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harts/style10.xml" ContentType="application/vnd.ms-office.chartstyle+xml"/>
  <Override PartName="/ppt/charts/chart3.xml" ContentType="application/vnd.openxmlformats-officedocument.drawingml.chart+xml"/>
  <Override PartName="/ppt/charts/colors2.xml" ContentType="application/vnd.ms-office.chartcolorstyle+xml"/>
  <Override PartName="/ppt/charts/style2.xml" ContentType="application/vnd.ms-office.chartstyle+xml"/>
  <Override PartName="/ppt/charts/chart2.xml" ContentType="application/vnd.openxmlformats-officedocument.drawingml.chart+xml"/>
  <Override PartName="/ppt/charts/colors1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5.xml" ContentType="application/vnd.ms-office.chartstyle+xml"/>
  <Override PartName="/ppt/charts/chart5.xml" ContentType="application/vnd.openxmlformats-officedocument.drawingml.chart+xml"/>
  <Override PartName="/ppt/charts/colors4.xml" ContentType="application/vnd.ms-office.chartcolorstyle+xml"/>
  <Override PartName="/ppt/charts/style4.xml" ContentType="application/vnd.ms-office.chartstyle+xml"/>
  <Override PartName="/ppt/charts/style1.xml" ContentType="application/vnd.ms-office.chartstyle+xml"/>
  <Override PartName="/ppt/charts/chart1.xml" ContentType="application/vnd.openxmlformats-officedocument.drawingml.chart+xml"/>
  <Override PartName="/ppt/theme/theme3.xml" ContentType="application/vnd.openxmlformats-officedocument.theme+xml"/>
  <Override PartName="/ppt/theme/theme2.xml" ContentType="application/vnd.openxmlformats-officedocument.them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colors8.xml" ContentType="application/vnd.ms-office.chartcolorstyle+xml"/>
  <Override PartName="/ppt/charts/colors10.xml" ContentType="application/vnd.ms-office.chartcolorstyle+xml"/>
  <Override PartName="/ppt/charts/chart8.xml" ContentType="application/vnd.openxmlformats-officedocument.drawingml.chart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8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9" r:id="rId3"/>
    <p:sldId id="267" r:id="rId4"/>
    <p:sldId id="270" r:id="rId5"/>
    <p:sldId id="272" r:id="rId6"/>
    <p:sldId id="271" r:id="rId7"/>
    <p:sldId id="258" r:id="rId8"/>
    <p:sldId id="273" r:id="rId9"/>
    <p:sldId id="275" r:id="rId10"/>
    <p:sldId id="274" r:id="rId11"/>
    <p:sldId id="262" r:id="rId12"/>
    <p:sldId id="263" r:id="rId13"/>
    <p:sldId id="276" r:id="rId14"/>
    <p:sldId id="277" r:id="rId15"/>
    <p:sldId id="278" r:id="rId16"/>
    <p:sldId id="266" r:id="rId17"/>
    <p:sldId id="279" r:id="rId18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ere\OneDrive\&#1502;&#1505;&#1502;&#1499;&#1497;&#1501;\Academy\&#1508;&#1512;&#1493;&#1497;&#1511;&#1496;%20&#1502;&#1495;&#1511;&#1512;%20&#1489;&#1499;&#1497;&#1502;&#1497;&#1492;\&#1514;&#1493;&#1510;&#1488;&#1493;&#1514;\&#1488;&#1500;&#1511;&#1496;&#1512;&#1493;&#1491;&#1514;%20&#1490;&#1512;&#1508;&#1503;%20&#1489;&#1500;&#1497;%20CNT\CND%20AND%20RCND%20RAMA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ere\OneDrive\&#1502;&#1505;&#1502;&#1499;&#1497;&#1501;\Academy\&#1508;&#1512;&#1493;&#1497;&#1511;&#1496;%20&#1502;&#1495;&#1511;&#1512;%20&#1489;&#1499;&#1497;&#1502;&#1497;&#1492;\&#1514;&#1493;&#1510;&#1488;&#1493;&#1514;\&#1488;&#1500;&#1511;&#1496;&#1512;&#1493;&#1491;&#1514;%20&#1490;&#1512;&#1508;&#1503;%20&#1489;&#1500;&#1497;%20CNT\CND%20AND%20RCND%20RAMAN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ere\OneDrive\&#1502;&#1505;&#1502;&#1499;&#1497;&#1501;\Academy\&#1508;&#1512;&#1493;&#1497;&#1511;&#1496;%20&#1502;&#1495;&#1511;&#1512;%20&#1489;&#1499;&#1497;&#1502;&#1497;&#1492;\&#1514;&#1493;&#1510;&#1488;&#1493;&#1514;\&#1488;&#1500;&#1511;&#1496;&#1512;&#1493;&#1491;&#1514;%20&#1490;&#1512;&#1508;&#1503;%20&#1489;&#1500;&#1497;%20CNT\CND%20AND%20RCND%20XRD(2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ere\OneDrive\&#1502;&#1505;&#1502;&#1499;&#1497;&#1501;\Academy\&#1508;&#1512;&#1493;&#1497;&#1511;&#1496;%20&#1502;&#1495;&#1511;&#1512;%20&#1489;&#1499;&#1497;&#1502;&#1497;&#1492;\&#1514;&#1493;&#1510;&#1488;&#1493;&#1514;\&#1488;&#1500;&#1511;&#1496;&#1512;&#1493;&#1491;&#1514;%20&#1490;&#1512;&#1508;&#1503;%20&#1502;&#1495;&#1493;&#1494;&#1512;&#1514;%20&#1506;&#1501;%20CNT\file%20of%20cnd-cnt%200.5mg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ere\OneDrive\&#1502;&#1505;&#1502;&#1499;&#1497;&#1501;\Academy\&#1508;&#1512;&#1493;&#1497;&#1511;&#1496;%20&#1502;&#1495;&#1511;&#1512;%20&#1489;&#1499;&#1497;&#1502;&#1497;&#1492;\&#1514;&#1493;&#1510;&#1488;&#1493;&#1514;\&#1488;&#1500;&#1511;&#1496;&#1512;&#1493;&#1491;&#1514;%20&#1490;&#1512;&#1508;&#1503;%20&#1502;&#1495;&#1493;&#1494;&#1512;&#1514;%20&#1506;&#1501;%20CNT\file%20of%20cnd-cnt%200.5mg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ere\OneDrive\&#1502;&#1505;&#1502;&#1499;&#1497;&#1501;\Academy\&#1508;&#1512;&#1493;&#1497;&#1511;&#1496;%20&#1502;&#1495;&#1511;&#1512;%20&#1489;&#1499;&#1497;&#1502;&#1497;&#1492;\&#1514;&#1493;&#1510;&#1488;&#1493;&#1514;\&#1488;&#1500;&#1511;&#1496;&#1512;&#1493;&#1491;&#1514;%20&#1490;&#1512;&#1508;&#1503;%20&#1502;&#1495;&#1493;&#1494;&#1512;&#1514;%20&#1506;&#1501;%20CNT\file%20of%20cnd-cnt%200.5mg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ere\OneDrive\&#1502;&#1505;&#1502;&#1499;&#1497;&#1501;\Academy\&#1508;&#1512;&#1493;&#1497;&#1511;&#1496;%20&#1502;&#1495;&#1511;&#1512;%20&#1489;&#1499;&#1497;&#1502;&#1497;&#1492;\&#1514;&#1493;&#1510;&#1488;&#1493;&#1514;\&#1488;&#1500;&#1511;&#1496;&#1512;&#1493;&#1491;&#1514;%20&#1490;&#1512;&#1508;&#1503;%20&#1502;&#1495;&#1493;&#1494;&#1512;&#1514;%20&#1506;&#1501;%20CNT\file%20of%20cnd-cnt%200.5mg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ere\OneDrive\&#1502;&#1505;&#1502;&#1499;&#1497;&#1501;\Academy\&#1508;&#1512;&#1493;&#1497;&#1511;&#1496;%20&#1502;&#1495;&#1511;&#1512;%20&#1489;&#1499;&#1497;&#1502;&#1497;&#1492;\&#1514;&#1493;&#1510;&#1488;&#1493;&#1514;\&#1488;&#1500;&#1511;&#1496;&#1512;&#1493;&#1491;&#1514;%20&#1490;&#1512;&#1508;&#1503;%20&#1502;&#1495;&#1493;&#1494;&#1512;&#1514;%20&#1506;&#1501;%20CNT\file%20of%20cnd-cnt%200.5mg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ere\OneDrive\&#1502;&#1505;&#1502;&#1499;&#1497;&#1501;\Academy\&#1508;&#1512;&#1493;&#1497;&#1511;&#1496;%20&#1502;&#1495;&#1511;&#1512;%20&#1489;&#1499;&#1497;&#1502;&#1497;&#1492;\&#1514;&#1493;&#1510;&#1488;&#1493;&#1514;\&#1488;&#1500;&#1511;&#1496;&#1512;&#1493;&#1491;&#1514;%20&#1490;&#1512;&#1508;&#1503;%20&#1489;&#1500;&#1497;%20CNT\&#1511;&#1489;&#1510;&#1497;&#1501;%20&#1500;&#1506;&#1489;&#1493;&#1512;%20&#1506;&#1500;&#1497;&#1492;&#1501;\3%20electrodes%20rcnd%20to%20graphene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ere\OneDrive\&#1502;&#1505;&#1502;&#1499;&#1497;&#1501;\Academy\&#1508;&#1512;&#1493;&#1497;&#1511;&#1496;%20&#1502;&#1495;&#1511;&#1512;%20&#1489;&#1499;&#1497;&#1502;&#1497;&#1492;\&#1514;&#1493;&#1510;&#1488;&#1493;&#1514;\&#1488;&#1500;&#1511;&#1496;&#1512;&#1493;&#1491;&#1514;%20&#1490;&#1512;&#1508;&#1503;%20&#1489;&#1500;&#1497;%20CNT\&#1511;&#1489;&#1510;&#1497;&#1501;%20&#1500;&#1506;&#1489;&#1493;&#1512;%20&#1506;&#1500;&#1497;&#1492;&#1501;\3%20electrodes%20rcnd%20to%20graphene%20AT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/>
              <a:t>ספקטרוסקופיית</a:t>
            </a:r>
            <a:r>
              <a:rPr lang="he-IL" baseline="0"/>
              <a:t> </a:t>
            </a:r>
            <a:r>
              <a:rPr lang="en-US" baseline="0"/>
              <a:t>RAMAN</a:t>
            </a:r>
            <a:r>
              <a:rPr lang="he-IL" baseline="0"/>
              <a:t> של הגרפן מ-</a:t>
            </a:r>
            <a:r>
              <a:rPr lang="en-US" baseline="0"/>
              <a:t>CND</a:t>
            </a:r>
            <a:r>
              <a:rPr lang="he-IL" baseline="0"/>
              <a:t> לפני חיזור ולאחר חיזור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9.3962102087828389E-2"/>
          <c:y val="0.12545164692200036"/>
          <c:w val="0.7566999386831792"/>
          <c:h val="0.74498703948276201"/>
        </c:manualLayout>
      </c:layout>
      <c:scatterChart>
        <c:scatterStyle val="smoothMarker"/>
        <c:varyColors val="0"/>
        <c:ser>
          <c:idx val="0"/>
          <c:order val="0"/>
          <c:tx>
            <c:v>CND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Sheet1!$F$2:$F$1302</c:f>
              <c:numCache>
                <c:formatCode>General</c:formatCode>
                <c:ptCount val="1301"/>
                <c:pt idx="0">
                  <c:v>1000.38</c:v>
                </c:pt>
                <c:pt idx="1">
                  <c:v>1002.14</c:v>
                </c:pt>
                <c:pt idx="2">
                  <c:v>1003.9</c:v>
                </c:pt>
                <c:pt idx="3">
                  <c:v>1005.66</c:v>
                </c:pt>
                <c:pt idx="4">
                  <c:v>1007.42</c:v>
                </c:pt>
                <c:pt idx="5">
                  <c:v>1009.18</c:v>
                </c:pt>
                <c:pt idx="6">
                  <c:v>1010.93</c:v>
                </c:pt>
                <c:pt idx="7">
                  <c:v>1012.69</c:v>
                </c:pt>
                <c:pt idx="8">
                  <c:v>1014.45</c:v>
                </c:pt>
                <c:pt idx="9">
                  <c:v>1016.21</c:v>
                </c:pt>
                <c:pt idx="10">
                  <c:v>1017.96</c:v>
                </c:pt>
                <c:pt idx="11">
                  <c:v>1019.72</c:v>
                </c:pt>
                <c:pt idx="12">
                  <c:v>1021.47</c:v>
                </c:pt>
                <c:pt idx="13">
                  <c:v>1023.23</c:v>
                </c:pt>
                <c:pt idx="14">
                  <c:v>1024.99</c:v>
                </c:pt>
                <c:pt idx="15">
                  <c:v>1026.74</c:v>
                </c:pt>
                <c:pt idx="16">
                  <c:v>1028.49</c:v>
                </c:pt>
                <c:pt idx="17">
                  <c:v>1030.25</c:v>
                </c:pt>
                <c:pt idx="18">
                  <c:v>1032</c:v>
                </c:pt>
                <c:pt idx="19">
                  <c:v>1033.76</c:v>
                </c:pt>
                <c:pt idx="20">
                  <c:v>1035.51</c:v>
                </c:pt>
                <c:pt idx="21">
                  <c:v>1037.26</c:v>
                </c:pt>
                <c:pt idx="22">
                  <c:v>1039.01</c:v>
                </c:pt>
                <c:pt idx="23">
                  <c:v>1040.77</c:v>
                </c:pt>
                <c:pt idx="24">
                  <c:v>1042.52</c:v>
                </c:pt>
                <c:pt idx="25">
                  <c:v>1044.27</c:v>
                </c:pt>
                <c:pt idx="26">
                  <c:v>1046.02</c:v>
                </c:pt>
                <c:pt idx="27">
                  <c:v>1047.77</c:v>
                </c:pt>
                <c:pt idx="28">
                  <c:v>1049.52</c:v>
                </c:pt>
                <c:pt idx="29">
                  <c:v>1051.27</c:v>
                </c:pt>
                <c:pt idx="30">
                  <c:v>1053.02</c:v>
                </c:pt>
                <c:pt idx="31">
                  <c:v>1054.77</c:v>
                </c:pt>
                <c:pt idx="32">
                  <c:v>1056.52</c:v>
                </c:pt>
                <c:pt idx="33">
                  <c:v>1058.26</c:v>
                </c:pt>
                <c:pt idx="34">
                  <c:v>1060.01</c:v>
                </c:pt>
                <c:pt idx="35">
                  <c:v>1061.76</c:v>
                </c:pt>
                <c:pt idx="36">
                  <c:v>1063.51</c:v>
                </c:pt>
                <c:pt idx="37">
                  <c:v>1065.25</c:v>
                </c:pt>
                <c:pt idx="38">
                  <c:v>1067</c:v>
                </c:pt>
                <c:pt idx="39">
                  <c:v>1068.75</c:v>
                </c:pt>
                <c:pt idx="40">
                  <c:v>1070.49</c:v>
                </c:pt>
                <c:pt idx="41">
                  <c:v>1072.24</c:v>
                </c:pt>
                <c:pt idx="42">
                  <c:v>1073.98</c:v>
                </c:pt>
                <c:pt idx="43">
                  <c:v>1075.72</c:v>
                </c:pt>
                <c:pt idx="44">
                  <c:v>1077.47</c:v>
                </c:pt>
                <c:pt idx="45">
                  <c:v>1079.21</c:v>
                </c:pt>
                <c:pt idx="46">
                  <c:v>1080.96</c:v>
                </c:pt>
                <c:pt idx="47">
                  <c:v>1082.7</c:v>
                </c:pt>
                <c:pt idx="48">
                  <c:v>1084.44</c:v>
                </c:pt>
                <c:pt idx="49">
                  <c:v>1086.18</c:v>
                </c:pt>
                <c:pt idx="50">
                  <c:v>1087.93</c:v>
                </c:pt>
                <c:pt idx="51">
                  <c:v>1089.67</c:v>
                </c:pt>
                <c:pt idx="52">
                  <c:v>1091.4100000000001</c:v>
                </c:pt>
                <c:pt idx="53">
                  <c:v>1093.1500000000001</c:v>
                </c:pt>
                <c:pt idx="54">
                  <c:v>1094.8900000000001</c:v>
                </c:pt>
                <c:pt idx="55">
                  <c:v>1096.6300000000001</c:v>
                </c:pt>
                <c:pt idx="56">
                  <c:v>1098.3699999999999</c:v>
                </c:pt>
                <c:pt idx="57">
                  <c:v>1100.1099999999999</c:v>
                </c:pt>
                <c:pt idx="58">
                  <c:v>1101.8499999999999</c:v>
                </c:pt>
                <c:pt idx="59">
                  <c:v>1103.5899999999999</c:v>
                </c:pt>
                <c:pt idx="60">
                  <c:v>1105.32</c:v>
                </c:pt>
                <c:pt idx="61">
                  <c:v>1107.06</c:v>
                </c:pt>
                <c:pt idx="62">
                  <c:v>1108.8</c:v>
                </c:pt>
                <c:pt idx="63">
                  <c:v>1110.54</c:v>
                </c:pt>
                <c:pt idx="64">
                  <c:v>1112.27</c:v>
                </c:pt>
                <c:pt idx="65">
                  <c:v>1114.01</c:v>
                </c:pt>
                <c:pt idx="66">
                  <c:v>1115.75</c:v>
                </c:pt>
                <c:pt idx="67">
                  <c:v>1117.48</c:v>
                </c:pt>
                <c:pt idx="68">
                  <c:v>1119.21</c:v>
                </c:pt>
                <c:pt idx="69">
                  <c:v>1120.95</c:v>
                </c:pt>
                <c:pt idx="70">
                  <c:v>1122.68</c:v>
                </c:pt>
                <c:pt idx="71">
                  <c:v>1124.42</c:v>
                </c:pt>
                <c:pt idx="72">
                  <c:v>1126.1500000000001</c:v>
                </c:pt>
                <c:pt idx="73">
                  <c:v>1127.8900000000001</c:v>
                </c:pt>
                <c:pt idx="74">
                  <c:v>1129.6199999999999</c:v>
                </c:pt>
                <c:pt idx="75">
                  <c:v>1131.3499999999999</c:v>
                </c:pt>
                <c:pt idx="76">
                  <c:v>1133.08</c:v>
                </c:pt>
                <c:pt idx="77">
                  <c:v>1134.81</c:v>
                </c:pt>
                <c:pt idx="78">
                  <c:v>1136.55</c:v>
                </c:pt>
                <c:pt idx="79">
                  <c:v>1138.28</c:v>
                </c:pt>
                <c:pt idx="80">
                  <c:v>1140.01</c:v>
                </c:pt>
                <c:pt idx="81">
                  <c:v>1141.74</c:v>
                </c:pt>
                <c:pt idx="82">
                  <c:v>1143.47</c:v>
                </c:pt>
                <c:pt idx="83">
                  <c:v>1145.2</c:v>
                </c:pt>
                <c:pt idx="84">
                  <c:v>1146.93</c:v>
                </c:pt>
                <c:pt idx="85">
                  <c:v>1148.6600000000001</c:v>
                </c:pt>
                <c:pt idx="86">
                  <c:v>1150.3800000000001</c:v>
                </c:pt>
                <c:pt idx="87">
                  <c:v>1152.1099999999999</c:v>
                </c:pt>
                <c:pt idx="88">
                  <c:v>1153.8399999999999</c:v>
                </c:pt>
                <c:pt idx="89">
                  <c:v>1155.57</c:v>
                </c:pt>
                <c:pt idx="90">
                  <c:v>1157.3</c:v>
                </c:pt>
                <c:pt idx="91">
                  <c:v>1159.02</c:v>
                </c:pt>
                <c:pt idx="92">
                  <c:v>1160.75</c:v>
                </c:pt>
                <c:pt idx="93">
                  <c:v>1162.47</c:v>
                </c:pt>
                <c:pt idx="94">
                  <c:v>1164.2</c:v>
                </c:pt>
                <c:pt idx="95">
                  <c:v>1165.92</c:v>
                </c:pt>
                <c:pt idx="96">
                  <c:v>1167.6500000000001</c:v>
                </c:pt>
                <c:pt idx="97">
                  <c:v>1169.3699999999999</c:v>
                </c:pt>
                <c:pt idx="98">
                  <c:v>1171.0999999999999</c:v>
                </c:pt>
                <c:pt idx="99">
                  <c:v>1172.82</c:v>
                </c:pt>
                <c:pt idx="100">
                  <c:v>1174.54</c:v>
                </c:pt>
                <c:pt idx="101">
                  <c:v>1176.27</c:v>
                </c:pt>
                <c:pt idx="102">
                  <c:v>1177.99</c:v>
                </c:pt>
                <c:pt idx="103">
                  <c:v>1179.71</c:v>
                </c:pt>
                <c:pt idx="104">
                  <c:v>1181.43</c:v>
                </c:pt>
                <c:pt idx="105">
                  <c:v>1183.1600000000001</c:v>
                </c:pt>
                <c:pt idx="106">
                  <c:v>1184.8800000000001</c:v>
                </c:pt>
                <c:pt idx="107">
                  <c:v>1186.5999999999999</c:v>
                </c:pt>
                <c:pt idx="108">
                  <c:v>1188.32</c:v>
                </c:pt>
                <c:pt idx="109">
                  <c:v>1190.04</c:v>
                </c:pt>
                <c:pt idx="110">
                  <c:v>1191.76</c:v>
                </c:pt>
                <c:pt idx="111">
                  <c:v>1193.48</c:v>
                </c:pt>
                <c:pt idx="112">
                  <c:v>1195.2</c:v>
                </c:pt>
                <c:pt idx="113">
                  <c:v>1196.92</c:v>
                </c:pt>
                <c:pt idx="114">
                  <c:v>1198.6300000000001</c:v>
                </c:pt>
                <c:pt idx="115">
                  <c:v>1200.3499999999999</c:v>
                </c:pt>
                <c:pt idx="116">
                  <c:v>1202.07</c:v>
                </c:pt>
                <c:pt idx="117">
                  <c:v>1203.79</c:v>
                </c:pt>
                <c:pt idx="118">
                  <c:v>1205.5</c:v>
                </c:pt>
                <c:pt idx="119">
                  <c:v>1207.22</c:v>
                </c:pt>
                <c:pt idx="120">
                  <c:v>1208.93</c:v>
                </c:pt>
                <c:pt idx="121">
                  <c:v>1210.6500000000001</c:v>
                </c:pt>
                <c:pt idx="122">
                  <c:v>1212.3699999999999</c:v>
                </c:pt>
                <c:pt idx="123">
                  <c:v>1214.08</c:v>
                </c:pt>
                <c:pt idx="124">
                  <c:v>1215.8</c:v>
                </c:pt>
                <c:pt idx="125">
                  <c:v>1217.51</c:v>
                </c:pt>
                <c:pt idx="126">
                  <c:v>1219.22</c:v>
                </c:pt>
                <c:pt idx="127">
                  <c:v>1220.94</c:v>
                </c:pt>
                <c:pt idx="128">
                  <c:v>1222.6500000000001</c:v>
                </c:pt>
                <c:pt idx="129">
                  <c:v>1224.3599999999999</c:v>
                </c:pt>
                <c:pt idx="130">
                  <c:v>1226.08</c:v>
                </c:pt>
                <c:pt idx="131">
                  <c:v>1227.79</c:v>
                </c:pt>
                <c:pt idx="132">
                  <c:v>1229.5</c:v>
                </c:pt>
                <c:pt idx="133">
                  <c:v>1231.21</c:v>
                </c:pt>
                <c:pt idx="134">
                  <c:v>1232.92</c:v>
                </c:pt>
                <c:pt idx="135">
                  <c:v>1234.6300000000001</c:v>
                </c:pt>
                <c:pt idx="136">
                  <c:v>1236.3399999999999</c:v>
                </c:pt>
                <c:pt idx="137">
                  <c:v>1238.05</c:v>
                </c:pt>
                <c:pt idx="138">
                  <c:v>1239.76</c:v>
                </c:pt>
                <c:pt idx="139">
                  <c:v>1241.47</c:v>
                </c:pt>
                <c:pt idx="140">
                  <c:v>1243.18</c:v>
                </c:pt>
                <c:pt idx="141">
                  <c:v>1244.8900000000001</c:v>
                </c:pt>
                <c:pt idx="142">
                  <c:v>1246.5999999999999</c:v>
                </c:pt>
                <c:pt idx="143">
                  <c:v>1248.3</c:v>
                </c:pt>
                <c:pt idx="144">
                  <c:v>1250.01</c:v>
                </c:pt>
                <c:pt idx="145">
                  <c:v>1251.72</c:v>
                </c:pt>
                <c:pt idx="146">
                  <c:v>1253.42</c:v>
                </c:pt>
                <c:pt idx="147">
                  <c:v>1255.1300000000001</c:v>
                </c:pt>
                <c:pt idx="148">
                  <c:v>1256.8399999999999</c:v>
                </c:pt>
                <c:pt idx="149">
                  <c:v>1258.54</c:v>
                </c:pt>
                <c:pt idx="150">
                  <c:v>1260.25</c:v>
                </c:pt>
                <c:pt idx="151">
                  <c:v>1261.95</c:v>
                </c:pt>
                <c:pt idx="152">
                  <c:v>1263.6600000000001</c:v>
                </c:pt>
                <c:pt idx="153">
                  <c:v>1265.3599999999999</c:v>
                </c:pt>
                <c:pt idx="154">
                  <c:v>1267.06</c:v>
                </c:pt>
                <c:pt idx="155">
                  <c:v>1268.77</c:v>
                </c:pt>
                <c:pt idx="156">
                  <c:v>1270.47</c:v>
                </c:pt>
                <c:pt idx="157">
                  <c:v>1272.17</c:v>
                </c:pt>
                <c:pt idx="158">
                  <c:v>1273.8699999999999</c:v>
                </c:pt>
                <c:pt idx="159">
                  <c:v>1275.58</c:v>
                </c:pt>
                <c:pt idx="160">
                  <c:v>1277.28</c:v>
                </c:pt>
                <c:pt idx="161">
                  <c:v>1278.98</c:v>
                </c:pt>
                <c:pt idx="162">
                  <c:v>1280.68</c:v>
                </c:pt>
                <c:pt idx="163">
                  <c:v>1282.3800000000001</c:v>
                </c:pt>
                <c:pt idx="164">
                  <c:v>1284.08</c:v>
                </c:pt>
                <c:pt idx="165">
                  <c:v>1285.78</c:v>
                </c:pt>
                <c:pt idx="166">
                  <c:v>1287.48</c:v>
                </c:pt>
                <c:pt idx="167">
                  <c:v>1289.18</c:v>
                </c:pt>
                <c:pt idx="168">
                  <c:v>1290.8800000000001</c:v>
                </c:pt>
                <c:pt idx="169">
                  <c:v>1292.57</c:v>
                </c:pt>
                <c:pt idx="170">
                  <c:v>1294.27</c:v>
                </c:pt>
                <c:pt idx="171">
                  <c:v>1295.97</c:v>
                </c:pt>
                <c:pt idx="172">
                  <c:v>1297.67</c:v>
                </c:pt>
                <c:pt idx="173">
                  <c:v>1299.3599999999999</c:v>
                </c:pt>
                <c:pt idx="174">
                  <c:v>1301.06</c:v>
                </c:pt>
                <c:pt idx="175">
                  <c:v>1302.76</c:v>
                </c:pt>
                <c:pt idx="176">
                  <c:v>1304.45</c:v>
                </c:pt>
                <c:pt idx="177">
                  <c:v>1306.1500000000001</c:v>
                </c:pt>
                <c:pt idx="178">
                  <c:v>1307.8399999999999</c:v>
                </c:pt>
                <c:pt idx="179">
                  <c:v>1309.54</c:v>
                </c:pt>
                <c:pt idx="180">
                  <c:v>1311.23</c:v>
                </c:pt>
                <c:pt idx="181">
                  <c:v>1312.93</c:v>
                </c:pt>
                <c:pt idx="182">
                  <c:v>1314.62</c:v>
                </c:pt>
                <c:pt idx="183">
                  <c:v>1316.31</c:v>
                </c:pt>
                <c:pt idx="184">
                  <c:v>1318.01</c:v>
                </c:pt>
                <c:pt idx="185">
                  <c:v>1319.7</c:v>
                </c:pt>
                <c:pt idx="186">
                  <c:v>1321.39</c:v>
                </c:pt>
                <c:pt idx="187">
                  <c:v>1323.08</c:v>
                </c:pt>
                <c:pt idx="188">
                  <c:v>1324.77</c:v>
                </c:pt>
                <c:pt idx="189">
                  <c:v>1326.46</c:v>
                </c:pt>
                <c:pt idx="190">
                  <c:v>1328.15</c:v>
                </c:pt>
                <c:pt idx="191">
                  <c:v>1329.84</c:v>
                </c:pt>
                <c:pt idx="192">
                  <c:v>1331.54</c:v>
                </c:pt>
                <c:pt idx="193">
                  <c:v>1333.22</c:v>
                </c:pt>
                <c:pt idx="194">
                  <c:v>1334.91</c:v>
                </c:pt>
                <c:pt idx="195">
                  <c:v>1336.6</c:v>
                </c:pt>
                <c:pt idx="196">
                  <c:v>1338.29</c:v>
                </c:pt>
                <c:pt idx="197">
                  <c:v>1339.98</c:v>
                </c:pt>
                <c:pt idx="198">
                  <c:v>1341.67</c:v>
                </c:pt>
                <c:pt idx="199">
                  <c:v>1343.35</c:v>
                </c:pt>
                <c:pt idx="200">
                  <c:v>1345.04</c:v>
                </c:pt>
                <c:pt idx="201">
                  <c:v>1346.73</c:v>
                </c:pt>
                <c:pt idx="202">
                  <c:v>1348.41</c:v>
                </c:pt>
                <c:pt idx="203">
                  <c:v>1350.1</c:v>
                </c:pt>
                <c:pt idx="204">
                  <c:v>1351.78</c:v>
                </c:pt>
                <c:pt idx="205">
                  <c:v>1353.47</c:v>
                </c:pt>
                <c:pt idx="206">
                  <c:v>1355.16</c:v>
                </c:pt>
                <c:pt idx="207">
                  <c:v>1356.84</c:v>
                </c:pt>
                <c:pt idx="208">
                  <c:v>1358.52</c:v>
                </c:pt>
                <c:pt idx="209">
                  <c:v>1360.21</c:v>
                </c:pt>
                <c:pt idx="210">
                  <c:v>1361.89</c:v>
                </c:pt>
                <c:pt idx="211">
                  <c:v>1363.57</c:v>
                </c:pt>
                <c:pt idx="212">
                  <c:v>1365.26</c:v>
                </c:pt>
                <c:pt idx="213">
                  <c:v>1366.94</c:v>
                </c:pt>
                <c:pt idx="214">
                  <c:v>1368.62</c:v>
                </c:pt>
                <c:pt idx="215">
                  <c:v>1370.3</c:v>
                </c:pt>
                <c:pt idx="216">
                  <c:v>1371.99</c:v>
                </c:pt>
                <c:pt idx="217">
                  <c:v>1373.67</c:v>
                </c:pt>
                <c:pt idx="218">
                  <c:v>1375.35</c:v>
                </c:pt>
                <c:pt idx="219">
                  <c:v>1377.03</c:v>
                </c:pt>
                <c:pt idx="220">
                  <c:v>1378.71</c:v>
                </c:pt>
                <c:pt idx="221">
                  <c:v>1380.39</c:v>
                </c:pt>
                <c:pt idx="222">
                  <c:v>1382.06</c:v>
                </c:pt>
                <c:pt idx="223">
                  <c:v>1383.74</c:v>
                </c:pt>
                <c:pt idx="224">
                  <c:v>1385.42</c:v>
                </c:pt>
                <c:pt idx="225">
                  <c:v>1387.1</c:v>
                </c:pt>
                <c:pt idx="226">
                  <c:v>1388.78</c:v>
                </c:pt>
                <c:pt idx="227">
                  <c:v>1390.45</c:v>
                </c:pt>
                <c:pt idx="228">
                  <c:v>1392.13</c:v>
                </c:pt>
                <c:pt idx="229">
                  <c:v>1393.81</c:v>
                </c:pt>
                <c:pt idx="230">
                  <c:v>1395.49</c:v>
                </c:pt>
                <c:pt idx="231">
                  <c:v>1397.16</c:v>
                </c:pt>
                <c:pt idx="232">
                  <c:v>1398.84</c:v>
                </c:pt>
                <c:pt idx="233">
                  <c:v>1400.51</c:v>
                </c:pt>
                <c:pt idx="234">
                  <c:v>1402.19</c:v>
                </c:pt>
                <c:pt idx="235">
                  <c:v>1403.86</c:v>
                </c:pt>
                <c:pt idx="236">
                  <c:v>1405.54</c:v>
                </c:pt>
                <c:pt idx="237">
                  <c:v>1407.21</c:v>
                </c:pt>
                <c:pt idx="238">
                  <c:v>1408.88</c:v>
                </c:pt>
                <c:pt idx="239">
                  <c:v>1410.56</c:v>
                </c:pt>
                <c:pt idx="240">
                  <c:v>1412.23</c:v>
                </c:pt>
                <c:pt idx="241">
                  <c:v>1413.9</c:v>
                </c:pt>
                <c:pt idx="242">
                  <c:v>1415.57</c:v>
                </c:pt>
                <c:pt idx="243">
                  <c:v>1417.25</c:v>
                </c:pt>
                <c:pt idx="244">
                  <c:v>1418.92</c:v>
                </c:pt>
                <c:pt idx="245">
                  <c:v>1420.59</c:v>
                </c:pt>
                <c:pt idx="246">
                  <c:v>1422.26</c:v>
                </c:pt>
                <c:pt idx="247">
                  <c:v>1423.93</c:v>
                </c:pt>
                <c:pt idx="248">
                  <c:v>1425.6</c:v>
                </c:pt>
                <c:pt idx="249">
                  <c:v>1427.27</c:v>
                </c:pt>
                <c:pt idx="250">
                  <c:v>1428.94</c:v>
                </c:pt>
                <c:pt idx="251">
                  <c:v>1430.61</c:v>
                </c:pt>
                <c:pt idx="252">
                  <c:v>1432.27</c:v>
                </c:pt>
                <c:pt idx="253">
                  <c:v>1433.94</c:v>
                </c:pt>
                <c:pt idx="254">
                  <c:v>1435.61</c:v>
                </c:pt>
                <c:pt idx="255">
                  <c:v>1437.28</c:v>
                </c:pt>
                <c:pt idx="256">
                  <c:v>1438.94</c:v>
                </c:pt>
                <c:pt idx="257">
                  <c:v>1440.61</c:v>
                </c:pt>
                <c:pt idx="258">
                  <c:v>1442.28</c:v>
                </c:pt>
                <c:pt idx="259">
                  <c:v>1443.94</c:v>
                </c:pt>
                <c:pt idx="260">
                  <c:v>1445.61</c:v>
                </c:pt>
                <c:pt idx="261">
                  <c:v>1447.27</c:v>
                </c:pt>
                <c:pt idx="262">
                  <c:v>1448.94</c:v>
                </c:pt>
                <c:pt idx="263">
                  <c:v>1450.6</c:v>
                </c:pt>
                <c:pt idx="264">
                  <c:v>1452.27</c:v>
                </c:pt>
                <c:pt idx="265">
                  <c:v>1453.93</c:v>
                </c:pt>
                <c:pt idx="266">
                  <c:v>1455.59</c:v>
                </c:pt>
                <c:pt idx="267">
                  <c:v>1457.26</c:v>
                </c:pt>
                <c:pt idx="268">
                  <c:v>1458.92</c:v>
                </c:pt>
                <c:pt idx="269">
                  <c:v>1460.58</c:v>
                </c:pt>
                <c:pt idx="270">
                  <c:v>1462.25</c:v>
                </c:pt>
                <c:pt idx="271">
                  <c:v>1463.91</c:v>
                </c:pt>
                <c:pt idx="272">
                  <c:v>1465.57</c:v>
                </c:pt>
                <c:pt idx="273">
                  <c:v>1467.23</c:v>
                </c:pt>
                <c:pt idx="274">
                  <c:v>1468.89</c:v>
                </c:pt>
                <c:pt idx="275">
                  <c:v>1470.55</c:v>
                </c:pt>
                <c:pt idx="276">
                  <c:v>1472.21</c:v>
                </c:pt>
                <c:pt idx="277">
                  <c:v>1473.87</c:v>
                </c:pt>
                <c:pt idx="278">
                  <c:v>1475.53</c:v>
                </c:pt>
                <c:pt idx="279">
                  <c:v>1477.19</c:v>
                </c:pt>
                <c:pt idx="280">
                  <c:v>1478.85</c:v>
                </c:pt>
                <c:pt idx="281">
                  <c:v>1480.51</c:v>
                </c:pt>
                <c:pt idx="282">
                  <c:v>1482.16</c:v>
                </c:pt>
                <c:pt idx="283">
                  <c:v>1483.82</c:v>
                </c:pt>
                <c:pt idx="284">
                  <c:v>1485.48</c:v>
                </c:pt>
                <c:pt idx="285">
                  <c:v>1487.13</c:v>
                </c:pt>
                <c:pt idx="286">
                  <c:v>1488.79</c:v>
                </c:pt>
                <c:pt idx="287">
                  <c:v>1490.45</c:v>
                </c:pt>
                <c:pt idx="288">
                  <c:v>1492.1</c:v>
                </c:pt>
                <c:pt idx="289">
                  <c:v>1493.76</c:v>
                </c:pt>
                <c:pt idx="290">
                  <c:v>1495.41</c:v>
                </c:pt>
                <c:pt idx="291">
                  <c:v>1497.07</c:v>
                </c:pt>
                <c:pt idx="292">
                  <c:v>1498.72</c:v>
                </c:pt>
                <c:pt idx="293">
                  <c:v>1500.38</c:v>
                </c:pt>
                <c:pt idx="294">
                  <c:v>1502.03</c:v>
                </c:pt>
                <c:pt idx="295">
                  <c:v>1503.68</c:v>
                </c:pt>
                <c:pt idx="296">
                  <c:v>1505.34</c:v>
                </c:pt>
                <c:pt idx="297">
                  <c:v>1506.99</c:v>
                </c:pt>
                <c:pt idx="298">
                  <c:v>1508.64</c:v>
                </c:pt>
                <c:pt idx="299">
                  <c:v>1510.29</c:v>
                </c:pt>
                <c:pt idx="300">
                  <c:v>1511.95</c:v>
                </c:pt>
                <c:pt idx="301">
                  <c:v>1513.6</c:v>
                </c:pt>
                <c:pt idx="302">
                  <c:v>1515.25</c:v>
                </c:pt>
                <c:pt idx="303">
                  <c:v>1516.9</c:v>
                </c:pt>
                <c:pt idx="304">
                  <c:v>1518.55</c:v>
                </c:pt>
                <c:pt idx="305">
                  <c:v>1520.2</c:v>
                </c:pt>
                <c:pt idx="306">
                  <c:v>1521.85</c:v>
                </c:pt>
                <c:pt idx="307">
                  <c:v>1523.5</c:v>
                </c:pt>
                <c:pt idx="308">
                  <c:v>1525.14</c:v>
                </c:pt>
                <c:pt idx="309">
                  <c:v>1526.79</c:v>
                </c:pt>
                <c:pt idx="310">
                  <c:v>1528.44</c:v>
                </c:pt>
                <c:pt idx="311">
                  <c:v>1530.09</c:v>
                </c:pt>
                <c:pt idx="312">
                  <c:v>1531.74</c:v>
                </c:pt>
                <c:pt idx="313">
                  <c:v>1533.38</c:v>
                </c:pt>
                <c:pt idx="314">
                  <c:v>1535.03</c:v>
                </c:pt>
                <c:pt idx="315">
                  <c:v>1536.68</c:v>
                </c:pt>
                <c:pt idx="316">
                  <c:v>1538.32</c:v>
                </c:pt>
                <c:pt idx="317">
                  <c:v>1539.97</c:v>
                </c:pt>
                <c:pt idx="318">
                  <c:v>1541.61</c:v>
                </c:pt>
                <c:pt idx="319">
                  <c:v>1543.26</c:v>
                </c:pt>
                <c:pt idx="320">
                  <c:v>1544.9</c:v>
                </c:pt>
                <c:pt idx="321">
                  <c:v>1546.55</c:v>
                </c:pt>
                <c:pt idx="322">
                  <c:v>1548.19</c:v>
                </c:pt>
                <c:pt idx="323">
                  <c:v>1549.83</c:v>
                </c:pt>
                <c:pt idx="324">
                  <c:v>1551.48</c:v>
                </c:pt>
                <c:pt idx="325">
                  <c:v>1553.12</c:v>
                </c:pt>
                <c:pt idx="326">
                  <c:v>1554.76</c:v>
                </c:pt>
                <c:pt idx="327">
                  <c:v>1556.4</c:v>
                </c:pt>
                <c:pt idx="328">
                  <c:v>1558.04</c:v>
                </c:pt>
                <c:pt idx="329">
                  <c:v>1559.69</c:v>
                </c:pt>
                <c:pt idx="330">
                  <c:v>1561.33</c:v>
                </c:pt>
                <c:pt idx="331">
                  <c:v>1562.97</c:v>
                </c:pt>
                <c:pt idx="332">
                  <c:v>1564.61</c:v>
                </c:pt>
                <c:pt idx="333">
                  <c:v>1566.25</c:v>
                </c:pt>
                <c:pt idx="334">
                  <c:v>1567.89</c:v>
                </c:pt>
                <c:pt idx="335">
                  <c:v>1569.53</c:v>
                </c:pt>
                <c:pt idx="336">
                  <c:v>1571.17</c:v>
                </c:pt>
                <c:pt idx="337">
                  <c:v>1572.8</c:v>
                </c:pt>
                <c:pt idx="338">
                  <c:v>1574.44</c:v>
                </c:pt>
                <c:pt idx="339">
                  <c:v>1576.08</c:v>
                </c:pt>
                <c:pt idx="340">
                  <c:v>1577.72</c:v>
                </c:pt>
                <c:pt idx="341">
                  <c:v>1579.36</c:v>
                </c:pt>
                <c:pt idx="342">
                  <c:v>1580.99</c:v>
                </c:pt>
                <c:pt idx="343">
                  <c:v>1582.63</c:v>
                </c:pt>
                <c:pt idx="344">
                  <c:v>1584.26</c:v>
                </c:pt>
                <c:pt idx="345">
                  <c:v>1585.9</c:v>
                </c:pt>
                <c:pt idx="346">
                  <c:v>1587.54</c:v>
                </c:pt>
                <c:pt idx="347">
                  <c:v>1589.17</c:v>
                </c:pt>
                <c:pt idx="348">
                  <c:v>1590.81</c:v>
                </c:pt>
                <c:pt idx="349">
                  <c:v>1592.44</c:v>
                </c:pt>
                <c:pt idx="350">
                  <c:v>1594.07</c:v>
                </c:pt>
                <c:pt idx="351">
                  <c:v>1595.71</c:v>
                </c:pt>
                <c:pt idx="352">
                  <c:v>1597.34</c:v>
                </c:pt>
                <c:pt idx="353">
                  <c:v>1598.97</c:v>
                </c:pt>
                <c:pt idx="354">
                  <c:v>1600.61</c:v>
                </c:pt>
                <c:pt idx="355">
                  <c:v>1602.24</c:v>
                </c:pt>
                <c:pt idx="356">
                  <c:v>1603.87</c:v>
                </c:pt>
                <c:pt idx="357">
                  <c:v>1605.5</c:v>
                </c:pt>
                <c:pt idx="358">
                  <c:v>1607.13</c:v>
                </c:pt>
                <c:pt idx="359">
                  <c:v>1608.77</c:v>
                </c:pt>
                <c:pt idx="360">
                  <c:v>1610.4</c:v>
                </c:pt>
                <c:pt idx="361">
                  <c:v>1612.03</c:v>
                </c:pt>
                <c:pt idx="362">
                  <c:v>1613.65</c:v>
                </c:pt>
                <c:pt idx="363">
                  <c:v>1615.28</c:v>
                </c:pt>
                <c:pt idx="364">
                  <c:v>1616.91</c:v>
                </c:pt>
                <c:pt idx="365">
                  <c:v>1618.54</c:v>
                </c:pt>
                <c:pt idx="366">
                  <c:v>1620.17</c:v>
                </c:pt>
                <c:pt idx="367">
                  <c:v>1621.8</c:v>
                </c:pt>
                <c:pt idx="368">
                  <c:v>1623.43</c:v>
                </c:pt>
                <c:pt idx="369">
                  <c:v>1625.06</c:v>
                </c:pt>
                <c:pt idx="370">
                  <c:v>1626.68</c:v>
                </c:pt>
                <c:pt idx="371">
                  <c:v>1628.31</c:v>
                </c:pt>
                <c:pt idx="372">
                  <c:v>1629.94</c:v>
                </c:pt>
                <c:pt idx="373">
                  <c:v>1631.56</c:v>
                </c:pt>
                <c:pt idx="374">
                  <c:v>1633.19</c:v>
                </c:pt>
                <c:pt idx="375">
                  <c:v>1634.81</c:v>
                </c:pt>
                <c:pt idx="376">
                  <c:v>1636.44</c:v>
                </c:pt>
                <c:pt idx="377">
                  <c:v>1638.06</c:v>
                </c:pt>
                <c:pt idx="378">
                  <c:v>1639.69</c:v>
                </c:pt>
                <c:pt idx="379">
                  <c:v>1641.31</c:v>
                </c:pt>
                <c:pt idx="380">
                  <c:v>1642.93</c:v>
                </c:pt>
                <c:pt idx="381">
                  <c:v>1644.56</c:v>
                </c:pt>
                <c:pt idx="382">
                  <c:v>1646.18</c:v>
                </c:pt>
                <c:pt idx="383">
                  <c:v>1647.8</c:v>
                </c:pt>
                <c:pt idx="384">
                  <c:v>1649.43</c:v>
                </c:pt>
                <c:pt idx="385">
                  <c:v>1651.05</c:v>
                </c:pt>
                <c:pt idx="386">
                  <c:v>1652.67</c:v>
                </c:pt>
                <c:pt idx="387">
                  <c:v>1654.29</c:v>
                </c:pt>
                <c:pt idx="388">
                  <c:v>1655.91</c:v>
                </c:pt>
                <c:pt idx="389">
                  <c:v>1657.53</c:v>
                </c:pt>
                <c:pt idx="390">
                  <c:v>1659.15</c:v>
                </c:pt>
                <c:pt idx="391">
                  <c:v>1660.77</c:v>
                </c:pt>
                <c:pt idx="392">
                  <c:v>1662.39</c:v>
                </c:pt>
                <c:pt idx="393">
                  <c:v>1664.01</c:v>
                </c:pt>
                <c:pt idx="394">
                  <c:v>1665.63</c:v>
                </c:pt>
                <c:pt idx="395">
                  <c:v>1667.25</c:v>
                </c:pt>
                <c:pt idx="396">
                  <c:v>1668.86</c:v>
                </c:pt>
                <c:pt idx="397">
                  <c:v>1670.48</c:v>
                </c:pt>
                <c:pt idx="398">
                  <c:v>1672.1</c:v>
                </c:pt>
                <c:pt idx="399">
                  <c:v>1673.72</c:v>
                </c:pt>
                <c:pt idx="400">
                  <c:v>1675.33</c:v>
                </c:pt>
                <c:pt idx="401">
                  <c:v>1676.95</c:v>
                </c:pt>
                <c:pt idx="402">
                  <c:v>1678.57</c:v>
                </c:pt>
                <c:pt idx="403">
                  <c:v>1680.18</c:v>
                </c:pt>
                <c:pt idx="404">
                  <c:v>1681.8</c:v>
                </c:pt>
                <c:pt idx="405">
                  <c:v>1683.41</c:v>
                </c:pt>
                <c:pt idx="406">
                  <c:v>1685.03</c:v>
                </c:pt>
                <c:pt idx="407">
                  <c:v>1686.64</c:v>
                </c:pt>
                <c:pt idx="408">
                  <c:v>1688.26</c:v>
                </c:pt>
                <c:pt idx="409">
                  <c:v>1689.87</c:v>
                </c:pt>
                <c:pt idx="410">
                  <c:v>1691.48</c:v>
                </c:pt>
                <c:pt idx="411">
                  <c:v>1693.1</c:v>
                </c:pt>
                <c:pt idx="412">
                  <c:v>1694.71</c:v>
                </c:pt>
                <c:pt idx="413">
                  <c:v>1696.32</c:v>
                </c:pt>
                <c:pt idx="414">
                  <c:v>1697.93</c:v>
                </c:pt>
                <c:pt idx="415">
                  <c:v>1699.54</c:v>
                </c:pt>
                <c:pt idx="416">
                  <c:v>1701.15</c:v>
                </c:pt>
                <c:pt idx="417">
                  <c:v>1702.77</c:v>
                </c:pt>
                <c:pt idx="418">
                  <c:v>1704.38</c:v>
                </c:pt>
                <c:pt idx="419">
                  <c:v>1705.99</c:v>
                </c:pt>
                <c:pt idx="420">
                  <c:v>1707.6</c:v>
                </c:pt>
                <c:pt idx="421">
                  <c:v>1709.21</c:v>
                </c:pt>
                <c:pt idx="422">
                  <c:v>1710.82</c:v>
                </c:pt>
                <c:pt idx="423">
                  <c:v>1712.42</c:v>
                </c:pt>
                <c:pt idx="424">
                  <c:v>1714.03</c:v>
                </c:pt>
                <c:pt idx="425">
                  <c:v>1715.64</c:v>
                </c:pt>
                <c:pt idx="426">
                  <c:v>1717.25</c:v>
                </c:pt>
                <c:pt idx="427">
                  <c:v>1718.86</c:v>
                </c:pt>
                <c:pt idx="428">
                  <c:v>1720.46</c:v>
                </c:pt>
                <c:pt idx="429">
                  <c:v>1722.07</c:v>
                </c:pt>
                <c:pt idx="430">
                  <c:v>1723.68</c:v>
                </c:pt>
                <c:pt idx="431">
                  <c:v>1725.28</c:v>
                </c:pt>
                <c:pt idx="432">
                  <c:v>1726.89</c:v>
                </c:pt>
                <c:pt idx="433">
                  <c:v>1728.49</c:v>
                </c:pt>
                <c:pt idx="434">
                  <c:v>1730.1</c:v>
                </c:pt>
                <c:pt idx="435">
                  <c:v>1731.7</c:v>
                </c:pt>
                <c:pt idx="436">
                  <c:v>1733.31</c:v>
                </c:pt>
                <c:pt idx="437">
                  <c:v>1734.91</c:v>
                </c:pt>
                <c:pt idx="438">
                  <c:v>1736.52</c:v>
                </c:pt>
                <c:pt idx="439">
                  <c:v>1738.12</c:v>
                </c:pt>
                <c:pt idx="440">
                  <c:v>1739.72</c:v>
                </c:pt>
                <c:pt idx="441">
                  <c:v>1741.32</c:v>
                </c:pt>
                <c:pt idx="442">
                  <c:v>1742.93</c:v>
                </c:pt>
                <c:pt idx="443">
                  <c:v>1744.53</c:v>
                </c:pt>
                <c:pt idx="444">
                  <c:v>1746.13</c:v>
                </c:pt>
                <c:pt idx="445">
                  <c:v>1747.73</c:v>
                </c:pt>
                <c:pt idx="446">
                  <c:v>1749.33</c:v>
                </c:pt>
                <c:pt idx="447">
                  <c:v>1750.94</c:v>
                </c:pt>
                <c:pt idx="448">
                  <c:v>1752.54</c:v>
                </c:pt>
                <c:pt idx="449">
                  <c:v>1754.13</c:v>
                </c:pt>
                <c:pt idx="450">
                  <c:v>1755.73</c:v>
                </c:pt>
                <c:pt idx="451">
                  <c:v>1757.33</c:v>
                </c:pt>
                <c:pt idx="452">
                  <c:v>1758.93</c:v>
                </c:pt>
                <c:pt idx="453">
                  <c:v>1760.53</c:v>
                </c:pt>
                <c:pt idx="454">
                  <c:v>1762.13</c:v>
                </c:pt>
                <c:pt idx="455">
                  <c:v>1763.73</c:v>
                </c:pt>
                <c:pt idx="456">
                  <c:v>1765.32</c:v>
                </c:pt>
                <c:pt idx="457">
                  <c:v>1766.92</c:v>
                </c:pt>
                <c:pt idx="458">
                  <c:v>1768.52</c:v>
                </c:pt>
                <c:pt idx="459">
                  <c:v>1770.12</c:v>
                </c:pt>
                <c:pt idx="460">
                  <c:v>1771.71</c:v>
                </c:pt>
                <c:pt idx="461">
                  <c:v>1773.31</c:v>
                </c:pt>
                <c:pt idx="462">
                  <c:v>1774.9</c:v>
                </c:pt>
                <c:pt idx="463">
                  <c:v>1776.5</c:v>
                </c:pt>
                <c:pt idx="464">
                  <c:v>1778.09</c:v>
                </c:pt>
                <c:pt idx="465">
                  <c:v>1779.69</c:v>
                </c:pt>
                <c:pt idx="466">
                  <c:v>1781.28</c:v>
                </c:pt>
                <c:pt idx="467">
                  <c:v>1782.88</c:v>
                </c:pt>
                <c:pt idx="468">
                  <c:v>1784.47</c:v>
                </c:pt>
                <c:pt idx="469">
                  <c:v>1786.06</c:v>
                </c:pt>
                <c:pt idx="470">
                  <c:v>1787.66</c:v>
                </c:pt>
                <c:pt idx="471">
                  <c:v>1789.25</c:v>
                </c:pt>
                <c:pt idx="472">
                  <c:v>1790.84</c:v>
                </c:pt>
                <c:pt idx="473">
                  <c:v>1792.43</c:v>
                </c:pt>
                <c:pt idx="474">
                  <c:v>1794.02</c:v>
                </c:pt>
                <c:pt idx="475">
                  <c:v>1795.61</c:v>
                </c:pt>
                <c:pt idx="476">
                  <c:v>1797.21</c:v>
                </c:pt>
                <c:pt idx="477">
                  <c:v>1798.8</c:v>
                </c:pt>
                <c:pt idx="478">
                  <c:v>1800.39</c:v>
                </c:pt>
                <c:pt idx="479">
                  <c:v>1801.98</c:v>
                </c:pt>
                <c:pt idx="480">
                  <c:v>1803.57</c:v>
                </c:pt>
                <c:pt idx="481">
                  <c:v>1805.16</c:v>
                </c:pt>
                <c:pt idx="482">
                  <c:v>1806.74</c:v>
                </c:pt>
                <c:pt idx="483">
                  <c:v>1808.33</c:v>
                </c:pt>
                <c:pt idx="484">
                  <c:v>1809.92</c:v>
                </c:pt>
                <c:pt idx="485">
                  <c:v>1811.51</c:v>
                </c:pt>
                <c:pt idx="486">
                  <c:v>1813.1</c:v>
                </c:pt>
                <c:pt idx="487">
                  <c:v>1814.68</c:v>
                </c:pt>
                <c:pt idx="488">
                  <c:v>1816.27</c:v>
                </c:pt>
                <c:pt idx="489">
                  <c:v>1817.86</c:v>
                </c:pt>
                <c:pt idx="490">
                  <c:v>1819.44</c:v>
                </c:pt>
                <c:pt idx="491">
                  <c:v>1821.03</c:v>
                </c:pt>
                <c:pt idx="492">
                  <c:v>1822.61</c:v>
                </c:pt>
                <c:pt idx="493">
                  <c:v>1824.2</c:v>
                </c:pt>
                <c:pt idx="494">
                  <c:v>1825.78</c:v>
                </c:pt>
                <c:pt idx="495">
                  <c:v>1827.37</c:v>
                </c:pt>
                <c:pt idx="496">
                  <c:v>1828.95</c:v>
                </c:pt>
                <c:pt idx="497">
                  <c:v>1830.53</c:v>
                </c:pt>
                <c:pt idx="498">
                  <c:v>1832.12</c:v>
                </c:pt>
                <c:pt idx="499">
                  <c:v>1833.7</c:v>
                </c:pt>
                <c:pt idx="500">
                  <c:v>1835.28</c:v>
                </c:pt>
                <c:pt idx="501">
                  <c:v>1836.87</c:v>
                </c:pt>
                <c:pt idx="502">
                  <c:v>1838.45</c:v>
                </c:pt>
                <c:pt idx="503">
                  <c:v>1840.03</c:v>
                </c:pt>
                <c:pt idx="504">
                  <c:v>1841.61</c:v>
                </c:pt>
                <c:pt idx="505">
                  <c:v>1843.19</c:v>
                </c:pt>
                <c:pt idx="506">
                  <c:v>1844.77</c:v>
                </c:pt>
                <c:pt idx="507">
                  <c:v>1846.35</c:v>
                </c:pt>
                <c:pt idx="508">
                  <c:v>1847.93</c:v>
                </c:pt>
                <c:pt idx="509">
                  <c:v>1849.51</c:v>
                </c:pt>
                <c:pt idx="510">
                  <c:v>1851.09</c:v>
                </c:pt>
                <c:pt idx="511">
                  <c:v>1852.67</c:v>
                </c:pt>
                <c:pt idx="512">
                  <c:v>1854.25</c:v>
                </c:pt>
                <c:pt idx="513">
                  <c:v>1855.83</c:v>
                </c:pt>
                <c:pt idx="514">
                  <c:v>1857.41</c:v>
                </c:pt>
                <c:pt idx="515">
                  <c:v>1858.98</c:v>
                </c:pt>
                <c:pt idx="516">
                  <c:v>1860.56</c:v>
                </c:pt>
                <c:pt idx="517">
                  <c:v>1862.14</c:v>
                </c:pt>
                <c:pt idx="518">
                  <c:v>1863.72</c:v>
                </c:pt>
                <c:pt idx="519">
                  <c:v>1865.29</c:v>
                </c:pt>
                <c:pt idx="520">
                  <c:v>1866.87</c:v>
                </c:pt>
                <c:pt idx="521">
                  <c:v>1868.44</c:v>
                </c:pt>
                <c:pt idx="522">
                  <c:v>1870.02</c:v>
                </c:pt>
                <c:pt idx="523">
                  <c:v>1871.59</c:v>
                </c:pt>
                <c:pt idx="524">
                  <c:v>1873.17</c:v>
                </c:pt>
                <c:pt idx="525">
                  <c:v>1874.74</c:v>
                </c:pt>
                <c:pt idx="526">
                  <c:v>1876.32</c:v>
                </c:pt>
                <c:pt idx="527">
                  <c:v>1877.89</c:v>
                </c:pt>
                <c:pt idx="528">
                  <c:v>1879.46</c:v>
                </c:pt>
                <c:pt idx="529">
                  <c:v>1881.04</c:v>
                </c:pt>
                <c:pt idx="530">
                  <c:v>1882.61</c:v>
                </c:pt>
                <c:pt idx="531">
                  <c:v>1884.18</c:v>
                </c:pt>
                <c:pt idx="532">
                  <c:v>1885.75</c:v>
                </c:pt>
                <c:pt idx="533">
                  <c:v>1887.32</c:v>
                </c:pt>
                <c:pt idx="534">
                  <c:v>1888.9</c:v>
                </c:pt>
                <c:pt idx="535">
                  <c:v>1890.47</c:v>
                </c:pt>
                <c:pt idx="536">
                  <c:v>1892.04</c:v>
                </c:pt>
                <c:pt idx="537">
                  <c:v>1893.61</c:v>
                </c:pt>
                <c:pt idx="538">
                  <c:v>1895.18</c:v>
                </c:pt>
                <c:pt idx="539">
                  <c:v>1896.75</c:v>
                </c:pt>
                <c:pt idx="540">
                  <c:v>1898.32</c:v>
                </c:pt>
                <c:pt idx="541">
                  <c:v>1899.89</c:v>
                </c:pt>
                <c:pt idx="542">
                  <c:v>1901.46</c:v>
                </c:pt>
                <c:pt idx="543">
                  <c:v>1903.02</c:v>
                </c:pt>
                <c:pt idx="544">
                  <c:v>1904.59</c:v>
                </c:pt>
                <c:pt idx="545">
                  <c:v>1906.16</c:v>
                </c:pt>
                <c:pt idx="546">
                  <c:v>1907.73</c:v>
                </c:pt>
                <c:pt idx="547">
                  <c:v>1909.29</c:v>
                </c:pt>
                <c:pt idx="548">
                  <c:v>1910.86</c:v>
                </c:pt>
                <c:pt idx="549">
                  <c:v>1912.43</c:v>
                </c:pt>
                <c:pt idx="550">
                  <c:v>1913.99</c:v>
                </c:pt>
                <c:pt idx="551">
                  <c:v>1915.56</c:v>
                </c:pt>
                <c:pt idx="552">
                  <c:v>1917.12</c:v>
                </c:pt>
                <c:pt idx="553">
                  <c:v>1918.69</c:v>
                </c:pt>
                <c:pt idx="554">
                  <c:v>1920.25</c:v>
                </c:pt>
                <c:pt idx="555">
                  <c:v>1921.82</c:v>
                </c:pt>
                <c:pt idx="556">
                  <c:v>1923.38</c:v>
                </c:pt>
                <c:pt idx="557">
                  <c:v>1924.94</c:v>
                </c:pt>
                <c:pt idx="558">
                  <c:v>1926.51</c:v>
                </c:pt>
                <c:pt idx="559">
                  <c:v>1928.07</c:v>
                </c:pt>
                <c:pt idx="560">
                  <c:v>1929.63</c:v>
                </c:pt>
                <c:pt idx="561">
                  <c:v>1931.2</c:v>
                </c:pt>
                <c:pt idx="562">
                  <c:v>1932.76</c:v>
                </c:pt>
                <c:pt idx="563">
                  <c:v>1934.32</c:v>
                </c:pt>
                <c:pt idx="564">
                  <c:v>1935.88</c:v>
                </c:pt>
                <c:pt idx="565">
                  <c:v>1937.44</c:v>
                </c:pt>
                <c:pt idx="566">
                  <c:v>1939</c:v>
                </c:pt>
                <c:pt idx="567">
                  <c:v>1940.56</c:v>
                </c:pt>
                <c:pt idx="568">
                  <c:v>1942.12</c:v>
                </c:pt>
                <c:pt idx="569">
                  <c:v>1943.68</c:v>
                </c:pt>
                <c:pt idx="570">
                  <c:v>1945.24</c:v>
                </c:pt>
                <c:pt idx="571">
                  <c:v>1946.8</c:v>
                </c:pt>
                <c:pt idx="572">
                  <c:v>1948.36</c:v>
                </c:pt>
                <c:pt idx="573">
                  <c:v>1949.92</c:v>
                </c:pt>
                <c:pt idx="574">
                  <c:v>1951.48</c:v>
                </c:pt>
                <c:pt idx="575">
                  <c:v>1953.03</c:v>
                </c:pt>
                <c:pt idx="576">
                  <c:v>1954.59</c:v>
                </c:pt>
                <c:pt idx="577">
                  <c:v>1956.15</c:v>
                </c:pt>
                <c:pt idx="578">
                  <c:v>1957.7</c:v>
                </c:pt>
                <c:pt idx="579">
                  <c:v>1959.26</c:v>
                </c:pt>
                <c:pt idx="580">
                  <c:v>1960.82</c:v>
                </c:pt>
                <c:pt idx="581">
                  <c:v>1962.37</c:v>
                </c:pt>
                <c:pt idx="582">
                  <c:v>1963.93</c:v>
                </c:pt>
                <c:pt idx="583">
                  <c:v>1965.48</c:v>
                </c:pt>
                <c:pt idx="584">
                  <c:v>1967.04</c:v>
                </c:pt>
                <c:pt idx="585">
                  <c:v>1968.59</c:v>
                </c:pt>
                <c:pt idx="586">
                  <c:v>1970.14</c:v>
                </c:pt>
                <c:pt idx="587">
                  <c:v>1971.7</c:v>
                </c:pt>
                <c:pt idx="588">
                  <c:v>1973.25</c:v>
                </c:pt>
                <c:pt idx="589">
                  <c:v>1974.81</c:v>
                </c:pt>
                <c:pt idx="590">
                  <c:v>1976.36</c:v>
                </c:pt>
                <c:pt idx="591">
                  <c:v>1977.91</c:v>
                </c:pt>
                <c:pt idx="592">
                  <c:v>1979.46</c:v>
                </c:pt>
                <c:pt idx="593">
                  <c:v>1981.02</c:v>
                </c:pt>
                <c:pt idx="594">
                  <c:v>1982.57</c:v>
                </c:pt>
                <c:pt idx="595">
                  <c:v>1984.12</c:v>
                </c:pt>
                <c:pt idx="596">
                  <c:v>1985.67</c:v>
                </c:pt>
                <c:pt idx="597">
                  <c:v>1987.22</c:v>
                </c:pt>
                <c:pt idx="598">
                  <c:v>1988.77</c:v>
                </c:pt>
                <c:pt idx="599">
                  <c:v>1990.32</c:v>
                </c:pt>
                <c:pt idx="600">
                  <c:v>1991.87</c:v>
                </c:pt>
                <c:pt idx="601">
                  <c:v>1993.42</c:v>
                </c:pt>
                <c:pt idx="602">
                  <c:v>1994.97</c:v>
                </c:pt>
                <c:pt idx="603">
                  <c:v>1996.51</c:v>
                </c:pt>
                <c:pt idx="604">
                  <c:v>1998.06</c:v>
                </c:pt>
                <c:pt idx="605">
                  <c:v>1999.61</c:v>
                </c:pt>
                <c:pt idx="606">
                  <c:v>2001.16</c:v>
                </c:pt>
                <c:pt idx="607">
                  <c:v>2002.7</c:v>
                </c:pt>
                <c:pt idx="608">
                  <c:v>2004.25</c:v>
                </c:pt>
                <c:pt idx="609">
                  <c:v>2005.8</c:v>
                </c:pt>
                <c:pt idx="610">
                  <c:v>2007.34</c:v>
                </c:pt>
                <c:pt idx="611">
                  <c:v>2008.89</c:v>
                </c:pt>
                <c:pt idx="612">
                  <c:v>2010.43</c:v>
                </c:pt>
                <c:pt idx="613">
                  <c:v>2011.98</c:v>
                </c:pt>
                <c:pt idx="614">
                  <c:v>2013.52</c:v>
                </c:pt>
                <c:pt idx="615">
                  <c:v>2015.07</c:v>
                </c:pt>
                <c:pt idx="616">
                  <c:v>2016.61</c:v>
                </c:pt>
                <c:pt idx="617">
                  <c:v>2018.16</c:v>
                </c:pt>
                <c:pt idx="618">
                  <c:v>2019.7</c:v>
                </c:pt>
                <c:pt idx="619">
                  <c:v>2021.24</c:v>
                </c:pt>
                <c:pt idx="620">
                  <c:v>2022.79</c:v>
                </c:pt>
                <c:pt idx="621">
                  <c:v>2024.33</c:v>
                </c:pt>
                <c:pt idx="622">
                  <c:v>2025.87</c:v>
                </c:pt>
                <c:pt idx="623">
                  <c:v>2027.41</c:v>
                </c:pt>
                <c:pt idx="624">
                  <c:v>2028.95</c:v>
                </c:pt>
                <c:pt idx="625">
                  <c:v>2030.49</c:v>
                </c:pt>
                <c:pt idx="626">
                  <c:v>2032.04</c:v>
                </c:pt>
                <c:pt idx="627">
                  <c:v>2033.58</c:v>
                </c:pt>
                <c:pt idx="628">
                  <c:v>2035.12</c:v>
                </c:pt>
                <c:pt idx="629">
                  <c:v>2036.66</c:v>
                </c:pt>
                <c:pt idx="630">
                  <c:v>2038.2</c:v>
                </c:pt>
                <c:pt idx="631">
                  <c:v>2039.74</c:v>
                </c:pt>
                <c:pt idx="632">
                  <c:v>2041.27</c:v>
                </c:pt>
                <c:pt idx="633">
                  <c:v>2042.81</c:v>
                </c:pt>
                <c:pt idx="634">
                  <c:v>2044.35</c:v>
                </c:pt>
                <c:pt idx="635">
                  <c:v>2045.89</c:v>
                </c:pt>
                <c:pt idx="636">
                  <c:v>2047.43</c:v>
                </c:pt>
                <c:pt idx="637">
                  <c:v>2048.96</c:v>
                </c:pt>
                <c:pt idx="638">
                  <c:v>2050.5</c:v>
                </c:pt>
                <c:pt idx="639">
                  <c:v>2052.04</c:v>
                </c:pt>
                <c:pt idx="640">
                  <c:v>2053.5700000000002</c:v>
                </c:pt>
                <c:pt idx="641">
                  <c:v>2055.11</c:v>
                </c:pt>
                <c:pt idx="642">
                  <c:v>2056.64</c:v>
                </c:pt>
                <c:pt idx="643">
                  <c:v>2058.1799999999998</c:v>
                </c:pt>
                <c:pt idx="644">
                  <c:v>2059.71</c:v>
                </c:pt>
                <c:pt idx="645">
                  <c:v>2061.25</c:v>
                </c:pt>
                <c:pt idx="646">
                  <c:v>2062.7800000000002</c:v>
                </c:pt>
                <c:pt idx="647">
                  <c:v>2064.3200000000002</c:v>
                </c:pt>
                <c:pt idx="648">
                  <c:v>2065.85</c:v>
                </c:pt>
                <c:pt idx="649">
                  <c:v>2067.38</c:v>
                </c:pt>
                <c:pt idx="650">
                  <c:v>2068.92</c:v>
                </c:pt>
                <c:pt idx="651">
                  <c:v>2070.4499999999998</c:v>
                </c:pt>
                <c:pt idx="652">
                  <c:v>2071.98</c:v>
                </c:pt>
                <c:pt idx="653">
                  <c:v>2073.52</c:v>
                </c:pt>
                <c:pt idx="654">
                  <c:v>2075.0500000000002</c:v>
                </c:pt>
                <c:pt idx="655">
                  <c:v>2076.58</c:v>
                </c:pt>
                <c:pt idx="656">
                  <c:v>2078.11</c:v>
                </c:pt>
                <c:pt idx="657">
                  <c:v>2079.64</c:v>
                </c:pt>
                <c:pt idx="658">
                  <c:v>2081.17</c:v>
                </c:pt>
                <c:pt idx="659">
                  <c:v>2082.6999999999998</c:v>
                </c:pt>
                <c:pt idx="660">
                  <c:v>2084.23</c:v>
                </c:pt>
                <c:pt idx="661">
                  <c:v>2085.7600000000002</c:v>
                </c:pt>
                <c:pt idx="662">
                  <c:v>2087.29</c:v>
                </c:pt>
                <c:pt idx="663">
                  <c:v>2088.8200000000002</c:v>
                </c:pt>
                <c:pt idx="664">
                  <c:v>2090.35</c:v>
                </c:pt>
                <c:pt idx="665">
                  <c:v>2091.87</c:v>
                </c:pt>
                <c:pt idx="666">
                  <c:v>2093.4</c:v>
                </c:pt>
                <c:pt idx="667">
                  <c:v>2094.9299999999998</c:v>
                </c:pt>
                <c:pt idx="668">
                  <c:v>2096.46</c:v>
                </c:pt>
                <c:pt idx="669">
                  <c:v>2097.98</c:v>
                </c:pt>
                <c:pt idx="670">
                  <c:v>2099.5100000000002</c:v>
                </c:pt>
                <c:pt idx="671">
                  <c:v>2101.04</c:v>
                </c:pt>
                <c:pt idx="672">
                  <c:v>2102.56</c:v>
                </c:pt>
                <c:pt idx="673">
                  <c:v>2104.09</c:v>
                </c:pt>
                <c:pt idx="674">
                  <c:v>2105.61</c:v>
                </c:pt>
                <c:pt idx="675">
                  <c:v>2107.14</c:v>
                </c:pt>
                <c:pt idx="676">
                  <c:v>2108.66</c:v>
                </c:pt>
                <c:pt idx="677">
                  <c:v>2110.19</c:v>
                </c:pt>
                <c:pt idx="678">
                  <c:v>2111.71</c:v>
                </c:pt>
                <c:pt idx="679">
                  <c:v>2113.23</c:v>
                </c:pt>
                <c:pt idx="680">
                  <c:v>2114.7600000000002</c:v>
                </c:pt>
                <c:pt idx="681">
                  <c:v>2116.2800000000002</c:v>
                </c:pt>
                <c:pt idx="682">
                  <c:v>2117.8000000000002</c:v>
                </c:pt>
                <c:pt idx="683">
                  <c:v>2119.3200000000002</c:v>
                </c:pt>
                <c:pt idx="684">
                  <c:v>2120.85</c:v>
                </c:pt>
                <c:pt idx="685">
                  <c:v>2122.37</c:v>
                </c:pt>
                <c:pt idx="686">
                  <c:v>2123.89</c:v>
                </c:pt>
                <c:pt idx="687">
                  <c:v>2125.41</c:v>
                </c:pt>
                <c:pt idx="688">
                  <c:v>2126.9299999999998</c:v>
                </c:pt>
                <c:pt idx="689">
                  <c:v>2128.4499999999998</c:v>
                </c:pt>
                <c:pt idx="690">
                  <c:v>2129.9699999999998</c:v>
                </c:pt>
                <c:pt idx="691">
                  <c:v>2131.4899999999998</c:v>
                </c:pt>
                <c:pt idx="692">
                  <c:v>2133.0100000000002</c:v>
                </c:pt>
                <c:pt idx="693">
                  <c:v>2134.5300000000002</c:v>
                </c:pt>
                <c:pt idx="694">
                  <c:v>2136.0500000000002</c:v>
                </c:pt>
                <c:pt idx="695">
                  <c:v>2137.5700000000002</c:v>
                </c:pt>
                <c:pt idx="696">
                  <c:v>2139.08</c:v>
                </c:pt>
                <c:pt idx="697">
                  <c:v>2140.6</c:v>
                </c:pt>
                <c:pt idx="698">
                  <c:v>2142.12</c:v>
                </c:pt>
                <c:pt idx="699">
                  <c:v>2143.64</c:v>
                </c:pt>
                <c:pt idx="700">
                  <c:v>2145.15</c:v>
                </c:pt>
                <c:pt idx="701">
                  <c:v>2146.67</c:v>
                </c:pt>
                <c:pt idx="702">
                  <c:v>2148.19</c:v>
                </c:pt>
                <c:pt idx="703">
                  <c:v>2149.6999999999998</c:v>
                </c:pt>
                <c:pt idx="704">
                  <c:v>2151.2199999999998</c:v>
                </c:pt>
                <c:pt idx="705">
                  <c:v>2152.73</c:v>
                </c:pt>
                <c:pt idx="706">
                  <c:v>2154.25</c:v>
                </c:pt>
                <c:pt idx="707">
                  <c:v>2155.7600000000002</c:v>
                </c:pt>
                <c:pt idx="708">
                  <c:v>2157.2800000000002</c:v>
                </c:pt>
                <c:pt idx="709">
                  <c:v>2158.79</c:v>
                </c:pt>
                <c:pt idx="710">
                  <c:v>2160.3000000000002</c:v>
                </c:pt>
                <c:pt idx="711">
                  <c:v>2161.8200000000002</c:v>
                </c:pt>
                <c:pt idx="712">
                  <c:v>2163.33</c:v>
                </c:pt>
                <c:pt idx="713">
                  <c:v>2164.84</c:v>
                </c:pt>
                <c:pt idx="714">
                  <c:v>2166.36</c:v>
                </c:pt>
                <c:pt idx="715">
                  <c:v>2167.87</c:v>
                </c:pt>
                <c:pt idx="716">
                  <c:v>2169.38</c:v>
                </c:pt>
                <c:pt idx="717">
                  <c:v>2170.89</c:v>
                </c:pt>
                <c:pt idx="718">
                  <c:v>2172.4</c:v>
                </c:pt>
                <c:pt idx="719">
                  <c:v>2173.91</c:v>
                </c:pt>
                <c:pt idx="720">
                  <c:v>2175.42</c:v>
                </c:pt>
                <c:pt idx="721">
                  <c:v>2176.9299999999998</c:v>
                </c:pt>
                <c:pt idx="722">
                  <c:v>2178.44</c:v>
                </c:pt>
                <c:pt idx="723">
                  <c:v>2179.9499999999998</c:v>
                </c:pt>
                <c:pt idx="724">
                  <c:v>2181.46</c:v>
                </c:pt>
                <c:pt idx="725">
                  <c:v>2182.9699999999998</c:v>
                </c:pt>
                <c:pt idx="726">
                  <c:v>2184.48</c:v>
                </c:pt>
                <c:pt idx="727">
                  <c:v>2185.9899999999998</c:v>
                </c:pt>
                <c:pt idx="728">
                  <c:v>2187.4899999999998</c:v>
                </c:pt>
                <c:pt idx="729">
                  <c:v>2189</c:v>
                </c:pt>
                <c:pt idx="730">
                  <c:v>2190.5100000000002</c:v>
                </c:pt>
                <c:pt idx="731">
                  <c:v>2192.0100000000002</c:v>
                </c:pt>
                <c:pt idx="732">
                  <c:v>2193.52</c:v>
                </c:pt>
                <c:pt idx="733">
                  <c:v>2195.0300000000002</c:v>
                </c:pt>
                <c:pt idx="734">
                  <c:v>2196.5300000000002</c:v>
                </c:pt>
                <c:pt idx="735">
                  <c:v>2198.04</c:v>
                </c:pt>
                <c:pt idx="736">
                  <c:v>2199.54</c:v>
                </c:pt>
                <c:pt idx="737">
                  <c:v>2201.0500000000002</c:v>
                </c:pt>
                <c:pt idx="738">
                  <c:v>2202.5500000000002</c:v>
                </c:pt>
                <c:pt idx="739">
                  <c:v>2204.06</c:v>
                </c:pt>
                <c:pt idx="740">
                  <c:v>2205.56</c:v>
                </c:pt>
                <c:pt idx="741">
                  <c:v>2207.06</c:v>
                </c:pt>
                <c:pt idx="742">
                  <c:v>2208.5700000000002</c:v>
                </c:pt>
                <c:pt idx="743">
                  <c:v>2210.0700000000002</c:v>
                </c:pt>
                <c:pt idx="744">
                  <c:v>2211.5700000000002</c:v>
                </c:pt>
                <c:pt idx="745">
                  <c:v>2213.08</c:v>
                </c:pt>
                <c:pt idx="746">
                  <c:v>2214.58</c:v>
                </c:pt>
                <c:pt idx="747">
                  <c:v>2216.08</c:v>
                </c:pt>
                <c:pt idx="748">
                  <c:v>2217.58</c:v>
                </c:pt>
                <c:pt idx="749">
                  <c:v>2219.08</c:v>
                </c:pt>
                <c:pt idx="750">
                  <c:v>2220.58</c:v>
                </c:pt>
                <c:pt idx="751">
                  <c:v>2222.08</c:v>
                </c:pt>
                <c:pt idx="752">
                  <c:v>2223.58</c:v>
                </c:pt>
                <c:pt idx="753">
                  <c:v>2225.08</c:v>
                </c:pt>
                <c:pt idx="754">
                  <c:v>2226.58</c:v>
                </c:pt>
                <c:pt idx="755">
                  <c:v>2228.08</c:v>
                </c:pt>
                <c:pt idx="756">
                  <c:v>2229.58</c:v>
                </c:pt>
                <c:pt idx="757">
                  <c:v>2231.08</c:v>
                </c:pt>
                <c:pt idx="758">
                  <c:v>2232.58</c:v>
                </c:pt>
                <c:pt idx="759">
                  <c:v>2234.0700000000002</c:v>
                </c:pt>
                <c:pt idx="760">
                  <c:v>2235.5700000000002</c:v>
                </c:pt>
                <c:pt idx="761">
                  <c:v>2237.0700000000002</c:v>
                </c:pt>
                <c:pt idx="762">
                  <c:v>2238.5700000000002</c:v>
                </c:pt>
                <c:pt idx="763">
                  <c:v>2240.06</c:v>
                </c:pt>
                <c:pt idx="764">
                  <c:v>2241.56</c:v>
                </c:pt>
                <c:pt idx="765">
                  <c:v>2243.0500000000002</c:v>
                </c:pt>
                <c:pt idx="766">
                  <c:v>2244.5500000000002</c:v>
                </c:pt>
                <c:pt idx="767">
                  <c:v>2246.0500000000002</c:v>
                </c:pt>
                <c:pt idx="768">
                  <c:v>2247.54</c:v>
                </c:pt>
                <c:pt idx="769">
                  <c:v>2249.04</c:v>
                </c:pt>
                <c:pt idx="770">
                  <c:v>2250.5300000000002</c:v>
                </c:pt>
                <c:pt idx="771">
                  <c:v>2252.02</c:v>
                </c:pt>
                <c:pt idx="772">
                  <c:v>2253.52</c:v>
                </c:pt>
                <c:pt idx="773">
                  <c:v>2255.0100000000002</c:v>
                </c:pt>
                <c:pt idx="774">
                  <c:v>2256.5100000000002</c:v>
                </c:pt>
                <c:pt idx="775">
                  <c:v>2258</c:v>
                </c:pt>
                <c:pt idx="776">
                  <c:v>2259.4899999999998</c:v>
                </c:pt>
                <c:pt idx="777">
                  <c:v>2260.98</c:v>
                </c:pt>
                <c:pt idx="778">
                  <c:v>2262.4699999999998</c:v>
                </c:pt>
                <c:pt idx="779">
                  <c:v>2263.9699999999998</c:v>
                </c:pt>
                <c:pt idx="780">
                  <c:v>2265.46</c:v>
                </c:pt>
                <c:pt idx="781">
                  <c:v>2266.9499999999998</c:v>
                </c:pt>
                <c:pt idx="782">
                  <c:v>2268.44</c:v>
                </c:pt>
                <c:pt idx="783">
                  <c:v>2269.9299999999998</c:v>
                </c:pt>
                <c:pt idx="784">
                  <c:v>2271.42</c:v>
                </c:pt>
                <c:pt idx="785">
                  <c:v>2272.91</c:v>
                </c:pt>
                <c:pt idx="786">
                  <c:v>2274.4</c:v>
                </c:pt>
                <c:pt idx="787">
                  <c:v>2275.89</c:v>
                </c:pt>
                <c:pt idx="788">
                  <c:v>2277.37</c:v>
                </c:pt>
                <c:pt idx="789">
                  <c:v>2278.86</c:v>
                </c:pt>
                <c:pt idx="790">
                  <c:v>2280.35</c:v>
                </c:pt>
                <c:pt idx="791">
                  <c:v>2281.84</c:v>
                </c:pt>
                <c:pt idx="792">
                  <c:v>2283.33</c:v>
                </c:pt>
                <c:pt idx="793">
                  <c:v>2284.81</c:v>
                </c:pt>
                <c:pt idx="794">
                  <c:v>2286.3000000000002</c:v>
                </c:pt>
                <c:pt idx="795">
                  <c:v>2287.79</c:v>
                </c:pt>
                <c:pt idx="796">
                  <c:v>2289.27</c:v>
                </c:pt>
                <c:pt idx="797">
                  <c:v>2290.7600000000002</c:v>
                </c:pt>
                <c:pt idx="798">
                  <c:v>2292.2399999999998</c:v>
                </c:pt>
                <c:pt idx="799">
                  <c:v>2293.73</c:v>
                </c:pt>
                <c:pt idx="800">
                  <c:v>2295.21</c:v>
                </c:pt>
                <c:pt idx="801">
                  <c:v>2296.6999999999998</c:v>
                </c:pt>
                <c:pt idx="802">
                  <c:v>2298.1799999999998</c:v>
                </c:pt>
                <c:pt idx="803">
                  <c:v>2299.67</c:v>
                </c:pt>
                <c:pt idx="804">
                  <c:v>2301.15</c:v>
                </c:pt>
                <c:pt idx="805">
                  <c:v>2302.63</c:v>
                </c:pt>
                <c:pt idx="806">
                  <c:v>2304.12</c:v>
                </c:pt>
                <c:pt idx="807">
                  <c:v>2305.6</c:v>
                </c:pt>
                <c:pt idx="808">
                  <c:v>2307.08</c:v>
                </c:pt>
                <c:pt idx="809">
                  <c:v>2308.56</c:v>
                </c:pt>
                <c:pt idx="810">
                  <c:v>2310.04</c:v>
                </c:pt>
                <c:pt idx="811">
                  <c:v>2311.5300000000002</c:v>
                </c:pt>
                <c:pt idx="812">
                  <c:v>2313.0100000000002</c:v>
                </c:pt>
                <c:pt idx="813">
                  <c:v>2314.4899999999998</c:v>
                </c:pt>
                <c:pt idx="814">
                  <c:v>2315.9699999999998</c:v>
                </c:pt>
                <c:pt idx="815">
                  <c:v>2317.4499999999998</c:v>
                </c:pt>
                <c:pt idx="816">
                  <c:v>2318.9299999999998</c:v>
                </c:pt>
                <c:pt idx="817">
                  <c:v>2320.41</c:v>
                </c:pt>
                <c:pt idx="818">
                  <c:v>2321.89</c:v>
                </c:pt>
                <c:pt idx="819">
                  <c:v>2323.37</c:v>
                </c:pt>
                <c:pt idx="820">
                  <c:v>2324.84</c:v>
                </c:pt>
                <c:pt idx="821">
                  <c:v>2326.3200000000002</c:v>
                </c:pt>
                <c:pt idx="822">
                  <c:v>2327.8000000000002</c:v>
                </c:pt>
                <c:pt idx="823">
                  <c:v>2329.2800000000002</c:v>
                </c:pt>
                <c:pt idx="824">
                  <c:v>2330.7600000000002</c:v>
                </c:pt>
                <c:pt idx="825">
                  <c:v>2332.23</c:v>
                </c:pt>
                <c:pt idx="826">
                  <c:v>2333.71</c:v>
                </c:pt>
                <c:pt idx="827">
                  <c:v>2335.1799999999998</c:v>
                </c:pt>
                <c:pt idx="828">
                  <c:v>2336.66</c:v>
                </c:pt>
                <c:pt idx="829">
                  <c:v>2338.14</c:v>
                </c:pt>
                <c:pt idx="830">
                  <c:v>2339.61</c:v>
                </c:pt>
                <c:pt idx="831">
                  <c:v>2341.09</c:v>
                </c:pt>
                <c:pt idx="832">
                  <c:v>2342.56</c:v>
                </c:pt>
                <c:pt idx="833">
                  <c:v>2344.04</c:v>
                </c:pt>
                <c:pt idx="834">
                  <c:v>2345.5100000000002</c:v>
                </c:pt>
                <c:pt idx="835">
                  <c:v>2346.98</c:v>
                </c:pt>
                <c:pt idx="836">
                  <c:v>2348.46</c:v>
                </c:pt>
                <c:pt idx="837">
                  <c:v>2349.9299999999998</c:v>
                </c:pt>
                <c:pt idx="838">
                  <c:v>2351.4</c:v>
                </c:pt>
                <c:pt idx="839">
                  <c:v>2352.88</c:v>
                </c:pt>
                <c:pt idx="840">
                  <c:v>2354.35</c:v>
                </c:pt>
                <c:pt idx="841">
                  <c:v>2355.8200000000002</c:v>
                </c:pt>
                <c:pt idx="842">
                  <c:v>2357.29</c:v>
                </c:pt>
                <c:pt idx="843">
                  <c:v>2358.7600000000002</c:v>
                </c:pt>
                <c:pt idx="844">
                  <c:v>2360.2399999999998</c:v>
                </c:pt>
                <c:pt idx="845">
                  <c:v>2361.6999999999998</c:v>
                </c:pt>
                <c:pt idx="846">
                  <c:v>2363.1799999999998</c:v>
                </c:pt>
                <c:pt idx="847">
                  <c:v>2364.65</c:v>
                </c:pt>
                <c:pt idx="848">
                  <c:v>2366.12</c:v>
                </c:pt>
                <c:pt idx="849">
                  <c:v>2367.58</c:v>
                </c:pt>
                <c:pt idx="850">
                  <c:v>2369.0500000000002</c:v>
                </c:pt>
                <c:pt idx="851">
                  <c:v>2370.52</c:v>
                </c:pt>
                <c:pt idx="852">
                  <c:v>2371.9899999999998</c:v>
                </c:pt>
                <c:pt idx="853">
                  <c:v>2373.46</c:v>
                </c:pt>
                <c:pt idx="854">
                  <c:v>2374.9299999999998</c:v>
                </c:pt>
                <c:pt idx="855">
                  <c:v>2376.4</c:v>
                </c:pt>
                <c:pt idx="856">
                  <c:v>2377.86</c:v>
                </c:pt>
                <c:pt idx="857">
                  <c:v>2379.33</c:v>
                </c:pt>
                <c:pt idx="858">
                  <c:v>2380.8000000000002</c:v>
                </c:pt>
                <c:pt idx="859">
                  <c:v>2382.2600000000002</c:v>
                </c:pt>
                <c:pt idx="860">
                  <c:v>2383.73</c:v>
                </c:pt>
                <c:pt idx="861">
                  <c:v>2385.19</c:v>
                </c:pt>
                <c:pt idx="862">
                  <c:v>2386.66</c:v>
                </c:pt>
                <c:pt idx="863">
                  <c:v>2388.12</c:v>
                </c:pt>
                <c:pt idx="864">
                  <c:v>2389.59</c:v>
                </c:pt>
                <c:pt idx="865">
                  <c:v>2391.0500000000002</c:v>
                </c:pt>
                <c:pt idx="866">
                  <c:v>2392.52</c:v>
                </c:pt>
                <c:pt idx="867">
                  <c:v>2393.98</c:v>
                </c:pt>
                <c:pt idx="868">
                  <c:v>2395.4499999999998</c:v>
                </c:pt>
                <c:pt idx="869">
                  <c:v>2396.91</c:v>
                </c:pt>
                <c:pt idx="870">
                  <c:v>2398.37</c:v>
                </c:pt>
                <c:pt idx="871">
                  <c:v>2399.83</c:v>
                </c:pt>
                <c:pt idx="872">
                  <c:v>2401.3000000000002</c:v>
                </c:pt>
                <c:pt idx="873">
                  <c:v>2402.7600000000002</c:v>
                </c:pt>
                <c:pt idx="874">
                  <c:v>2404.2199999999998</c:v>
                </c:pt>
                <c:pt idx="875">
                  <c:v>2405.6799999999998</c:v>
                </c:pt>
                <c:pt idx="876">
                  <c:v>2407.14</c:v>
                </c:pt>
                <c:pt idx="877">
                  <c:v>2408.6</c:v>
                </c:pt>
                <c:pt idx="878">
                  <c:v>2410.06</c:v>
                </c:pt>
                <c:pt idx="879">
                  <c:v>2411.52</c:v>
                </c:pt>
                <c:pt idx="880">
                  <c:v>2412.98</c:v>
                </c:pt>
                <c:pt idx="881">
                  <c:v>2414.44</c:v>
                </c:pt>
                <c:pt idx="882">
                  <c:v>2415.9</c:v>
                </c:pt>
                <c:pt idx="883">
                  <c:v>2417.36</c:v>
                </c:pt>
                <c:pt idx="884">
                  <c:v>2418.8200000000002</c:v>
                </c:pt>
                <c:pt idx="885">
                  <c:v>2420.2800000000002</c:v>
                </c:pt>
                <c:pt idx="886">
                  <c:v>2421.7399999999998</c:v>
                </c:pt>
                <c:pt idx="887">
                  <c:v>2423.19</c:v>
                </c:pt>
                <c:pt idx="888">
                  <c:v>2424.65</c:v>
                </c:pt>
                <c:pt idx="889">
                  <c:v>2426.11</c:v>
                </c:pt>
                <c:pt idx="890">
                  <c:v>2427.56</c:v>
                </c:pt>
                <c:pt idx="891">
                  <c:v>2429.02</c:v>
                </c:pt>
                <c:pt idx="892">
                  <c:v>2430.48</c:v>
                </c:pt>
                <c:pt idx="893">
                  <c:v>2431.9299999999998</c:v>
                </c:pt>
                <c:pt idx="894">
                  <c:v>2433.39</c:v>
                </c:pt>
                <c:pt idx="895">
                  <c:v>2434.84</c:v>
                </c:pt>
                <c:pt idx="896">
                  <c:v>2436.3000000000002</c:v>
                </c:pt>
                <c:pt idx="897">
                  <c:v>2437.75</c:v>
                </c:pt>
                <c:pt idx="898">
                  <c:v>2439.21</c:v>
                </c:pt>
                <c:pt idx="899">
                  <c:v>2440.66</c:v>
                </c:pt>
                <c:pt idx="900">
                  <c:v>2442.11</c:v>
                </c:pt>
                <c:pt idx="901">
                  <c:v>2443.5700000000002</c:v>
                </c:pt>
                <c:pt idx="902">
                  <c:v>2445.02</c:v>
                </c:pt>
                <c:pt idx="903">
                  <c:v>2446.4699999999998</c:v>
                </c:pt>
                <c:pt idx="904">
                  <c:v>2447.92</c:v>
                </c:pt>
                <c:pt idx="905">
                  <c:v>2449.38</c:v>
                </c:pt>
                <c:pt idx="906">
                  <c:v>2450.83</c:v>
                </c:pt>
                <c:pt idx="907">
                  <c:v>2452.2800000000002</c:v>
                </c:pt>
                <c:pt idx="908">
                  <c:v>2453.73</c:v>
                </c:pt>
                <c:pt idx="909">
                  <c:v>2455.1799999999998</c:v>
                </c:pt>
                <c:pt idx="910">
                  <c:v>2456.63</c:v>
                </c:pt>
                <c:pt idx="911">
                  <c:v>2458.08</c:v>
                </c:pt>
                <c:pt idx="912">
                  <c:v>2459.5300000000002</c:v>
                </c:pt>
                <c:pt idx="913">
                  <c:v>2460.98</c:v>
                </c:pt>
                <c:pt idx="914">
                  <c:v>2462.4299999999998</c:v>
                </c:pt>
                <c:pt idx="915">
                  <c:v>2463.88</c:v>
                </c:pt>
                <c:pt idx="916">
                  <c:v>2465.33</c:v>
                </c:pt>
                <c:pt idx="917">
                  <c:v>2466.7800000000002</c:v>
                </c:pt>
                <c:pt idx="918">
                  <c:v>2468.23</c:v>
                </c:pt>
                <c:pt idx="919">
                  <c:v>2469.67</c:v>
                </c:pt>
                <c:pt idx="920">
                  <c:v>2471.12</c:v>
                </c:pt>
                <c:pt idx="921">
                  <c:v>2472.5700000000002</c:v>
                </c:pt>
                <c:pt idx="922">
                  <c:v>2474.0100000000002</c:v>
                </c:pt>
                <c:pt idx="923">
                  <c:v>2475.46</c:v>
                </c:pt>
                <c:pt idx="924">
                  <c:v>2476.91</c:v>
                </c:pt>
                <c:pt idx="925">
                  <c:v>2478.35</c:v>
                </c:pt>
                <c:pt idx="926">
                  <c:v>2479.8000000000002</c:v>
                </c:pt>
                <c:pt idx="927">
                  <c:v>2481.2399999999998</c:v>
                </c:pt>
                <c:pt idx="928">
                  <c:v>2482.69</c:v>
                </c:pt>
                <c:pt idx="929">
                  <c:v>2484.13</c:v>
                </c:pt>
                <c:pt idx="930">
                  <c:v>2485.58</c:v>
                </c:pt>
                <c:pt idx="931">
                  <c:v>2487.02</c:v>
                </c:pt>
                <c:pt idx="932">
                  <c:v>2488.46</c:v>
                </c:pt>
                <c:pt idx="933">
                  <c:v>2489.91</c:v>
                </c:pt>
                <c:pt idx="934">
                  <c:v>2491.35</c:v>
                </c:pt>
                <c:pt idx="935">
                  <c:v>2492.79</c:v>
                </c:pt>
                <c:pt idx="936">
                  <c:v>2494.2399999999998</c:v>
                </c:pt>
                <c:pt idx="937">
                  <c:v>2495.6799999999998</c:v>
                </c:pt>
                <c:pt idx="938">
                  <c:v>2497.12</c:v>
                </c:pt>
                <c:pt idx="939">
                  <c:v>2498.56</c:v>
                </c:pt>
                <c:pt idx="940">
                  <c:v>2500</c:v>
                </c:pt>
                <c:pt idx="941">
                  <c:v>2501.44</c:v>
                </c:pt>
                <c:pt idx="942">
                  <c:v>2502.89</c:v>
                </c:pt>
                <c:pt idx="943">
                  <c:v>2504.3200000000002</c:v>
                </c:pt>
                <c:pt idx="944">
                  <c:v>2505.77</c:v>
                </c:pt>
                <c:pt idx="945">
                  <c:v>2507.21</c:v>
                </c:pt>
                <c:pt idx="946">
                  <c:v>2508.64</c:v>
                </c:pt>
                <c:pt idx="947">
                  <c:v>2510.08</c:v>
                </c:pt>
                <c:pt idx="948">
                  <c:v>2511.52</c:v>
                </c:pt>
                <c:pt idx="949">
                  <c:v>2512.96</c:v>
                </c:pt>
                <c:pt idx="950">
                  <c:v>2514.4</c:v>
                </c:pt>
                <c:pt idx="951">
                  <c:v>2515.84</c:v>
                </c:pt>
                <c:pt idx="952">
                  <c:v>2517.27</c:v>
                </c:pt>
                <c:pt idx="953">
                  <c:v>2518.71</c:v>
                </c:pt>
                <c:pt idx="954">
                  <c:v>2520.15</c:v>
                </c:pt>
                <c:pt idx="955">
                  <c:v>2521.59</c:v>
                </c:pt>
                <c:pt idx="956">
                  <c:v>2523.02</c:v>
                </c:pt>
                <c:pt idx="957">
                  <c:v>2524.46</c:v>
                </c:pt>
                <c:pt idx="958">
                  <c:v>2525.89</c:v>
                </c:pt>
                <c:pt idx="959">
                  <c:v>2527.33</c:v>
                </c:pt>
                <c:pt idx="960">
                  <c:v>2528.7600000000002</c:v>
                </c:pt>
                <c:pt idx="961">
                  <c:v>2530.1999999999998</c:v>
                </c:pt>
                <c:pt idx="962">
                  <c:v>2531.63</c:v>
                </c:pt>
                <c:pt idx="963">
                  <c:v>2533.0700000000002</c:v>
                </c:pt>
                <c:pt idx="964">
                  <c:v>2534.5</c:v>
                </c:pt>
                <c:pt idx="965">
                  <c:v>2535.94</c:v>
                </c:pt>
                <c:pt idx="966">
                  <c:v>2537.37</c:v>
                </c:pt>
                <c:pt idx="967">
                  <c:v>2538.8000000000002</c:v>
                </c:pt>
                <c:pt idx="968">
                  <c:v>2540.23</c:v>
                </c:pt>
                <c:pt idx="969">
                  <c:v>2541.67</c:v>
                </c:pt>
                <c:pt idx="970">
                  <c:v>2543.1</c:v>
                </c:pt>
                <c:pt idx="971">
                  <c:v>2544.5300000000002</c:v>
                </c:pt>
                <c:pt idx="972">
                  <c:v>2545.96</c:v>
                </c:pt>
                <c:pt idx="973">
                  <c:v>2547.39</c:v>
                </c:pt>
                <c:pt idx="974">
                  <c:v>2548.8200000000002</c:v>
                </c:pt>
                <c:pt idx="975">
                  <c:v>2550.2600000000002</c:v>
                </c:pt>
                <c:pt idx="976">
                  <c:v>2551.6799999999998</c:v>
                </c:pt>
                <c:pt idx="977">
                  <c:v>2553.11</c:v>
                </c:pt>
                <c:pt idx="978">
                  <c:v>2554.54</c:v>
                </c:pt>
                <c:pt idx="979">
                  <c:v>2555.9699999999998</c:v>
                </c:pt>
                <c:pt idx="980">
                  <c:v>2557.4</c:v>
                </c:pt>
                <c:pt idx="981">
                  <c:v>2558.83</c:v>
                </c:pt>
                <c:pt idx="982">
                  <c:v>2560.2600000000002</c:v>
                </c:pt>
                <c:pt idx="983">
                  <c:v>2561.69</c:v>
                </c:pt>
                <c:pt idx="984">
                  <c:v>2563.12</c:v>
                </c:pt>
                <c:pt idx="985">
                  <c:v>2564.54</c:v>
                </c:pt>
                <c:pt idx="986">
                  <c:v>2565.9699999999998</c:v>
                </c:pt>
                <c:pt idx="987">
                  <c:v>2567.4</c:v>
                </c:pt>
                <c:pt idx="988">
                  <c:v>2568.8200000000002</c:v>
                </c:pt>
                <c:pt idx="989">
                  <c:v>2570.25</c:v>
                </c:pt>
                <c:pt idx="990">
                  <c:v>2571.6799999999998</c:v>
                </c:pt>
                <c:pt idx="991">
                  <c:v>2573.1</c:v>
                </c:pt>
                <c:pt idx="992">
                  <c:v>2574.5300000000002</c:v>
                </c:pt>
                <c:pt idx="993">
                  <c:v>2575.9499999999998</c:v>
                </c:pt>
                <c:pt idx="994">
                  <c:v>2577.38</c:v>
                </c:pt>
                <c:pt idx="995">
                  <c:v>2578.8000000000002</c:v>
                </c:pt>
                <c:pt idx="996">
                  <c:v>2580.23</c:v>
                </c:pt>
                <c:pt idx="997">
                  <c:v>2581.65</c:v>
                </c:pt>
                <c:pt idx="998">
                  <c:v>2583.0700000000002</c:v>
                </c:pt>
                <c:pt idx="999">
                  <c:v>2584.5</c:v>
                </c:pt>
                <c:pt idx="1000">
                  <c:v>2585.92</c:v>
                </c:pt>
                <c:pt idx="1001">
                  <c:v>2587.34</c:v>
                </c:pt>
                <c:pt idx="1002">
                  <c:v>2588.7600000000002</c:v>
                </c:pt>
                <c:pt idx="1003">
                  <c:v>2590.19</c:v>
                </c:pt>
                <c:pt idx="1004">
                  <c:v>2591.61</c:v>
                </c:pt>
                <c:pt idx="1005">
                  <c:v>2593.0300000000002</c:v>
                </c:pt>
                <c:pt idx="1006">
                  <c:v>2594.4499999999998</c:v>
                </c:pt>
                <c:pt idx="1007">
                  <c:v>2595.87</c:v>
                </c:pt>
                <c:pt idx="1008">
                  <c:v>2597.29</c:v>
                </c:pt>
                <c:pt idx="1009">
                  <c:v>2598.71</c:v>
                </c:pt>
                <c:pt idx="1010">
                  <c:v>2600.13</c:v>
                </c:pt>
                <c:pt idx="1011">
                  <c:v>2601.5500000000002</c:v>
                </c:pt>
                <c:pt idx="1012">
                  <c:v>2602.9699999999998</c:v>
                </c:pt>
                <c:pt idx="1013">
                  <c:v>2604.39</c:v>
                </c:pt>
                <c:pt idx="1014">
                  <c:v>2605.81</c:v>
                </c:pt>
                <c:pt idx="1015">
                  <c:v>2607.23</c:v>
                </c:pt>
                <c:pt idx="1016">
                  <c:v>2608.65</c:v>
                </c:pt>
                <c:pt idx="1017">
                  <c:v>2610.06</c:v>
                </c:pt>
                <c:pt idx="1018">
                  <c:v>2611.48</c:v>
                </c:pt>
                <c:pt idx="1019">
                  <c:v>2612.9</c:v>
                </c:pt>
                <c:pt idx="1020">
                  <c:v>2614.31</c:v>
                </c:pt>
                <c:pt idx="1021">
                  <c:v>2615.73</c:v>
                </c:pt>
                <c:pt idx="1022">
                  <c:v>2617.15</c:v>
                </c:pt>
                <c:pt idx="1023">
                  <c:v>2618.56</c:v>
                </c:pt>
                <c:pt idx="1024">
                  <c:v>2619.98</c:v>
                </c:pt>
                <c:pt idx="1025">
                  <c:v>2621.39</c:v>
                </c:pt>
                <c:pt idx="1026">
                  <c:v>2622.81</c:v>
                </c:pt>
                <c:pt idx="1027">
                  <c:v>2624.22</c:v>
                </c:pt>
                <c:pt idx="1028">
                  <c:v>2625.64</c:v>
                </c:pt>
                <c:pt idx="1029">
                  <c:v>2627.05</c:v>
                </c:pt>
                <c:pt idx="1030">
                  <c:v>2628.47</c:v>
                </c:pt>
                <c:pt idx="1031">
                  <c:v>2629.88</c:v>
                </c:pt>
                <c:pt idx="1032">
                  <c:v>2631.29</c:v>
                </c:pt>
                <c:pt idx="1033">
                  <c:v>2632.71</c:v>
                </c:pt>
                <c:pt idx="1034">
                  <c:v>2634.12</c:v>
                </c:pt>
                <c:pt idx="1035">
                  <c:v>2635.53</c:v>
                </c:pt>
                <c:pt idx="1036">
                  <c:v>2636.94</c:v>
                </c:pt>
                <c:pt idx="1037">
                  <c:v>2638.36</c:v>
                </c:pt>
                <c:pt idx="1038">
                  <c:v>2639.77</c:v>
                </c:pt>
                <c:pt idx="1039">
                  <c:v>2641.18</c:v>
                </c:pt>
                <c:pt idx="1040">
                  <c:v>2642.59</c:v>
                </c:pt>
                <c:pt idx="1041">
                  <c:v>2644</c:v>
                </c:pt>
                <c:pt idx="1042">
                  <c:v>2645.41</c:v>
                </c:pt>
                <c:pt idx="1043">
                  <c:v>2646.82</c:v>
                </c:pt>
                <c:pt idx="1044">
                  <c:v>2648.23</c:v>
                </c:pt>
                <c:pt idx="1045">
                  <c:v>2649.64</c:v>
                </c:pt>
                <c:pt idx="1046">
                  <c:v>2651.05</c:v>
                </c:pt>
                <c:pt idx="1047">
                  <c:v>2652.46</c:v>
                </c:pt>
                <c:pt idx="1048">
                  <c:v>2653.86</c:v>
                </c:pt>
                <c:pt idx="1049">
                  <c:v>2655.27</c:v>
                </c:pt>
                <c:pt idx="1050">
                  <c:v>2656.68</c:v>
                </c:pt>
                <c:pt idx="1051">
                  <c:v>2658.09</c:v>
                </c:pt>
                <c:pt idx="1052">
                  <c:v>2659.5</c:v>
                </c:pt>
                <c:pt idx="1053">
                  <c:v>2660.9</c:v>
                </c:pt>
                <c:pt idx="1054">
                  <c:v>2662.31</c:v>
                </c:pt>
                <c:pt idx="1055">
                  <c:v>2663.72</c:v>
                </c:pt>
                <c:pt idx="1056">
                  <c:v>2665.12</c:v>
                </c:pt>
                <c:pt idx="1057">
                  <c:v>2666.53</c:v>
                </c:pt>
                <c:pt idx="1058">
                  <c:v>2667.93</c:v>
                </c:pt>
                <c:pt idx="1059">
                  <c:v>2669.34</c:v>
                </c:pt>
                <c:pt idx="1060">
                  <c:v>2670.74</c:v>
                </c:pt>
                <c:pt idx="1061">
                  <c:v>2672.15</c:v>
                </c:pt>
                <c:pt idx="1062">
                  <c:v>2673.55</c:v>
                </c:pt>
                <c:pt idx="1063">
                  <c:v>2674.96</c:v>
                </c:pt>
                <c:pt idx="1064">
                  <c:v>2676.36</c:v>
                </c:pt>
                <c:pt idx="1065">
                  <c:v>2677.76</c:v>
                </c:pt>
                <c:pt idx="1066">
                  <c:v>2679.17</c:v>
                </c:pt>
                <c:pt idx="1067">
                  <c:v>2680.57</c:v>
                </c:pt>
                <c:pt idx="1068">
                  <c:v>2681.97</c:v>
                </c:pt>
                <c:pt idx="1069">
                  <c:v>2683.37</c:v>
                </c:pt>
                <c:pt idx="1070">
                  <c:v>2684.78</c:v>
                </c:pt>
                <c:pt idx="1071">
                  <c:v>2686.18</c:v>
                </c:pt>
                <c:pt idx="1072">
                  <c:v>2687.58</c:v>
                </c:pt>
                <c:pt idx="1073">
                  <c:v>2688.98</c:v>
                </c:pt>
                <c:pt idx="1074">
                  <c:v>2690.38</c:v>
                </c:pt>
                <c:pt idx="1075">
                  <c:v>2691.78</c:v>
                </c:pt>
                <c:pt idx="1076">
                  <c:v>2693.18</c:v>
                </c:pt>
                <c:pt idx="1077">
                  <c:v>2694.58</c:v>
                </c:pt>
                <c:pt idx="1078">
                  <c:v>2695.98</c:v>
                </c:pt>
                <c:pt idx="1079">
                  <c:v>2697.38</c:v>
                </c:pt>
                <c:pt idx="1080">
                  <c:v>2698.78</c:v>
                </c:pt>
                <c:pt idx="1081">
                  <c:v>2700.18</c:v>
                </c:pt>
                <c:pt idx="1082">
                  <c:v>2701.58</c:v>
                </c:pt>
                <c:pt idx="1083">
                  <c:v>2702.97</c:v>
                </c:pt>
                <c:pt idx="1084">
                  <c:v>2704.37</c:v>
                </c:pt>
                <c:pt idx="1085">
                  <c:v>2705.77</c:v>
                </c:pt>
                <c:pt idx="1086">
                  <c:v>2707.17</c:v>
                </c:pt>
                <c:pt idx="1087">
                  <c:v>2708.56</c:v>
                </c:pt>
                <c:pt idx="1088">
                  <c:v>2709.96</c:v>
                </c:pt>
                <c:pt idx="1089">
                  <c:v>2711.36</c:v>
                </c:pt>
                <c:pt idx="1090">
                  <c:v>2712.75</c:v>
                </c:pt>
                <c:pt idx="1091">
                  <c:v>2714.15</c:v>
                </c:pt>
                <c:pt idx="1092">
                  <c:v>2715.54</c:v>
                </c:pt>
                <c:pt idx="1093">
                  <c:v>2716.94</c:v>
                </c:pt>
                <c:pt idx="1094">
                  <c:v>2718.33</c:v>
                </c:pt>
                <c:pt idx="1095">
                  <c:v>2719.73</c:v>
                </c:pt>
                <c:pt idx="1096">
                  <c:v>2721.12</c:v>
                </c:pt>
                <c:pt idx="1097">
                  <c:v>2722.51</c:v>
                </c:pt>
                <c:pt idx="1098">
                  <c:v>2723.91</c:v>
                </c:pt>
                <c:pt idx="1099">
                  <c:v>2725.3</c:v>
                </c:pt>
                <c:pt idx="1100">
                  <c:v>2726.69</c:v>
                </c:pt>
                <c:pt idx="1101">
                  <c:v>2728.09</c:v>
                </c:pt>
                <c:pt idx="1102">
                  <c:v>2729.48</c:v>
                </c:pt>
                <c:pt idx="1103">
                  <c:v>2730.87</c:v>
                </c:pt>
                <c:pt idx="1104">
                  <c:v>2732.26</c:v>
                </c:pt>
                <c:pt idx="1105">
                  <c:v>2733.65</c:v>
                </c:pt>
                <c:pt idx="1106">
                  <c:v>2735.05</c:v>
                </c:pt>
                <c:pt idx="1107">
                  <c:v>2736.44</c:v>
                </c:pt>
                <c:pt idx="1108">
                  <c:v>2737.83</c:v>
                </c:pt>
                <c:pt idx="1109">
                  <c:v>2739.22</c:v>
                </c:pt>
                <c:pt idx="1110">
                  <c:v>2740.61</c:v>
                </c:pt>
                <c:pt idx="1111">
                  <c:v>2742</c:v>
                </c:pt>
                <c:pt idx="1112">
                  <c:v>2743.39</c:v>
                </c:pt>
                <c:pt idx="1113">
                  <c:v>2744.78</c:v>
                </c:pt>
                <c:pt idx="1114">
                  <c:v>2746.16</c:v>
                </c:pt>
                <c:pt idx="1115">
                  <c:v>2747.55</c:v>
                </c:pt>
                <c:pt idx="1116">
                  <c:v>2748.94</c:v>
                </c:pt>
                <c:pt idx="1117">
                  <c:v>2750.33</c:v>
                </c:pt>
                <c:pt idx="1118">
                  <c:v>2751.72</c:v>
                </c:pt>
                <c:pt idx="1119">
                  <c:v>2753.1</c:v>
                </c:pt>
                <c:pt idx="1120">
                  <c:v>2754.49</c:v>
                </c:pt>
                <c:pt idx="1121">
                  <c:v>2755.88</c:v>
                </c:pt>
                <c:pt idx="1122">
                  <c:v>2757.26</c:v>
                </c:pt>
                <c:pt idx="1123">
                  <c:v>2758.65</c:v>
                </c:pt>
                <c:pt idx="1124">
                  <c:v>2760.04</c:v>
                </c:pt>
                <c:pt idx="1125">
                  <c:v>2761.42</c:v>
                </c:pt>
                <c:pt idx="1126">
                  <c:v>2762.81</c:v>
                </c:pt>
                <c:pt idx="1127">
                  <c:v>2764.19</c:v>
                </c:pt>
                <c:pt idx="1128">
                  <c:v>2765.58</c:v>
                </c:pt>
                <c:pt idx="1129">
                  <c:v>2766.96</c:v>
                </c:pt>
                <c:pt idx="1130">
                  <c:v>2768.34</c:v>
                </c:pt>
                <c:pt idx="1131">
                  <c:v>2769.73</c:v>
                </c:pt>
                <c:pt idx="1132">
                  <c:v>2771.11</c:v>
                </c:pt>
                <c:pt idx="1133">
                  <c:v>2772.5</c:v>
                </c:pt>
                <c:pt idx="1134">
                  <c:v>2773.88</c:v>
                </c:pt>
                <c:pt idx="1135">
                  <c:v>2775.26</c:v>
                </c:pt>
                <c:pt idx="1136">
                  <c:v>2776.64</c:v>
                </c:pt>
                <c:pt idx="1137">
                  <c:v>2778.03</c:v>
                </c:pt>
                <c:pt idx="1138">
                  <c:v>2779.41</c:v>
                </c:pt>
                <c:pt idx="1139">
                  <c:v>2780.79</c:v>
                </c:pt>
                <c:pt idx="1140">
                  <c:v>2782.17</c:v>
                </c:pt>
                <c:pt idx="1141">
                  <c:v>2783.55</c:v>
                </c:pt>
                <c:pt idx="1142">
                  <c:v>2784.93</c:v>
                </c:pt>
                <c:pt idx="1143">
                  <c:v>2786.31</c:v>
                </c:pt>
                <c:pt idx="1144">
                  <c:v>2787.69</c:v>
                </c:pt>
                <c:pt idx="1145">
                  <c:v>2789.07</c:v>
                </c:pt>
                <c:pt idx="1146">
                  <c:v>2790.45</c:v>
                </c:pt>
                <c:pt idx="1147">
                  <c:v>2791.83</c:v>
                </c:pt>
                <c:pt idx="1148">
                  <c:v>2793.21</c:v>
                </c:pt>
                <c:pt idx="1149">
                  <c:v>2794.59</c:v>
                </c:pt>
                <c:pt idx="1150">
                  <c:v>2795.96</c:v>
                </c:pt>
                <c:pt idx="1151">
                  <c:v>2797.34</c:v>
                </c:pt>
                <c:pt idx="1152">
                  <c:v>2798.72</c:v>
                </c:pt>
                <c:pt idx="1153">
                  <c:v>2800.1</c:v>
                </c:pt>
                <c:pt idx="1154">
                  <c:v>2801.48</c:v>
                </c:pt>
                <c:pt idx="1155">
                  <c:v>2802.85</c:v>
                </c:pt>
                <c:pt idx="1156">
                  <c:v>2804.23</c:v>
                </c:pt>
                <c:pt idx="1157">
                  <c:v>2805.6</c:v>
                </c:pt>
                <c:pt idx="1158">
                  <c:v>2806.98</c:v>
                </c:pt>
                <c:pt idx="1159">
                  <c:v>2808.36</c:v>
                </c:pt>
                <c:pt idx="1160">
                  <c:v>2809.73</c:v>
                </c:pt>
                <c:pt idx="1161">
                  <c:v>2811.11</c:v>
                </c:pt>
                <c:pt idx="1162">
                  <c:v>2812.48</c:v>
                </c:pt>
                <c:pt idx="1163">
                  <c:v>2813.85</c:v>
                </c:pt>
                <c:pt idx="1164">
                  <c:v>2815.23</c:v>
                </c:pt>
                <c:pt idx="1165">
                  <c:v>2816.6</c:v>
                </c:pt>
                <c:pt idx="1166">
                  <c:v>2817.98</c:v>
                </c:pt>
                <c:pt idx="1167">
                  <c:v>2819.35</c:v>
                </c:pt>
                <c:pt idx="1168">
                  <c:v>2820.72</c:v>
                </c:pt>
                <c:pt idx="1169">
                  <c:v>2822.1</c:v>
                </c:pt>
                <c:pt idx="1170">
                  <c:v>2823.47</c:v>
                </c:pt>
                <c:pt idx="1171">
                  <c:v>2824.84</c:v>
                </c:pt>
                <c:pt idx="1172">
                  <c:v>2826.21</c:v>
                </c:pt>
                <c:pt idx="1173">
                  <c:v>2827.58</c:v>
                </c:pt>
                <c:pt idx="1174">
                  <c:v>2828.95</c:v>
                </c:pt>
                <c:pt idx="1175">
                  <c:v>2830.32</c:v>
                </c:pt>
                <c:pt idx="1176">
                  <c:v>2831.7</c:v>
                </c:pt>
                <c:pt idx="1177">
                  <c:v>2833.06</c:v>
                </c:pt>
                <c:pt idx="1178">
                  <c:v>2834.44</c:v>
                </c:pt>
                <c:pt idx="1179">
                  <c:v>2835.81</c:v>
                </c:pt>
                <c:pt idx="1180">
                  <c:v>2837.17</c:v>
                </c:pt>
                <c:pt idx="1181">
                  <c:v>2838.54</c:v>
                </c:pt>
                <c:pt idx="1182">
                  <c:v>2839.91</c:v>
                </c:pt>
                <c:pt idx="1183">
                  <c:v>2841.28</c:v>
                </c:pt>
                <c:pt idx="1184">
                  <c:v>2842.65</c:v>
                </c:pt>
                <c:pt idx="1185">
                  <c:v>2844.02</c:v>
                </c:pt>
                <c:pt idx="1186">
                  <c:v>2845.38</c:v>
                </c:pt>
                <c:pt idx="1187">
                  <c:v>2846.75</c:v>
                </c:pt>
                <c:pt idx="1188">
                  <c:v>2848.12</c:v>
                </c:pt>
                <c:pt idx="1189">
                  <c:v>2849.49</c:v>
                </c:pt>
                <c:pt idx="1190">
                  <c:v>2850.85</c:v>
                </c:pt>
                <c:pt idx="1191">
                  <c:v>2852.22</c:v>
                </c:pt>
                <c:pt idx="1192">
                  <c:v>2853.59</c:v>
                </c:pt>
                <c:pt idx="1193">
                  <c:v>2854.95</c:v>
                </c:pt>
                <c:pt idx="1194">
                  <c:v>2856.32</c:v>
                </c:pt>
                <c:pt idx="1195">
                  <c:v>2857.68</c:v>
                </c:pt>
                <c:pt idx="1196">
                  <c:v>2859.05</c:v>
                </c:pt>
                <c:pt idx="1197">
                  <c:v>2860.41</c:v>
                </c:pt>
                <c:pt idx="1198">
                  <c:v>2861.77</c:v>
                </c:pt>
                <c:pt idx="1199">
                  <c:v>2863.14</c:v>
                </c:pt>
                <c:pt idx="1200">
                  <c:v>2864.5</c:v>
                </c:pt>
                <c:pt idx="1201">
                  <c:v>2865.86</c:v>
                </c:pt>
                <c:pt idx="1202">
                  <c:v>2867.23</c:v>
                </c:pt>
                <c:pt idx="1203">
                  <c:v>2868.59</c:v>
                </c:pt>
                <c:pt idx="1204">
                  <c:v>2869.95</c:v>
                </c:pt>
                <c:pt idx="1205">
                  <c:v>2871.31</c:v>
                </c:pt>
                <c:pt idx="1206">
                  <c:v>2872.68</c:v>
                </c:pt>
                <c:pt idx="1207">
                  <c:v>2874.04</c:v>
                </c:pt>
                <c:pt idx="1208">
                  <c:v>2875.4</c:v>
                </c:pt>
                <c:pt idx="1209">
                  <c:v>2876.76</c:v>
                </c:pt>
                <c:pt idx="1210">
                  <c:v>2878.12</c:v>
                </c:pt>
                <c:pt idx="1211">
                  <c:v>2879.48</c:v>
                </c:pt>
                <c:pt idx="1212">
                  <c:v>2880.84</c:v>
                </c:pt>
                <c:pt idx="1213">
                  <c:v>2882.2</c:v>
                </c:pt>
                <c:pt idx="1214">
                  <c:v>2883.56</c:v>
                </c:pt>
                <c:pt idx="1215">
                  <c:v>2884.92</c:v>
                </c:pt>
                <c:pt idx="1216">
                  <c:v>2886.28</c:v>
                </c:pt>
                <c:pt idx="1217">
                  <c:v>2887.64</c:v>
                </c:pt>
                <c:pt idx="1218">
                  <c:v>2889</c:v>
                </c:pt>
                <c:pt idx="1219">
                  <c:v>2890.35</c:v>
                </c:pt>
                <c:pt idx="1220">
                  <c:v>2891.71</c:v>
                </c:pt>
                <c:pt idx="1221">
                  <c:v>2893.07</c:v>
                </c:pt>
                <c:pt idx="1222">
                  <c:v>2894.43</c:v>
                </c:pt>
                <c:pt idx="1223">
                  <c:v>2895.78</c:v>
                </c:pt>
                <c:pt idx="1224">
                  <c:v>2897.14</c:v>
                </c:pt>
                <c:pt idx="1225">
                  <c:v>2898.5</c:v>
                </c:pt>
                <c:pt idx="1226">
                  <c:v>2899.85</c:v>
                </c:pt>
                <c:pt idx="1227">
                  <c:v>2901.21</c:v>
                </c:pt>
                <c:pt idx="1228">
                  <c:v>2902.56</c:v>
                </c:pt>
                <c:pt idx="1229">
                  <c:v>2903.92</c:v>
                </c:pt>
                <c:pt idx="1230">
                  <c:v>2905.27</c:v>
                </c:pt>
                <c:pt idx="1231">
                  <c:v>2906.63</c:v>
                </c:pt>
                <c:pt idx="1232">
                  <c:v>2907.98</c:v>
                </c:pt>
                <c:pt idx="1233">
                  <c:v>2909.34</c:v>
                </c:pt>
                <c:pt idx="1234">
                  <c:v>2910.69</c:v>
                </c:pt>
                <c:pt idx="1235">
                  <c:v>2912.04</c:v>
                </c:pt>
                <c:pt idx="1236">
                  <c:v>2913.4</c:v>
                </c:pt>
                <c:pt idx="1237">
                  <c:v>2914.75</c:v>
                </c:pt>
                <c:pt idx="1238">
                  <c:v>2916.1</c:v>
                </c:pt>
                <c:pt idx="1239">
                  <c:v>2917.45</c:v>
                </c:pt>
                <c:pt idx="1240">
                  <c:v>2918.81</c:v>
                </c:pt>
                <c:pt idx="1241">
                  <c:v>2920.16</c:v>
                </c:pt>
                <c:pt idx="1242">
                  <c:v>2921.51</c:v>
                </c:pt>
                <c:pt idx="1243">
                  <c:v>2922.86</c:v>
                </c:pt>
                <c:pt idx="1244">
                  <c:v>2924.21</c:v>
                </c:pt>
                <c:pt idx="1245">
                  <c:v>2925.56</c:v>
                </c:pt>
                <c:pt idx="1246">
                  <c:v>2926.91</c:v>
                </c:pt>
                <c:pt idx="1247">
                  <c:v>2928.26</c:v>
                </c:pt>
                <c:pt idx="1248">
                  <c:v>2929.61</c:v>
                </c:pt>
                <c:pt idx="1249">
                  <c:v>2930.96</c:v>
                </c:pt>
                <c:pt idx="1250">
                  <c:v>2932.31</c:v>
                </c:pt>
                <c:pt idx="1251">
                  <c:v>2933.66</c:v>
                </c:pt>
                <c:pt idx="1252">
                  <c:v>2935.01</c:v>
                </c:pt>
                <c:pt idx="1253">
                  <c:v>2936.36</c:v>
                </c:pt>
                <c:pt idx="1254">
                  <c:v>2937.7</c:v>
                </c:pt>
                <c:pt idx="1255">
                  <c:v>2939.05</c:v>
                </c:pt>
                <c:pt idx="1256">
                  <c:v>2940.4</c:v>
                </c:pt>
                <c:pt idx="1257">
                  <c:v>2941.75</c:v>
                </c:pt>
                <c:pt idx="1258">
                  <c:v>2943.09</c:v>
                </c:pt>
                <c:pt idx="1259">
                  <c:v>2944.44</c:v>
                </c:pt>
                <c:pt idx="1260">
                  <c:v>2945.79</c:v>
                </c:pt>
                <c:pt idx="1261">
                  <c:v>2947.13</c:v>
                </c:pt>
                <c:pt idx="1262">
                  <c:v>2948.48</c:v>
                </c:pt>
                <c:pt idx="1263">
                  <c:v>2949.82</c:v>
                </c:pt>
                <c:pt idx="1264">
                  <c:v>2951.17</c:v>
                </c:pt>
                <c:pt idx="1265">
                  <c:v>2952.51</c:v>
                </c:pt>
                <c:pt idx="1266">
                  <c:v>2953.86</c:v>
                </c:pt>
                <c:pt idx="1267">
                  <c:v>2955.2</c:v>
                </c:pt>
                <c:pt idx="1268">
                  <c:v>2956.55</c:v>
                </c:pt>
                <c:pt idx="1269">
                  <c:v>2957.89</c:v>
                </c:pt>
                <c:pt idx="1270">
                  <c:v>2959.23</c:v>
                </c:pt>
                <c:pt idx="1271">
                  <c:v>2960.58</c:v>
                </c:pt>
                <c:pt idx="1272">
                  <c:v>2961.92</c:v>
                </c:pt>
                <c:pt idx="1273">
                  <c:v>2963.26</c:v>
                </c:pt>
                <c:pt idx="1274">
                  <c:v>2964.6</c:v>
                </c:pt>
                <c:pt idx="1275">
                  <c:v>2965.95</c:v>
                </c:pt>
                <c:pt idx="1276">
                  <c:v>2967.29</c:v>
                </c:pt>
                <c:pt idx="1277">
                  <c:v>2968.63</c:v>
                </c:pt>
                <c:pt idx="1278">
                  <c:v>2969.97</c:v>
                </c:pt>
                <c:pt idx="1279">
                  <c:v>2971.31</c:v>
                </c:pt>
                <c:pt idx="1280">
                  <c:v>2972.65</c:v>
                </c:pt>
                <c:pt idx="1281">
                  <c:v>2973.99</c:v>
                </c:pt>
                <c:pt idx="1282">
                  <c:v>2975.33</c:v>
                </c:pt>
                <c:pt idx="1283">
                  <c:v>2976.67</c:v>
                </c:pt>
                <c:pt idx="1284">
                  <c:v>2978.01</c:v>
                </c:pt>
                <c:pt idx="1285">
                  <c:v>2979.35</c:v>
                </c:pt>
                <c:pt idx="1286">
                  <c:v>2980.69</c:v>
                </c:pt>
                <c:pt idx="1287">
                  <c:v>2982.03</c:v>
                </c:pt>
                <c:pt idx="1288">
                  <c:v>2983.36</c:v>
                </c:pt>
                <c:pt idx="1289">
                  <c:v>2984.7</c:v>
                </c:pt>
                <c:pt idx="1290">
                  <c:v>2986.04</c:v>
                </c:pt>
                <c:pt idx="1291">
                  <c:v>2987.38</c:v>
                </c:pt>
                <c:pt idx="1292">
                  <c:v>2988.72</c:v>
                </c:pt>
                <c:pt idx="1293">
                  <c:v>2990.05</c:v>
                </c:pt>
                <c:pt idx="1294">
                  <c:v>2991.39</c:v>
                </c:pt>
                <c:pt idx="1295">
                  <c:v>2992.72</c:v>
                </c:pt>
                <c:pt idx="1296">
                  <c:v>2994.06</c:v>
                </c:pt>
                <c:pt idx="1297">
                  <c:v>2995.4</c:v>
                </c:pt>
                <c:pt idx="1298">
                  <c:v>2996.73</c:v>
                </c:pt>
                <c:pt idx="1299">
                  <c:v>2998.07</c:v>
                </c:pt>
                <c:pt idx="1300">
                  <c:v>2999.4</c:v>
                </c:pt>
              </c:numCache>
            </c:numRef>
          </c:xVal>
          <c:yVal>
            <c:numRef>
              <c:f>Sheet1!$H$2:$H$1302</c:f>
              <c:numCache>
                <c:formatCode>General</c:formatCode>
                <c:ptCount val="1301"/>
                <c:pt idx="0">
                  <c:v>0.5589773697694278</c:v>
                </c:pt>
                <c:pt idx="1">
                  <c:v>0.56970538001707949</c:v>
                </c:pt>
                <c:pt idx="2">
                  <c:v>0.5713065755764305</c:v>
                </c:pt>
                <c:pt idx="3">
                  <c:v>0.56692997438087112</c:v>
                </c:pt>
                <c:pt idx="4">
                  <c:v>0.57141332194705374</c:v>
                </c:pt>
                <c:pt idx="5">
                  <c:v>0.57226729291204104</c:v>
                </c:pt>
                <c:pt idx="6">
                  <c:v>0.57146669513236559</c:v>
                </c:pt>
                <c:pt idx="7">
                  <c:v>0.56975875320239111</c:v>
                </c:pt>
                <c:pt idx="8">
                  <c:v>0.57055935098206667</c:v>
                </c:pt>
                <c:pt idx="9">
                  <c:v>0.57488257899231421</c:v>
                </c:pt>
                <c:pt idx="10">
                  <c:v>0.56906490179333913</c:v>
                </c:pt>
                <c:pt idx="11">
                  <c:v>0.57413535439795049</c:v>
                </c:pt>
                <c:pt idx="12">
                  <c:v>0.57493595217762605</c:v>
                </c:pt>
                <c:pt idx="13">
                  <c:v>0.57685738684884713</c:v>
                </c:pt>
                <c:pt idx="14">
                  <c:v>0.57819171648163958</c:v>
                </c:pt>
                <c:pt idx="15">
                  <c:v>0.57611016225448342</c:v>
                </c:pt>
                <c:pt idx="16">
                  <c:v>0.58118061485909489</c:v>
                </c:pt>
                <c:pt idx="17">
                  <c:v>0.58075362937660113</c:v>
                </c:pt>
                <c:pt idx="18">
                  <c:v>0.58198121263877034</c:v>
                </c:pt>
                <c:pt idx="19">
                  <c:v>0.57941929974380868</c:v>
                </c:pt>
                <c:pt idx="20">
                  <c:v>0.58283518360375752</c:v>
                </c:pt>
                <c:pt idx="21">
                  <c:v>0.58534372331340745</c:v>
                </c:pt>
                <c:pt idx="22">
                  <c:v>0.59719257045260465</c:v>
                </c:pt>
                <c:pt idx="23">
                  <c:v>0.58673142613151152</c:v>
                </c:pt>
                <c:pt idx="24">
                  <c:v>0.58774551665243391</c:v>
                </c:pt>
                <c:pt idx="25">
                  <c:v>0.58603757472245943</c:v>
                </c:pt>
                <c:pt idx="26">
                  <c:v>0.58454312553373189</c:v>
                </c:pt>
                <c:pt idx="27">
                  <c:v>0.58539709649871907</c:v>
                </c:pt>
                <c:pt idx="28">
                  <c:v>0.58678479931682326</c:v>
                </c:pt>
                <c:pt idx="29">
                  <c:v>0.58619769427839452</c:v>
                </c:pt>
                <c:pt idx="30">
                  <c:v>0.59463065755764299</c:v>
                </c:pt>
                <c:pt idx="31">
                  <c:v>0.58806575576430398</c:v>
                </c:pt>
                <c:pt idx="32">
                  <c:v>0.59100128095644744</c:v>
                </c:pt>
                <c:pt idx="33">
                  <c:v>0.58651793339026481</c:v>
                </c:pt>
                <c:pt idx="34">
                  <c:v>0.5888129803586678</c:v>
                </c:pt>
                <c:pt idx="35">
                  <c:v>0.59020068317677199</c:v>
                </c:pt>
                <c:pt idx="36">
                  <c:v>0.59190862510674636</c:v>
                </c:pt>
                <c:pt idx="37">
                  <c:v>0.59628522630230574</c:v>
                </c:pt>
                <c:pt idx="38">
                  <c:v>0.59425704526046119</c:v>
                </c:pt>
                <c:pt idx="39">
                  <c:v>0.59996797608881292</c:v>
                </c:pt>
                <c:pt idx="40">
                  <c:v>0.63919726729291204</c:v>
                </c:pt>
                <c:pt idx="41">
                  <c:v>0.5976195559350983</c:v>
                </c:pt>
                <c:pt idx="42">
                  <c:v>0.59676558497011101</c:v>
                </c:pt>
                <c:pt idx="43">
                  <c:v>0.60204953031596931</c:v>
                </c:pt>
                <c:pt idx="44">
                  <c:v>0.60188941076003422</c:v>
                </c:pt>
                <c:pt idx="45">
                  <c:v>0.59655209222886429</c:v>
                </c:pt>
                <c:pt idx="46">
                  <c:v>0.60770708795900941</c:v>
                </c:pt>
                <c:pt idx="47">
                  <c:v>0.60605251921434677</c:v>
                </c:pt>
                <c:pt idx="48">
                  <c:v>0.64923142613151164</c:v>
                </c:pt>
                <c:pt idx="49">
                  <c:v>0.62852263023057209</c:v>
                </c:pt>
                <c:pt idx="50">
                  <c:v>0.61347139197267297</c:v>
                </c:pt>
                <c:pt idx="51">
                  <c:v>0.61373825789923153</c:v>
                </c:pt>
                <c:pt idx="52">
                  <c:v>0.6140584970111016</c:v>
                </c:pt>
                <c:pt idx="53">
                  <c:v>0.61560631938514099</c:v>
                </c:pt>
                <c:pt idx="54">
                  <c:v>0.6175811272416738</c:v>
                </c:pt>
                <c:pt idx="55">
                  <c:v>0.62243808710503845</c:v>
                </c:pt>
                <c:pt idx="56">
                  <c:v>0.62467976088812993</c:v>
                </c:pt>
                <c:pt idx="57">
                  <c:v>0.62121050384286947</c:v>
                </c:pt>
                <c:pt idx="58">
                  <c:v>0.62574722459436383</c:v>
                </c:pt>
                <c:pt idx="59">
                  <c:v>0.62462638770281809</c:v>
                </c:pt>
                <c:pt idx="60">
                  <c:v>0.62932322801024765</c:v>
                </c:pt>
                <c:pt idx="61">
                  <c:v>0.63423356105892403</c:v>
                </c:pt>
                <c:pt idx="62">
                  <c:v>0.63877028181041851</c:v>
                </c:pt>
                <c:pt idx="63">
                  <c:v>0.63588812980358678</c:v>
                </c:pt>
                <c:pt idx="64">
                  <c:v>0.63957087959009395</c:v>
                </c:pt>
                <c:pt idx="65">
                  <c:v>0.64245303159692579</c:v>
                </c:pt>
                <c:pt idx="66">
                  <c:v>0.64485482493595225</c:v>
                </c:pt>
                <c:pt idx="67">
                  <c:v>0.65531596925704527</c:v>
                </c:pt>
                <c:pt idx="68">
                  <c:v>0.64805721605465416</c:v>
                </c:pt>
                <c:pt idx="69">
                  <c:v>0.65302092228864217</c:v>
                </c:pt>
                <c:pt idx="70">
                  <c:v>0.65702391118701964</c:v>
                </c:pt>
                <c:pt idx="71">
                  <c:v>0.66140051238257902</c:v>
                </c:pt>
                <c:pt idx="72">
                  <c:v>0.6629483347566183</c:v>
                </c:pt>
                <c:pt idx="73">
                  <c:v>0.66001280956447483</c:v>
                </c:pt>
                <c:pt idx="74">
                  <c:v>0.66316182749786512</c:v>
                </c:pt>
                <c:pt idx="75">
                  <c:v>0.67458368915456879</c:v>
                </c:pt>
                <c:pt idx="76">
                  <c:v>0.67196840307429551</c:v>
                </c:pt>
                <c:pt idx="77">
                  <c:v>0.67426345004269861</c:v>
                </c:pt>
                <c:pt idx="78">
                  <c:v>0.67693210930828351</c:v>
                </c:pt>
                <c:pt idx="79">
                  <c:v>0.67874679760888135</c:v>
                </c:pt>
                <c:pt idx="80">
                  <c:v>0.68403074295473953</c:v>
                </c:pt>
                <c:pt idx="81">
                  <c:v>0.68493808710503845</c:v>
                </c:pt>
                <c:pt idx="82">
                  <c:v>0.68653928266438946</c:v>
                </c:pt>
                <c:pt idx="83">
                  <c:v>0.69716054654141768</c:v>
                </c:pt>
                <c:pt idx="84">
                  <c:v>0.69139624252775411</c:v>
                </c:pt>
                <c:pt idx="85">
                  <c:v>0.688033731853117</c:v>
                </c:pt>
                <c:pt idx="86">
                  <c:v>0.6927839453458583</c:v>
                </c:pt>
                <c:pt idx="87">
                  <c:v>0.69838812980358667</c:v>
                </c:pt>
                <c:pt idx="88">
                  <c:v>0.69876174210076858</c:v>
                </c:pt>
                <c:pt idx="89">
                  <c:v>0.70463279248505561</c:v>
                </c:pt>
                <c:pt idx="90">
                  <c:v>0.70634073441502998</c:v>
                </c:pt>
                <c:pt idx="91">
                  <c:v>0.70698121263877023</c:v>
                </c:pt>
                <c:pt idx="92">
                  <c:v>0.70420580700256197</c:v>
                </c:pt>
                <c:pt idx="93">
                  <c:v>0.70692783945345861</c:v>
                </c:pt>
                <c:pt idx="94">
                  <c:v>0.71087745516652445</c:v>
                </c:pt>
                <c:pt idx="95">
                  <c:v>0.71658838599487618</c:v>
                </c:pt>
                <c:pt idx="96">
                  <c:v>0.71210503842869344</c:v>
                </c:pt>
                <c:pt idx="97">
                  <c:v>0.72107173356105891</c:v>
                </c:pt>
                <c:pt idx="98">
                  <c:v>0.71445345858240816</c:v>
                </c:pt>
                <c:pt idx="99">
                  <c:v>0.71984415029888993</c:v>
                </c:pt>
                <c:pt idx="100">
                  <c:v>0.72646242527754057</c:v>
                </c:pt>
                <c:pt idx="101">
                  <c:v>0.72560845431255339</c:v>
                </c:pt>
                <c:pt idx="102">
                  <c:v>0.72528821520068321</c:v>
                </c:pt>
                <c:pt idx="103">
                  <c:v>0.73158625106746378</c:v>
                </c:pt>
                <c:pt idx="104">
                  <c:v>0.73895175064047824</c:v>
                </c:pt>
                <c:pt idx="105">
                  <c:v>0.7374573014517507</c:v>
                </c:pt>
                <c:pt idx="106">
                  <c:v>0.74300811272416734</c:v>
                </c:pt>
                <c:pt idx="107">
                  <c:v>0.74637062339880456</c:v>
                </c:pt>
                <c:pt idx="108">
                  <c:v>0.74370196413321954</c:v>
                </c:pt>
                <c:pt idx="109">
                  <c:v>0.75314901793339029</c:v>
                </c:pt>
                <c:pt idx="110">
                  <c:v>0.75432322801024765</c:v>
                </c:pt>
                <c:pt idx="111">
                  <c:v>0.75587105038428704</c:v>
                </c:pt>
                <c:pt idx="112">
                  <c:v>0.75923356105892403</c:v>
                </c:pt>
                <c:pt idx="113">
                  <c:v>0.75998078565328786</c:v>
                </c:pt>
                <c:pt idx="114">
                  <c:v>0.7570452604611444</c:v>
                </c:pt>
                <c:pt idx="115">
                  <c:v>0.7690542271562768</c:v>
                </c:pt>
                <c:pt idx="116">
                  <c:v>0.76910760034158843</c:v>
                </c:pt>
                <c:pt idx="117">
                  <c:v>0.77380444064901799</c:v>
                </c:pt>
                <c:pt idx="118">
                  <c:v>0.77994235695986336</c:v>
                </c:pt>
                <c:pt idx="119">
                  <c:v>0.78031596925704527</c:v>
                </c:pt>
                <c:pt idx="120">
                  <c:v>0.78341161400512382</c:v>
                </c:pt>
                <c:pt idx="121">
                  <c:v>0.7937660119555936</c:v>
                </c:pt>
                <c:pt idx="122">
                  <c:v>0.7964346712211785</c:v>
                </c:pt>
                <c:pt idx="123">
                  <c:v>0.80193210930828351</c:v>
                </c:pt>
                <c:pt idx="124">
                  <c:v>0.8063087105038429</c:v>
                </c:pt>
                <c:pt idx="125">
                  <c:v>0.81132578992314264</c:v>
                </c:pt>
                <c:pt idx="126">
                  <c:v>0.81596925704526047</c:v>
                </c:pt>
                <c:pt idx="127">
                  <c:v>0.83160760034158843</c:v>
                </c:pt>
                <c:pt idx="128">
                  <c:v>0.83198121263877034</c:v>
                </c:pt>
                <c:pt idx="129">
                  <c:v>0.82312126387702822</c:v>
                </c:pt>
                <c:pt idx="130">
                  <c:v>0.82701750640478233</c:v>
                </c:pt>
                <c:pt idx="131">
                  <c:v>0.83128736122971825</c:v>
                </c:pt>
                <c:pt idx="132">
                  <c:v>0.84062766865926564</c:v>
                </c:pt>
                <c:pt idx="133">
                  <c:v>0.84377668659265592</c:v>
                </c:pt>
                <c:pt idx="134">
                  <c:v>0.85402433817250212</c:v>
                </c:pt>
                <c:pt idx="135">
                  <c:v>0.85631938514090533</c:v>
                </c:pt>
                <c:pt idx="136">
                  <c:v>0.85984201537147742</c:v>
                </c:pt>
                <c:pt idx="137">
                  <c:v>0.86144321093082843</c:v>
                </c:pt>
                <c:pt idx="138">
                  <c:v>0.86726088812980373</c:v>
                </c:pt>
                <c:pt idx="139">
                  <c:v>0.8829526046114432</c:v>
                </c:pt>
                <c:pt idx="140">
                  <c:v>0.8737724167378309</c:v>
                </c:pt>
                <c:pt idx="141">
                  <c:v>0.89261315115286088</c:v>
                </c:pt>
                <c:pt idx="142">
                  <c:v>0.88562126387702822</c:v>
                </c:pt>
                <c:pt idx="143">
                  <c:v>0.88983774551665251</c:v>
                </c:pt>
                <c:pt idx="144">
                  <c:v>0.89277327070879597</c:v>
                </c:pt>
                <c:pt idx="145">
                  <c:v>0.89362724167378316</c:v>
                </c:pt>
                <c:pt idx="146">
                  <c:v>0.90350128095644755</c:v>
                </c:pt>
                <c:pt idx="147">
                  <c:v>0.91113364645602046</c:v>
                </c:pt>
                <c:pt idx="148">
                  <c:v>0.91129376601195566</c:v>
                </c:pt>
                <c:pt idx="149">
                  <c:v>0.90745089666951328</c:v>
                </c:pt>
                <c:pt idx="150">
                  <c:v>0.92426345004269861</c:v>
                </c:pt>
                <c:pt idx="151">
                  <c:v>0.92773270708795907</c:v>
                </c:pt>
                <c:pt idx="152">
                  <c:v>0.93173569598633654</c:v>
                </c:pt>
                <c:pt idx="153">
                  <c:v>0.9375</c:v>
                </c:pt>
                <c:pt idx="154">
                  <c:v>0.93269641332194708</c:v>
                </c:pt>
                <c:pt idx="155">
                  <c:v>0.94080913748932549</c:v>
                </c:pt>
                <c:pt idx="156">
                  <c:v>0.93904782237403939</c:v>
                </c:pt>
                <c:pt idx="157">
                  <c:v>0.94203672075149447</c:v>
                </c:pt>
                <c:pt idx="158">
                  <c:v>0.94881511528608031</c:v>
                </c:pt>
                <c:pt idx="159">
                  <c:v>0.95484628522630233</c:v>
                </c:pt>
                <c:pt idx="160">
                  <c:v>0.96039709649871918</c:v>
                </c:pt>
                <c:pt idx="161">
                  <c:v>0.95868915456874471</c:v>
                </c:pt>
                <c:pt idx="162">
                  <c:v>0.94438514090520931</c:v>
                </c:pt>
                <c:pt idx="163">
                  <c:v>0.9606105892399659</c:v>
                </c:pt>
                <c:pt idx="164">
                  <c:v>0.96829632792485065</c:v>
                </c:pt>
                <c:pt idx="165">
                  <c:v>0.96824295473953881</c:v>
                </c:pt>
                <c:pt idx="166">
                  <c:v>0.9690969257045261</c:v>
                </c:pt>
                <c:pt idx="167">
                  <c:v>0.97608881298035866</c:v>
                </c:pt>
                <c:pt idx="168">
                  <c:v>0.97640905209222895</c:v>
                </c:pt>
                <c:pt idx="169">
                  <c:v>0.97945132365499576</c:v>
                </c:pt>
                <c:pt idx="170">
                  <c:v>0.97833048676345014</c:v>
                </c:pt>
                <c:pt idx="171">
                  <c:v>0.99156703672075153</c:v>
                </c:pt>
                <c:pt idx="172">
                  <c:v>0.9909799316823229</c:v>
                </c:pt>
                <c:pt idx="173">
                  <c:v>0.99007258753202398</c:v>
                </c:pt>
                <c:pt idx="174">
                  <c:v>0.9931148590947908</c:v>
                </c:pt>
                <c:pt idx="175">
                  <c:v>0.99706447480785654</c:v>
                </c:pt>
                <c:pt idx="176">
                  <c:v>0.99364859094790781</c:v>
                </c:pt>
                <c:pt idx="177">
                  <c:v>0.99653074295473953</c:v>
                </c:pt>
                <c:pt idx="178">
                  <c:v>1.0014944491887277</c:v>
                </c:pt>
                <c:pt idx="179">
                  <c:v>0.99861229718189581</c:v>
                </c:pt>
                <c:pt idx="180">
                  <c:v>1.0107280102476517</c:v>
                </c:pt>
                <c:pt idx="181">
                  <c:v>1.0064581554227157</c:v>
                </c:pt>
                <c:pt idx="182">
                  <c:v>1.0156917164816397</c:v>
                </c:pt>
                <c:pt idx="183">
                  <c:v>1.0194812126387702</c:v>
                </c:pt>
                <c:pt idx="184">
                  <c:v>1.0204953031596926</c:v>
                </c:pt>
                <c:pt idx="185">
                  <c:v>1.0187873612297182</c:v>
                </c:pt>
                <c:pt idx="186">
                  <c:v>1.0148377455166526</c:v>
                </c:pt>
                <c:pt idx="187">
                  <c:v>1.0257258753202392</c:v>
                </c:pt>
                <c:pt idx="188">
                  <c:v>1.0204953031596926</c:v>
                </c:pt>
                <c:pt idx="189">
                  <c:v>1.0267933390264732</c:v>
                </c:pt>
                <c:pt idx="190">
                  <c:v>1.0303159692570454</c:v>
                </c:pt>
                <c:pt idx="191">
                  <c:v>1.0312233134073441</c:v>
                </c:pt>
                <c:pt idx="192">
                  <c:v>1.0364538855678909</c:v>
                </c:pt>
                <c:pt idx="193">
                  <c:v>1.032130657557643</c:v>
                </c:pt>
                <c:pt idx="194">
                  <c:v>1.0384286934244236</c:v>
                </c:pt>
                <c:pt idx="195">
                  <c:v>1.0369876174210078</c:v>
                </c:pt>
                <c:pt idx="196">
                  <c:v>1.0479824935952178</c:v>
                </c:pt>
                <c:pt idx="197">
                  <c:v>1.0442997438087105</c:v>
                </c:pt>
                <c:pt idx="198">
                  <c:v>1.0504910333048678</c:v>
                </c:pt>
                <c:pt idx="199">
                  <c:v>1.0516118701964134</c:v>
                </c:pt>
                <c:pt idx="200">
                  <c:v>1.0552412467976089</c:v>
                </c:pt>
                <c:pt idx="201">
                  <c:v>1.0567356959863365</c:v>
                </c:pt>
                <c:pt idx="202">
                  <c:v>1.0507045260461145</c:v>
                </c:pt>
                <c:pt idx="203">
                  <c:v>1.0570025619128951</c:v>
                </c:pt>
                <c:pt idx="204">
                  <c:v>1.0590307429547396</c:v>
                </c:pt>
                <c:pt idx="205">
                  <c:v>1.0510781383432963</c:v>
                </c:pt>
                <c:pt idx="206">
                  <c:v>1.0509713919726729</c:v>
                </c:pt>
                <c:pt idx="207">
                  <c:v>1.0501174210076858</c:v>
                </c:pt>
                <c:pt idx="208">
                  <c:v>1.0557216054654142</c:v>
                </c:pt>
                <c:pt idx="209">
                  <c:v>1.0447267292912041</c:v>
                </c:pt>
                <c:pt idx="210">
                  <c:v>1.055401366353544</c:v>
                </c:pt>
                <c:pt idx="211">
                  <c:v>1.0502775405636209</c:v>
                </c:pt>
                <c:pt idx="212">
                  <c:v>1.0570025619128951</c:v>
                </c:pt>
                <c:pt idx="213">
                  <c:v>1.0468616567036721</c:v>
                </c:pt>
                <c:pt idx="214">
                  <c:v>1.0503842869342443</c:v>
                </c:pt>
                <c:pt idx="215">
                  <c:v>1.0459543125533732</c:v>
                </c:pt>
                <c:pt idx="216">
                  <c:v>1.0452070879590094</c:v>
                </c:pt>
                <c:pt idx="217">
                  <c:v>1.041364218616567</c:v>
                </c:pt>
                <c:pt idx="218">
                  <c:v>1.0328778821520068</c:v>
                </c:pt>
                <c:pt idx="219">
                  <c:v>1.0285546541417592</c:v>
                </c:pt>
                <c:pt idx="220">
                  <c:v>1.0337852263023057</c:v>
                </c:pt>
                <c:pt idx="221">
                  <c:v>1.0269534585824083</c:v>
                </c:pt>
                <c:pt idx="222">
                  <c:v>1.0291951323654995</c:v>
                </c:pt>
                <c:pt idx="223">
                  <c:v>1.0211891545687446</c:v>
                </c:pt>
                <c:pt idx="224">
                  <c:v>1.0460610589239967</c:v>
                </c:pt>
                <c:pt idx="225">
                  <c:v>1.0223099914602904</c:v>
                </c:pt>
                <c:pt idx="226">
                  <c:v>1.0108881298035868</c:v>
                </c:pt>
                <c:pt idx="227">
                  <c:v>1.0111016225448335</c:v>
                </c:pt>
                <c:pt idx="228">
                  <c:v>1.0111549957301453</c:v>
                </c:pt>
                <c:pt idx="229">
                  <c:v>1.0020281810418448</c:v>
                </c:pt>
                <c:pt idx="230">
                  <c:v>0.996103757472246</c:v>
                </c:pt>
                <c:pt idx="231">
                  <c:v>0.99306148590947907</c:v>
                </c:pt>
                <c:pt idx="232">
                  <c:v>0.99396883005977799</c:v>
                </c:pt>
                <c:pt idx="233">
                  <c:v>0.99391545687446636</c:v>
                </c:pt>
                <c:pt idx="234">
                  <c:v>0.98505550811272413</c:v>
                </c:pt>
                <c:pt idx="235">
                  <c:v>0.97160546541417603</c:v>
                </c:pt>
                <c:pt idx="236">
                  <c:v>0.97229931682322812</c:v>
                </c:pt>
                <c:pt idx="237">
                  <c:v>0.9713919726729292</c:v>
                </c:pt>
                <c:pt idx="238">
                  <c:v>0.96429333902647318</c:v>
                </c:pt>
                <c:pt idx="239">
                  <c:v>0.95778181041844579</c:v>
                </c:pt>
                <c:pt idx="240">
                  <c:v>0.96258539709649882</c:v>
                </c:pt>
                <c:pt idx="241">
                  <c:v>0.9708582408198122</c:v>
                </c:pt>
                <c:pt idx="242">
                  <c:v>0.95030956447480786</c:v>
                </c:pt>
                <c:pt idx="243">
                  <c:v>0.94908198121263887</c:v>
                </c:pt>
                <c:pt idx="244">
                  <c:v>0.93958155422715639</c:v>
                </c:pt>
                <c:pt idx="245">
                  <c:v>0.95052305721605479</c:v>
                </c:pt>
                <c:pt idx="246">
                  <c:v>0.93904782237403939</c:v>
                </c:pt>
                <c:pt idx="247">
                  <c:v>0.93968830059777964</c:v>
                </c:pt>
                <c:pt idx="248">
                  <c:v>0.93766011955593509</c:v>
                </c:pt>
                <c:pt idx="249">
                  <c:v>0.92586464560204962</c:v>
                </c:pt>
                <c:pt idx="250">
                  <c:v>0.94192997438087112</c:v>
                </c:pt>
                <c:pt idx="251">
                  <c:v>0.94096925704526047</c:v>
                </c:pt>
                <c:pt idx="252">
                  <c:v>0.93013450042698553</c:v>
                </c:pt>
                <c:pt idx="253">
                  <c:v>0.93296327924850564</c:v>
                </c:pt>
                <c:pt idx="254">
                  <c:v>0.92938727583262171</c:v>
                </c:pt>
                <c:pt idx="255">
                  <c:v>0.92976088812980362</c:v>
                </c:pt>
                <c:pt idx="256">
                  <c:v>0.93018787361229716</c:v>
                </c:pt>
                <c:pt idx="257">
                  <c:v>0.93029461998292062</c:v>
                </c:pt>
                <c:pt idx="258">
                  <c:v>0.92794619982920579</c:v>
                </c:pt>
                <c:pt idx="259">
                  <c:v>0.9233827924850555</c:v>
                </c:pt>
                <c:pt idx="260">
                  <c:v>0.91881938514090522</c:v>
                </c:pt>
                <c:pt idx="261">
                  <c:v>0.91945986336464569</c:v>
                </c:pt>
                <c:pt idx="262">
                  <c:v>0.91951323654995731</c:v>
                </c:pt>
                <c:pt idx="263">
                  <c:v>0.92367634500426987</c:v>
                </c:pt>
                <c:pt idx="264">
                  <c:v>0.91780529461998295</c:v>
                </c:pt>
                <c:pt idx="265">
                  <c:v>0.92847993168232279</c:v>
                </c:pt>
                <c:pt idx="266">
                  <c:v>0.91908625106746378</c:v>
                </c:pt>
                <c:pt idx="267">
                  <c:v>0.92340947907771131</c:v>
                </c:pt>
                <c:pt idx="268">
                  <c:v>0.92404995730145179</c:v>
                </c:pt>
                <c:pt idx="269">
                  <c:v>0.92485055508112723</c:v>
                </c:pt>
                <c:pt idx="270">
                  <c:v>0.92890691716481644</c:v>
                </c:pt>
                <c:pt idx="271">
                  <c:v>0.92671861656703669</c:v>
                </c:pt>
                <c:pt idx="272">
                  <c:v>0.93162894961571308</c:v>
                </c:pt>
                <c:pt idx="273">
                  <c:v>0.92880017079419308</c:v>
                </c:pt>
                <c:pt idx="274">
                  <c:v>0.9375</c:v>
                </c:pt>
                <c:pt idx="275">
                  <c:v>0.93002775405636218</c:v>
                </c:pt>
                <c:pt idx="276">
                  <c:v>0.94006191289496155</c:v>
                </c:pt>
                <c:pt idx="277">
                  <c:v>0.93125533731853116</c:v>
                </c:pt>
                <c:pt idx="278">
                  <c:v>0.93226942783945355</c:v>
                </c:pt>
                <c:pt idx="279">
                  <c:v>0.93637916310845437</c:v>
                </c:pt>
                <c:pt idx="280">
                  <c:v>0.93771349274124693</c:v>
                </c:pt>
                <c:pt idx="281">
                  <c:v>0.93883432963279256</c:v>
                </c:pt>
                <c:pt idx="282">
                  <c:v>0.94176985482493603</c:v>
                </c:pt>
                <c:pt idx="283">
                  <c:v>0.9456127241673784</c:v>
                </c:pt>
                <c:pt idx="284">
                  <c:v>0.94603970964987194</c:v>
                </c:pt>
                <c:pt idx="285">
                  <c:v>0.94251707941929985</c:v>
                </c:pt>
                <c:pt idx="286">
                  <c:v>0.94417164816396248</c:v>
                </c:pt>
                <c:pt idx="287">
                  <c:v>0.94417164816396248</c:v>
                </c:pt>
                <c:pt idx="288">
                  <c:v>0.9554867634500428</c:v>
                </c:pt>
                <c:pt idx="289">
                  <c:v>0.94641332194705385</c:v>
                </c:pt>
                <c:pt idx="290">
                  <c:v>0.94945559350982078</c:v>
                </c:pt>
                <c:pt idx="291">
                  <c:v>0.95473953885567897</c:v>
                </c:pt>
                <c:pt idx="292">
                  <c:v>0.94700042698548248</c:v>
                </c:pt>
                <c:pt idx="293">
                  <c:v>0.95527327070879597</c:v>
                </c:pt>
                <c:pt idx="294">
                  <c:v>0.95420580700256197</c:v>
                </c:pt>
                <c:pt idx="295">
                  <c:v>0.9606105892399659</c:v>
                </c:pt>
                <c:pt idx="296">
                  <c:v>0.95799530315969261</c:v>
                </c:pt>
                <c:pt idx="297">
                  <c:v>0.94924210076857396</c:v>
                </c:pt>
                <c:pt idx="298">
                  <c:v>0.9554867634500428</c:v>
                </c:pt>
                <c:pt idx="299">
                  <c:v>0.95714133219470543</c:v>
                </c:pt>
                <c:pt idx="300">
                  <c:v>0.95500640478223742</c:v>
                </c:pt>
                <c:pt idx="301">
                  <c:v>0.96311912894961571</c:v>
                </c:pt>
                <c:pt idx="302">
                  <c:v>0.96493381725021354</c:v>
                </c:pt>
                <c:pt idx="303">
                  <c:v>0.96093082835183619</c:v>
                </c:pt>
                <c:pt idx="304">
                  <c:v>0.96536080273270719</c:v>
                </c:pt>
                <c:pt idx="305">
                  <c:v>0.96434671221178481</c:v>
                </c:pt>
                <c:pt idx="306">
                  <c:v>0.96931041844577281</c:v>
                </c:pt>
                <c:pt idx="307">
                  <c:v>0.96568104184457726</c:v>
                </c:pt>
                <c:pt idx="308">
                  <c:v>0.97486122971818967</c:v>
                </c:pt>
                <c:pt idx="309">
                  <c:v>0.9680294619982921</c:v>
                </c:pt>
                <c:pt idx="310">
                  <c:v>0.96290563620836889</c:v>
                </c:pt>
                <c:pt idx="311">
                  <c:v>0.9680294619982921</c:v>
                </c:pt>
                <c:pt idx="312">
                  <c:v>0.96706874466268156</c:v>
                </c:pt>
                <c:pt idx="313">
                  <c:v>0.96461357813834336</c:v>
                </c:pt>
                <c:pt idx="314">
                  <c:v>0.97550170794193003</c:v>
                </c:pt>
                <c:pt idx="315">
                  <c:v>0.97470111016225458</c:v>
                </c:pt>
                <c:pt idx="316">
                  <c:v>0.97011101622544837</c:v>
                </c:pt>
                <c:pt idx="317">
                  <c:v>0.97539496157130667</c:v>
                </c:pt>
                <c:pt idx="318">
                  <c:v>0.96776259607173365</c:v>
                </c:pt>
                <c:pt idx="319">
                  <c:v>1</c:v>
                </c:pt>
                <c:pt idx="320">
                  <c:v>0.97037788215200682</c:v>
                </c:pt>
                <c:pt idx="321">
                  <c:v>0.97507472245943649</c:v>
                </c:pt>
                <c:pt idx="322">
                  <c:v>0.98436165670367215</c:v>
                </c:pt>
                <c:pt idx="323">
                  <c:v>0.9782771135781384</c:v>
                </c:pt>
                <c:pt idx="324">
                  <c:v>0.98644321093082843</c:v>
                </c:pt>
                <c:pt idx="325">
                  <c:v>0.97801024765157996</c:v>
                </c:pt>
                <c:pt idx="326">
                  <c:v>0.97208582408198119</c:v>
                </c:pt>
                <c:pt idx="327">
                  <c:v>0.97512809564474812</c:v>
                </c:pt>
                <c:pt idx="328">
                  <c:v>0.98062553373185313</c:v>
                </c:pt>
                <c:pt idx="329">
                  <c:v>0.97849060631938511</c:v>
                </c:pt>
                <c:pt idx="330">
                  <c:v>0.97603543979504703</c:v>
                </c:pt>
                <c:pt idx="331">
                  <c:v>0.9775832621690862</c:v>
                </c:pt>
                <c:pt idx="332">
                  <c:v>0.96968403074295473</c:v>
                </c:pt>
                <c:pt idx="333">
                  <c:v>0.96963065755764311</c:v>
                </c:pt>
                <c:pt idx="334">
                  <c:v>0.97859735269000858</c:v>
                </c:pt>
                <c:pt idx="335">
                  <c:v>0.97347352690008548</c:v>
                </c:pt>
                <c:pt idx="336">
                  <c:v>0.97464773697694274</c:v>
                </c:pt>
                <c:pt idx="337">
                  <c:v>0.97699615713065757</c:v>
                </c:pt>
                <c:pt idx="338">
                  <c:v>0.98430828351836042</c:v>
                </c:pt>
                <c:pt idx="339">
                  <c:v>0.96813620836891556</c:v>
                </c:pt>
                <c:pt idx="340">
                  <c:v>0.97155209222886429</c:v>
                </c:pt>
                <c:pt idx="341">
                  <c:v>0.98836464560204951</c:v>
                </c:pt>
                <c:pt idx="342">
                  <c:v>0.9756084543125535</c:v>
                </c:pt>
                <c:pt idx="343">
                  <c:v>0.96690862510674636</c:v>
                </c:pt>
                <c:pt idx="344">
                  <c:v>0.96333262169086264</c:v>
                </c:pt>
                <c:pt idx="345">
                  <c:v>0.96754910333048683</c:v>
                </c:pt>
                <c:pt idx="346">
                  <c:v>0.96205166524338181</c:v>
                </c:pt>
                <c:pt idx="347">
                  <c:v>0.95916951323654998</c:v>
                </c:pt>
                <c:pt idx="348">
                  <c:v>0.94769427839453457</c:v>
                </c:pt>
                <c:pt idx="349">
                  <c:v>0.94475875320239111</c:v>
                </c:pt>
                <c:pt idx="350">
                  <c:v>0.94246370623398812</c:v>
                </c:pt>
                <c:pt idx="351">
                  <c:v>0.93483134073441509</c:v>
                </c:pt>
                <c:pt idx="352">
                  <c:v>0.92698548249359525</c:v>
                </c:pt>
                <c:pt idx="353">
                  <c:v>0.93152220324508972</c:v>
                </c:pt>
                <c:pt idx="354">
                  <c:v>0.92858667805294626</c:v>
                </c:pt>
                <c:pt idx="355">
                  <c:v>0.92100768573868486</c:v>
                </c:pt>
                <c:pt idx="356">
                  <c:v>0.91476302305721613</c:v>
                </c:pt>
                <c:pt idx="357">
                  <c:v>0.9056895815542273</c:v>
                </c:pt>
                <c:pt idx="358">
                  <c:v>0.89789709649871907</c:v>
                </c:pt>
                <c:pt idx="359">
                  <c:v>0.89368061485909489</c:v>
                </c:pt>
                <c:pt idx="360">
                  <c:v>0.88263236549957313</c:v>
                </c:pt>
                <c:pt idx="361">
                  <c:v>0.87953672075149458</c:v>
                </c:pt>
                <c:pt idx="362">
                  <c:v>0.86870196413321943</c:v>
                </c:pt>
                <c:pt idx="363">
                  <c:v>0.86352476515798471</c:v>
                </c:pt>
                <c:pt idx="364">
                  <c:v>0.85792058070025623</c:v>
                </c:pt>
                <c:pt idx="365">
                  <c:v>0.84238898377455174</c:v>
                </c:pt>
                <c:pt idx="366">
                  <c:v>0.83870623398804445</c:v>
                </c:pt>
                <c:pt idx="367">
                  <c:v>0.83118061485909478</c:v>
                </c:pt>
                <c:pt idx="368">
                  <c:v>0.8313941076003416</c:v>
                </c:pt>
                <c:pt idx="369">
                  <c:v>0.81266011955593509</c:v>
                </c:pt>
                <c:pt idx="370">
                  <c:v>0.80550811272416745</c:v>
                </c:pt>
                <c:pt idx="371">
                  <c:v>0.79451323654995731</c:v>
                </c:pt>
                <c:pt idx="372">
                  <c:v>0.79125747224594367</c:v>
                </c:pt>
                <c:pt idx="373">
                  <c:v>0.77908838599487629</c:v>
                </c:pt>
                <c:pt idx="374">
                  <c:v>0.77156276686592651</c:v>
                </c:pt>
                <c:pt idx="375">
                  <c:v>0.76414389410760042</c:v>
                </c:pt>
                <c:pt idx="376">
                  <c:v>0.7522950469684031</c:v>
                </c:pt>
                <c:pt idx="377">
                  <c:v>0.75362937660119556</c:v>
                </c:pt>
                <c:pt idx="378">
                  <c:v>0.73671007685738688</c:v>
                </c:pt>
                <c:pt idx="379">
                  <c:v>0.72843723313407349</c:v>
                </c:pt>
                <c:pt idx="380">
                  <c:v>0.72277967549103339</c:v>
                </c:pt>
                <c:pt idx="381">
                  <c:v>0.7115179333902647</c:v>
                </c:pt>
                <c:pt idx="382">
                  <c:v>0.70767506404782243</c:v>
                </c:pt>
                <c:pt idx="383">
                  <c:v>0.70409906063193861</c:v>
                </c:pt>
                <c:pt idx="384">
                  <c:v>0.69449188727583266</c:v>
                </c:pt>
                <c:pt idx="385">
                  <c:v>0.68488471391972683</c:v>
                </c:pt>
                <c:pt idx="386">
                  <c:v>0.68798035866780538</c:v>
                </c:pt>
                <c:pt idx="387">
                  <c:v>0.67527754056362088</c:v>
                </c:pt>
                <c:pt idx="388">
                  <c:v>0.67565115286080279</c:v>
                </c:pt>
                <c:pt idx="389">
                  <c:v>0.66289496157130656</c:v>
                </c:pt>
                <c:pt idx="390">
                  <c:v>0.66209436379163111</c:v>
                </c:pt>
                <c:pt idx="391">
                  <c:v>0.65248719043552528</c:v>
                </c:pt>
                <c:pt idx="392">
                  <c:v>0.64971178479931679</c:v>
                </c:pt>
                <c:pt idx="393">
                  <c:v>0.64533518360375741</c:v>
                </c:pt>
                <c:pt idx="394">
                  <c:v>0.63775619128949623</c:v>
                </c:pt>
                <c:pt idx="395">
                  <c:v>0.63871690862510677</c:v>
                </c:pt>
                <c:pt idx="396">
                  <c:v>0.63193851409052093</c:v>
                </c:pt>
                <c:pt idx="397">
                  <c:v>0.63087105038428692</c:v>
                </c:pt>
                <c:pt idx="398">
                  <c:v>0.62596071733561065</c:v>
                </c:pt>
                <c:pt idx="399">
                  <c:v>0.62393253629376599</c:v>
                </c:pt>
                <c:pt idx="400">
                  <c:v>0.6188087105038429</c:v>
                </c:pt>
                <c:pt idx="401">
                  <c:v>0.61144321093082832</c:v>
                </c:pt>
                <c:pt idx="402">
                  <c:v>0.61154995730145179</c:v>
                </c:pt>
                <c:pt idx="403">
                  <c:v>0.61085610589239969</c:v>
                </c:pt>
                <c:pt idx="404">
                  <c:v>0.6004483347566183</c:v>
                </c:pt>
                <c:pt idx="405">
                  <c:v>0.60076857386848848</c:v>
                </c:pt>
                <c:pt idx="406">
                  <c:v>0.6048783091374893</c:v>
                </c:pt>
                <c:pt idx="407">
                  <c:v>0.59959436379163111</c:v>
                </c:pt>
                <c:pt idx="408">
                  <c:v>0.59505764304013675</c:v>
                </c:pt>
                <c:pt idx="409">
                  <c:v>0.59334970111016228</c:v>
                </c:pt>
                <c:pt idx="410">
                  <c:v>0.59164175918018791</c:v>
                </c:pt>
                <c:pt idx="411">
                  <c:v>0.59505764304013675</c:v>
                </c:pt>
                <c:pt idx="412">
                  <c:v>0.59132152006831773</c:v>
                </c:pt>
                <c:pt idx="413">
                  <c:v>0.58940008539709654</c:v>
                </c:pt>
                <c:pt idx="414">
                  <c:v>0.58678479931682326</c:v>
                </c:pt>
                <c:pt idx="415">
                  <c:v>0.58358240819812135</c:v>
                </c:pt>
                <c:pt idx="416">
                  <c:v>0.58235482493595214</c:v>
                </c:pt>
                <c:pt idx="417">
                  <c:v>0.58427625960717344</c:v>
                </c:pt>
                <c:pt idx="418">
                  <c:v>0.57904568744662688</c:v>
                </c:pt>
                <c:pt idx="419">
                  <c:v>0.58075362937660113</c:v>
                </c:pt>
                <c:pt idx="420">
                  <c:v>0.57872544833475659</c:v>
                </c:pt>
                <c:pt idx="421">
                  <c:v>0.57669726729291204</c:v>
                </c:pt>
                <c:pt idx="422">
                  <c:v>0.57792485055508114</c:v>
                </c:pt>
                <c:pt idx="423">
                  <c:v>0.57498932536293768</c:v>
                </c:pt>
                <c:pt idx="424">
                  <c:v>0.57733774551665251</c:v>
                </c:pt>
                <c:pt idx="425">
                  <c:v>0.57546968403074306</c:v>
                </c:pt>
                <c:pt idx="426">
                  <c:v>0.56997224594363805</c:v>
                </c:pt>
                <c:pt idx="427">
                  <c:v>0.57013236549957302</c:v>
                </c:pt>
                <c:pt idx="428">
                  <c:v>0.57285439795046966</c:v>
                </c:pt>
                <c:pt idx="429">
                  <c:v>0.56618274978650729</c:v>
                </c:pt>
                <c:pt idx="430">
                  <c:v>0.57322801024765158</c:v>
                </c:pt>
                <c:pt idx="431">
                  <c:v>0.57061272416737829</c:v>
                </c:pt>
                <c:pt idx="432">
                  <c:v>0.56997224594363805</c:v>
                </c:pt>
                <c:pt idx="433">
                  <c:v>0.56842442356959866</c:v>
                </c:pt>
                <c:pt idx="434">
                  <c:v>0.56564901793339029</c:v>
                </c:pt>
                <c:pt idx="435">
                  <c:v>0.56762382578992321</c:v>
                </c:pt>
                <c:pt idx="436">
                  <c:v>0.56741033304867627</c:v>
                </c:pt>
                <c:pt idx="437">
                  <c:v>0.56644961571306574</c:v>
                </c:pt>
                <c:pt idx="438">
                  <c:v>0.56975875320239111</c:v>
                </c:pt>
                <c:pt idx="439">
                  <c:v>0.56586251067463711</c:v>
                </c:pt>
                <c:pt idx="440">
                  <c:v>0.56452818104184466</c:v>
                </c:pt>
                <c:pt idx="441">
                  <c:v>0.55977796754910336</c:v>
                </c:pt>
                <c:pt idx="442">
                  <c:v>0.56335397096498718</c:v>
                </c:pt>
                <c:pt idx="443">
                  <c:v>0.56260674637062336</c:v>
                </c:pt>
                <c:pt idx="444">
                  <c:v>0.56356746370623412</c:v>
                </c:pt>
                <c:pt idx="445">
                  <c:v>0.56362083689154574</c:v>
                </c:pt>
                <c:pt idx="446">
                  <c:v>0.55823014517506409</c:v>
                </c:pt>
                <c:pt idx="447">
                  <c:v>0.55972459436379163</c:v>
                </c:pt>
                <c:pt idx="448">
                  <c:v>0.55860375747224589</c:v>
                </c:pt>
                <c:pt idx="449">
                  <c:v>0.55913748932536289</c:v>
                </c:pt>
                <c:pt idx="450">
                  <c:v>0.55572160546541427</c:v>
                </c:pt>
                <c:pt idx="451">
                  <c:v>0.55209222886421871</c:v>
                </c:pt>
                <c:pt idx="452">
                  <c:v>0.55022416737830926</c:v>
                </c:pt>
                <c:pt idx="453">
                  <c:v>0.5517186165670368</c:v>
                </c:pt>
                <c:pt idx="454">
                  <c:v>0.5612724167378309</c:v>
                </c:pt>
                <c:pt idx="455">
                  <c:v>0.55513450042698542</c:v>
                </c:pt>
                <c:pt idx="456">
                  <c:v>0.56116567036720755</c:v>
                </c:pt>
                <c:pt idx="457">
                  <c:v>0.55273270708795896</c:v>
                </c:pt>
                <c:pt idx="458">
                  <c:v>0.54878309137489334</c:v>
                </c:pt>
                <c:pt idx="459">
                  <c:v>0.54846285226302305</c:v>
                </c:pt>
                <c:pt idx="460">
                  <c:v>0.5497971818958155</c:v>
                </c:pt>
                <c:pt idx="461">
                  <c:v>0.55139837745516651</c:v>
                </c:pt>
                <c:pt idx="462">
                  <c:v>0.54376601195559349</c:v>
                </c:pt>
                <c:pt idx="463">
                  <c:v>0.54381938514090522</c:v>
                </c:pt>
                <c:pt idx="464">
                  <c:v>0.54542058070025623</c:v>
                </c:pt>
                <c:pt idx="465">
                  <c:v>0.54771562766865933</c:v>
                </c:pt>
                <c:pt idx="466">
                  <c:v>0.54478010247651587</c:v>
                </c:pt>
                <c:pt idx="467">
                  <c:v>0.54141759180187876</c:v>
                </c:pt>
                <c:pt idx="468">
                  <c:v>0.54435311699402222</c:v>
                </c:pt>
                <c:pt idx="469">
                  <c:v>0.54408625106746367</c:v>
                </c:pt>
                <c:pt idx="470">
                  <c:v>0.56911827497865075</c:v>
                </c:pt>
                <c:pt idx="471">
                  <c:v>0.54205807002561912</c:v>
                </c:pt>
                <c:pt idx="472">
                  <c:v>0.54136421861656703</c:v>
                </c:pt>
                <c:pt idx="473">
                  <c:v>0.5420046968403075</c:v>
                </c:pt>
                <c:pt idx="474">
                  <c:v>0.5407771135781384</c:v>
                </c:pt>
                <c:pt idx="475">
                  <c:v>0.53826857386848848</c:v>
                </c:pt>
                <c:pt idx="476">
                  <c:v>0.53800170794193003</c:v>
                </c:pt>
                <c:pt idx="477">
                  <c:v>0.5322907771135782</c:v>
                </c:pt>
                <c:pt idx="478">
                  <c:v>0.53565328778821519</c:v>
                </c:pt>
                <c:pt idx="479">
                  <c:v>0.53559991460290357</c:v>
                </c:pt>
                <c:pt idx="480">
                  <c:v>0.53410546541417592</c:v>
                </c:pt>
                <c:pt idx="481">
                  <c:v>0.53042271562766863</c:v>
                </c:pt>
                <c:pt idx="482">
                  <c:v>0.53640051238257902</c:v>
                </c:pt>
                <c:pt idx="483">
                  <c:v>0.54808923996584125</c:v>
                </c:pt>
                <c:pt idx="484">
                  <c:v>0.53527967549103328</c:v>
                </c:pt>
                <c:pt idx="485">
                  <c:v>0.53565328778821519</c:v>
                </c:pt>
                <c:pt idx="486">
                  <c:v>0.53213065755764311</c:v>
                </c:pt>
                <c:pt idx="487">
                  <c:v>0.53645388556789075</c:v>
                </c:pt>
                <c:pt idx="488">
                  <c:v>0.53522630230572166</c:v>
                </c:pt>
                <c:pt idx="489">
                  <c:v>0.53533304867634501</c:v>
                </c:pt>
                <c:pt idx="490">
                  <c:v>0.54067036720751493</c:v>
                </c:pt>
                <c:pt idx="491">
                  <c:v>0.53538642186165675</c:v>
                </c:pt>
                <c:pt idx="492">
                  <c:v>0.533731853116994</c:v>
                </c:pt>
                <c:pt idx="493">
                  <c:v>0.53501280956447483</c:v>
                </c:pt>
                <c:pt idx="494">
                  <c:v>0.52908838599487618</c:v>
                </c:pt>
                <c:pt idx="495">
                  <c:v>0.53778821520068321</c:v>
                </c:pt>
                <c:pt idx="496">
                  <c:v>0.53624039282664393</c:v>
                </c:pt>
                <c:pt idx="497">
                  <c:v>0.53437233134073447</c:v>
                </c:pt>
                <c:pt idx="498">
                  <c:v>0.53479931682322801</c:v>
                </c:pt>
                <c:pt idx="499">
                  <c:v>0.53485269000853974</c:v>
                </c:pt>
                <c:pt idx="500">
                  <c:v>0.53559991460290357</c:v>
                </c:pt>
                <c:pt idx="501">
                  <c:v>0.53746797608881303</c:v>
                </c:pt>
                <c:pt idx="502">
                  <c:v>0.53608027327070884</c:v>
                </c:pt>
                <c:pt idx="503">
                  <c:v>0.53917591801878739</c:v>
                </c:pt>
                <c:pt idx="504">
                  <c:v>0.53602690008539711</c:v>
                </c:pt>
                <c:pt idx="505">
                  <c:v>0.53880230572160548</c:v>
                </c:pt>
                <c:pt idx="506">
                  <c:v>0.53880230572160548</c:v>
                </c:pt>
                <c:pt idx="507">
                  <c:v>0.53543979504696848</c:v>
                </c:pt>
                <c:pt idx="508">
                  <c:v>0.54269854824935948</c:v>
                </c:pt>
                <c:pt idx="509">
                  <c:v>0.5397096498719044</c:v>
                </c:pt>
                <c:pt idx="510">
                  <c:v>0.53688087105038429</c:v>
                </c:pt>
                <c:pt idx="511">
                  <c:v>0.54173783091374894</c:v>
                </c:pt>
                <c:pt idx="512">
                  <c:v>0.53640051238257902</c:v>
                </c:pt>
                <c:pt idx="513">
                  <c:v>0.54109735269000858</c:v>
                </c:pt>
                <c:pt idx="514">
                  <c:v>0.53890905209222895</c:v>
                </c:pt>
                <c:pt idx="515">
                  <c:v>0.54157771135781385</c:v>
                </c:pt>
                <c:pt idx="516">
                  <c:v>0.54275192143467121</c:v>
                </c:pt>
                <c:pt idx="517">
                  <c:v>0.5420046968403075</c:v>
                </c:pt>
                <c:pt idx="518">
                  <c:v>0.5390157984628523</c:v>
                </c:pt>
                <c:pt idx="519">
                  <c:v>0.54216481639624248</c:v>
                </c:pt>
                <c:pt idx="520">
                  <c:v>0.54248505550811277</c:v>
                </c:pt>
                <c:pt idx="521">
                  <c:v>0.54307216054654139</c:v>
                </c:pt>
                <c:pt idx="522">
                  <c:v>0.54339239965841168</c:v>
                </c:pt>
                <c:pt idx="523">
                  <c:v>0.54002988898377458</c:v>
                </c:pt>
                <c:pt idx="524">
                  <c:v>0.54659479077711359</c:v>
                </c:pt>
                <c:pt idx="525">
                  <c:v>0.54029675491033302</c:v>
                </c:pt>
                <c:pt idx="526">
                  <c:v>0.54349914602903504</c:v>
                </c:pt>
                <c:pt idx="527">
                  <c:v>0.54040350128095649</c:v>
                </c:pt>
                <c:pt idx="528">
                  <c:v>0.53912254483347566</c:v>
                </c:pt>
                <c:pt idx="529">
                  <c:v>0.54227156276686594</c:v>
                </c:pt>
                <c:pt idx="530">
                  <c:v>0.5446733561058924</c:v>
                </c:pt>
                <c:pt idx="531">
                  <c:v>0.54445986336464569</c:v>
                </c:pt>
                <c:pt idx="532">
                  <c:v>0.54472672929120414</c:v>
                </c:pt>
                <c:pt idx="533">
                  <c:v>0.54211144321093085</c:v>
                </c:pt>
                <c:pt idx="534">
                  <c:v>0.55102476515798471</c:v>
                </c:pt>
                <c:pt idx="535">
                  <c:v>0.53821520068317674</c:v>
                </c:pt>
                <c:pt idx="536">
                  <c:v>0.54264517506404786</c:v>
                </c:pt>
                <c:pt idx="537">
                  <c:v>0.53880230572160548</c:v>
                </c:pt>
                <c:pt idx="538">
                  <c:v>0.54264517506404786</c:v>
                </c:pt>
                <c:pt idx="539">
                  <c:v>0.53816182749786512</c:v>
                </c:pt>
                <c:pt idx="540">
                  <c:v>0.54488684884713923</c:v>
                </c:pt>
                <c:pt idx="541">
                  <c:v>0.54243168232280103</c:v>
                </c:pt>
                <c:pt idx="542">
                  <c:v>0.53986976942783949</c:v>
                </c:pt>
                <c:pt idx="543">
                  <c:v>0.53965627668659266</c:v>
                </c:pt>
                <c:pt idx="544">
                  <c:v>0.53677412467976093</c:v>
                </c:pt>
                <c:pt idx="545">
                  <c:v>0.5425384286934245</c:v>
                </c:pt>
                <c:pt idx="546">
                  <c:v>0.53592015371477375</c:v>
                </c:pt>
                <c:pt idx="547">
                  <c:v>0.53656063193851411</c:v>
                </c:pt>
                <c:pt idx="548">
                  <c:v>0.5384820666097353</c:v>
                </c:pt>
                <c:pt idx="549">
                  <c:v>0.53698761742100776</c:v>
                </c:pt>
                <c:pt idx="550">
                  <c:v>0.53837532023911194</c:v>
                </c:pt>
                <c:pt idx="551">
                  <c:v>0.54189795046968403</c:v>
                </c:pt>
                <c:pt idx="552">
                  <c:v>0.53362510674637065</c:v>
                </c:pt>
                <c:pt idx="553">
                  <c:v>0.53917591801878739</c:v>
                </c:pt>
                <c:pt idx="554">
                  <c:v>0.53741460290350129</c:v>
                </c:pt>
                <c:pt idx="555">
                  <c:v>0.53997651579846295</c:v>
                </c:pt>
                <c:pt idx="556">
                  <c:v>0.53581340734415028</c:v>
                </c:pt>
                <c:pt idx="557">
                  <c:v>0.53063620836891545</c:v>
                </c:pt>
                <c:pt idx="558">
                  <c:v>0.53143680614859101</c:v>
                </c:pt>
                <c:pt idx="559">
                  <c:v>0.53821520068317674</c:v>
                </c:pt>
                <c:pt idx="560">
                  <c:v>0.53810845431255339</c:v>
                </c:pt>
                <c:pt idx="561">
                  <c:v>0.53693424423569602</c:v>
                </c:pt>
                <c:pt idx="562">
                  <c:v>0.5354931682322801</c:v>
                </c:pt>
                <c:pt idx="563">
                  <c:v>0.53362510674637065</c:v>
                </c:pt>
                <c:pt idx="564">
                  <c:v>0.53191716481639628</c:v>
                </c:pt>
                <c:pt idx="565">
                  <c:v>0.5354931682322801</c:v>
                </c:pt>
                <c:pt idx="566">
                  <c:v>0.53362510674637065</c:v>
                </c:pt>
                <c:pt idx="567">
                  <c:v>0.53479931682322801</c:v>
                </c:pt>
                <c:pt idx="568">
                  <c:v>0.53410546541417592</c:v>
                </c:pt>
                <c:pt idx="569">
                  <c:v>0.53880230572160548</c:v>
                </c:pt>
                <c:pt idx="570">
                  <c:v>0.53149017933390263</c:v>
                </c:pt>
                <c:pt idx="571">
                  <c:v>0.53522630230572166</c:v>
                </c:pt>
                <c:pt idx="572">
                  <c:v>0.53757472245943638</c:v>
                </c:pt>
                <c:pt idx="573">
                  <c:v>0.53325149444918873</c:v>
                </c:pt>
                <c:pt idx="574">
                  <c:v>0.53928266438941075</c:v>
                </c:pt>
                <c:pt idx="575">
                  <c:v>0.53602690008539711</c:v>
                </c:pt>
                <c:pt idx="576">
                  <c:v>0.53261101622544837</c:v>
                </c:pt>
                <c:pt idx="577">
                  <c:v>0.53426558497011101</c:v>
                </c:pt>
                <c:pt idx="578">
                  <c:v>0.53874893253629375</c:v>
                </c:pt>
                <c:pt idx="579">
                  <c:v>0.53666737830913747</c:v>
                </c:pt>
                <c:pt idx="580">
                  <c:v>0.5344257045260461</c:v>
                </c:pt>
                <c:pt idx="581">
                  <c:v>0.53720111016225447</c:v>
                </c:pt>
                <c:pt idx="582">
                  <c:v>0.53543979504696848</c:v>
                </c:pt>
                <c:pt idx="583">
                  <c:v>0.53864218616567039</c:v>
                </c:pt>
                <c:pt idx="584">
                  <c:v>0.53613364645602057</c:v>
                </c:pt>
                <c:pt idx="585">
                  <c:v>0.54072374039282667</c:v>
                </c:pt>
                <c:pt idx="586">
                  <c:v>0.53933603757472248</c:v>
                </c:pt>
                <c:pt idx="587">
                  <c:v>0.53853543979504703</c:v>
                </c:pt>
                <c:pt idx="588">
                  <c:v>0.53736122971818956</c:v>
                </c:pt>
                <c:pt idx="589">
                  <c:v>0.53965627668659266</c:v>
                </c:pt>
                <c:pt idx="590">
                  <c:v>0.53730785653287794</c:v>
                </c:pt>
                <c:pt idx="591">
                  <c:v>0.54237830913748941</c:v>
                </c:pt>
                <c:pt idx="592">
                  <c:v>0.54205807002561912</c:v>
                </c:pt>
                <c:pt idx="593">
                  <c:v>0.53954953031596931</c:v>
                </c:pt>
                <c:pt idx="594">
                  <c:v>0.54328565328778822</c:v>
                </c:pt>
                <c:pt idx="595">
                  <c:v>0.53810845431255339</c:v>
                </c:pt>
                <c:pt idx="596">
                  <c:v>0.54397950469684031</c:v>
                </c:pt>
                <c:pt idx="597">
                  <c:v>0.54131084543125541</c:v>
                </c:pt>
                <c:pt idx="598">
                  <c:v>0.54083048676345002</c:v>
                </c:pt>
                <c:pt idx="599">
                  <c:v>0.53389197267292909</c:v>
                </c:pt>
                <c:pt idx="600">
                  <c:v>0.53874893253629375</c:v>
                </c:pt>
                <c:pt idx="601">
                  <c:v>0.53784158838599494</c:v>
                </c:pt>
                <c:pt idx="602">
                  <c:v>0.53880230572160548</c:v>
                </c:pt>
                <c:pt idx="603">
                  <c:v>0.53858881298035866</c:v>
                </c:pt>
                <c:pt idx="604">
                  <c:v>0.53778821520068321</c:v>
                </c:pt>
                <c:pt idx="605">
                  <c:v>0.53303800170794202</c:v>
                </c:pt>
                <c:pt idx="606">
                  <c:v>0.53864218616567039</c:v>
                </c:pt>
                <c:pt idx="607">
                  <c:v>0.53463919726729292</c:v>
                </c:pt>
                <c:pt idx="608">
                  <c:v>0.54659479077711359</c:v>
                </c:pt>
                <c:pt idx="609">
                  <c:v>0.53768146883005974</c:v>
                </c:pt>
                <c:pt idx="610">
                  <c:v>0.53613364645602057</c:v>
                </c:pt>
                <c:pt idx="611">
                  <c:v>0.54051024765157984</c:v>
                </c:pt>
                <c:pt idx="612">
                  <c:v>0.53912254483347566</c:v>
                </c:pt>
                <c:pt idx="613">
                  <c:v>0.53640051238257902</c:v>
                </c:pt>
                <c:pt idx="614">
                  <c:v>0.53447907771135783</c:v>
                </c:pt>
                <c:pt idx="615">
                  <c:v>0.53325149444918873</c:v>
                </c:pt>
                <c:pt idx="616">
                  <c:v>0.53629376601195555</c:v>
                </c:pt>
                <c:pt idx="617">
                  <c:v>0.53661400512382584</c:v>
                </c:pt>
                <c:pt idx="618">
                  <c:v>0.5349594363791631</c:v>
                </c:pt>
                <c:pt idx="619">
                  <c:v>0.53479931682322801</c:v>
                </c:pt>
                <c:pt idx="620">
                  <c:v>0.53068958155422719</c:v>
                </c:pt>
                <c:pt idx="621">
                  <c:v>0.53282450896669509</c:v>
                </c:pt>
                <c:pt idx="622">
                  <c:v>0.53720111016225447</c:v>
                </c:pt>
                <c:pt idx="623">
                  <c:v>0.53608027327070884</c:v>
                </c:pt>
                <c:pt idx="624">
                  <c:v>0.53501280956447483</c:v>
                </c:pt>
                <c:pt idx="625">
                  <c:v>0.53778821520068321</c:v>
                </c:pt>
                <c:pt idx="626">
                  <c:v>0.53405209222886429</c:v>
                </c:pt>
                <c:pt idx="627">
                  <c:v>0.53437233134073447</c:v>
                </c:pt>
                <c:pt idx="628">
                  <c:v>0.5322907771135782</c:v>
                </c:pt>
                <c:pt idx="629">
                  <c:v>0.54211144321093085</c:v>
                </c:pt>
                <c:pt idx="630">
                  <c:v>0.54776900085397096</c:v>
                </c:pt>
                <c:pt idx="631">
                  <c:v>0.52983561058924</c:v>
                </c:pt>
                <c:pt idx="632">
                  <c:v>0.53543979504696848</c:v>
                </c:pt>
                <c:pt idx="633">
                  <c:v>0.52903501280956455</c:v>
                </c:pt>
                <c:pt idx="634">
                  <c:v>0.53490606319385148</c:v>
                </c:pt>
                <c:pt idx="635">
                  <c:v>0.53250426985482502</c:v>
                </c:pt>
                <c:pt idx="636">
                  <c:v>0.53325149444918873</c:v>
                </c:pt>
                <c:pt idx="637">
                  <c:v>0.5305294619982921</c:v>
                </c:pt>
                <c:pt idx="638">
                  <c:v>0.53389197267292909</c:v>
                </c:pt>
                <c:pt idx="639">
                  <c:v>0.53287788215200682</c:v>
                </c:pt>
                <c:pt idx="640">
                  <c:v>0.53506618274978657</c:v>
                </c:pt>
                <c:pt idx="641">
                  <c:v>0.53624039282664393</c:v>
                </c:pt>
                <c:pt idx="642">
                  <c:v>0.533198121263877</c:v>
                </c:pt>
                <c:pt idx="643">
                  <c:v>0.53261101622544837</c:v>
                </c:pt>
                <c:pt idx="644">
                  <c:v>0.53271776259607173</c:v>
                </c:pt>
                <c:pt idx="645">
                  <c:v>0.53522630230572166</c:v>
                </c:pt>
                <c:pt idx="646">
                  <c:v>0.53213065755764311</c:v>
                </c:pt>
                <c:pt idx="647">
                  <c:v>0.53415883859948765</c:v>
                </c:pt>
                <c:pt idx="648">
                  <c:v>0.53517292912040992</c:v>
                </c:pt>
                <c:pt idx="649">
                  <c:v>0.53698761742100776</c:v>
                </c:pt>
                <c:pt idx="650">
                  <c:v>0.53314474807856538</c:v>
                </c:pt>
                <c:pt idx="651">
                  <c:v>0.53949615713065757</c:v>
                </c:pt>
                <c:pt idx="652">
                  <c:v>0.53933603757472248</c:v>
                </c:pt>
                <c:pt idx="653">
                  <c:v>0.53367847993168238</c:v>
                </c:pt>
                <c:pt idx="654">
                  <c:v>0.53426558497011101</c:v>
                </c:pt>
                <c:pt idx="655">
                  <c:v>0.53864218616567039</c:v>
                </c:pt>
                <c:pt idx="656">
                  <c:v>0.53463919726729292</c:v>
                </c:pt>
                <c:pt idx="657">
                  <c:v>0.53378522630230574</c:v>
                </c:pt>
                <c:pt idx="658">
                  <c:v>0.53543979504696848</c:v>
                </c:pt>
                <c:pt idx="659">
                  <c:v>0.53100982066609737</c:v>
                </c:pt>
                <c:pt idx="660">
                  <c:v>0.5354931682322801</c:v>
                </c:pt>
                <c:pt idx="661">
                  <c:v>0.54013663535439793</c:v>
                </c:pt>
                <c:pt idx="662">
                  <c:v>0.53581340734415028</c:v>
                </c:pt>
                <c:pt idx="663">
                  <c:v>0.5361870196413322</c:v>
                </c:pt>
                <c:pt idx="664">
                  <c:v>0.53896242527754057</c:v>
                </c:pt>
                <c:pt idx="665">
                  <c:v>0.54136421861656703</c:v>
                </c:pt>
                <c:pt idx="666">
                  <c:v>0.5384820666097353</c:v>
                </c:pt>
                <c:pt idx="667">
                  <c:v>0.53714773697694285</c:v>
                </c:pt>
                <c:pt idx="668">
                  <c:v>0.53944278394534595</c:v>
                </c:pt>
                <c:pt idx="669">
                  <c:v>0.53570666097352693</c:v>
                </c:pt>
                <c:pt idx="670">
                  <c:v>0.54008326216908631</c:v>
                </c:pt>
                <c:pt idx="671">
                  <c:v>0.5372544833475662</c:v>
                </c:pt>
                <c:pt idx="672">
                  <c:v>0.54029675491033302</c:v>
                </c:pt>
                <c:pt idx="673">
                  <c:v>0.5379483347566183</c:v>
                </c:pt>
                <c:pt idx="674">
                  <c:v>0.53821520068317674</c:v>
                </c:pt>
                <c:pt idx="675">
                  <c:v>0.53981639624252775</c:v>
                </c:pt>
                <c:pt idx="676">
                  <c:v>0.54616780529461995</c:v>
                </c:pt>
                <c:pt idx="677">
                  <c:v>0.5390157984628523</c:v>
                </c:pt>
                <c:pt idx="678">
                  <c:v>0.54088385994876176</c:v>
                </c:pt>
                <c:pt idx="679">
                  <c:v>0.53821520068317674</c:v>
                </c:pt>
                <c:pt idx="680">
                  <c:v>0.5407771135781384</c:v>
                </c:pt>
                <c:pt idx="681">
                  <c:v>0.54019000853970967</c:v>
                </c:pt>
                <c:pt idx="682">
                  <c:v>0.54515371477369767</c:v>
                </c:pt>
                <c:pt idx="683">
                  <c:v>0.54211144321093085</c:v>
                </c:pt>
                <c:pt idx="684">
                  <c:v>0.53944278394534595</c:v>
                </c:pt>
                <c:pt idx="685">
                  <c:v>0.54168445772843721</c:v>
                </c:pt>
                <c:pt idx="686">
                  <c:v>0.53944278394534595</c:v>
                </c:pt>
                <c:pt idx="687">
                  <c:v>0.53778821520068321</c:v>
                </c:pt>
                <c:pt idx="688">
                  <c:v>0.54125747224594367</c:v>
                </c:pt>
                <c:pt idx="689">
                  <c:v>0.53602690008539711</c:v>
                </c:pt>
                <c:pt idx="690">
                  <c:v>0.53976302305721602</c:v>
                </c:pt>
                <c:pt idx="691">
                  <c:v>0.54104397950469685</c:v>
                </c:pt>
                <c:pt idx="692">
                  <c:v>0.53746797608881303</c:v>
                </c:pt>
                <c:pt idx="693">
                  <c:v>0.53522630230572166</c:v>
                </c:pt>
                <c:pt idx="694">
                  <c:v>0.53949615713065757</c:v>
                </c:pt>
                <c:pt idx="695">
                  <c:v>0.53650725875320249</c:v>
                </c:pt>
                <c:pt idx="696">
                  <c:v>0.55273270708795896</c:v>
                </c:pt>
                <c:pt idx="697">
                  <c:v>0.54205807002561912</c:v>
                </c:pt>
                <c:pt idx="698">
                  <c:v>0.53746797608881303</c:v>
                </c:pt>
                <c:pt idx="699">
                  <c:v>0.53602690008539711</c:v>
                </c:pt>
                <c:pt idx="700">
                  <c:v>0.53597352690008548</c:v>
                </c:pt>
                <c:pt idx="701">
                  <c:v>0.53453245089666956</c:v>
                </c:pt>
                <c:pt idx="702">
                  <c:v>0.53917591801878739</c:v>
                </c:pt>
                <c:pt idx="703">
                  <c:v>0.53885567890691721</c:v>
                </c:pt>
                <c:pt idx="704">
                  <c:v>0.53506618274978657</c:v>
                </c:pt>
                <c:pt idx="705">
                  <c:v>0.53597352690008548</c:v>
                </c:pt>
                <c:pt idx="706">
                  <c:v>0.52988898377455163</c:v>
                </c:pt>
                <c:pt idx="707">
                  <c:v>0.53239752348420155</c:v>
                </c:pt>
                <c:pt idx="708">
                  <c:v>0.5372544833475662</c:v>
                </c:pt>
                <c:pt idx="709">
                  <c:v>0.53752134927412476</c:v>
                </c:pt>
                <c:pt idx="710">
                  <c:v>0.53778821520068321</c:v>
                </c:pt>
                <c:pt idx="711">
                  <c:v>0.54013663535439793</c:v>
                </c:pt>
                <c:pt idx="712">
                  <c:v>0.53688087105038429</c:v>
                </c:pt>
                <c:pt idx="713">
                  <c:v>0.55662894961571319</c:v>
                </c:pt>
                <c:pt idx="714">
                  <c:v>0.53410546541417592</c:v>
                </c:pt>
                <c:pt idx="715">
                  <c:v>0.54931682322801034</c:v>
                </c:pt>
                <c:pt idx="716">
                  <c:v>0.53474594363791628</c:v>
                </c:pt>
                <c:pt idx="717">
                  <c:v>0.53255764304013664</c:v>
                </c:pt>
                <c:pt idx="718">
                  <c:v>0.53565328778821519</c:v>
                </c:pt>
                <c:pt idx="719">
                  <c:v>0.5499573014517507</c:v>
                </c:pt>
                <c:pt idx="720">
                  <c:v>0.53565328778821519</c:v>
                </c:pt>
                <c:pt idx="721">
                  <c:v>0.53116994022203246</c:v>
                </c:pt>
                <c:pt idx="722">
                  <c:v>0.5349594363791631</c:v>
                </c:pt>
                <c:pt idx="723">
                  <c:v>0.53853543979504703</c:v>
                </c:pt>
                <c:pt idx="724">
                  <c:v>0.54099060631938523</c:v>
                </c:pt>
                <c:pt idx="725">
                  <c:v>0.53559991460290357</c:v>
                </c:pt>
                <c:pt idx="726">
                  <c:v>0.53602690008539711</c:v>
                </c:pt>
                <c:pt idx="727">
                  <c:v>0.54141759180187876</c:v>
                </c:pt>
                <c:pt idx="728">
                  <c:v>0.53949615713065757</c:v>
                </c:pt>
                <c:pt idx="729">
                  <c:v>0.53474594363791628</c:v>
                </c:pt>
                <c:pt idx="730">
                  <c:v>0.53789496157130656</c:v>
                </c:pt>
                <c:pt idx="731">
                  <c:v>0.53608027327070884</c:v>
                </c:pt>
                <c:pt idx="732">
                  <c:v>0.5414709649871905</c:v>
                </c:pt>
                <c:pt idx="733">
                  <c:v>0.53335824081981209</c:v>
                </c:pt>
                <c:pt idx="734">
                  <c:v>0.53954953031596931</c:v>
                </c:pt>
                <c:pt idx="735">
                  <c:v>0.5459009393680615</c:v>
                </c:pt>
                <c:pt idx="736">
                  <c:v>0.54552732707087959</c:v>
                </c:pt>
                <c:pt idx="737">
                  <c:v>0.54392613151152869</c:v>
                </c:pt>
                <c:pt idx="738">
                  <c:v>0.54301878736122977</c:v>
                </c:pt>
                <c:pt idx="739">
                  <c:v>0.54760888129803587</c:v>
                </c:pt>
                <c:pt idx="740">
                  <c:v>0.5499573014517507</c:v>
                </c:pt>
                <c:pt idx="741">
                  <c:v>0.54478010247651587</c:v>
                </c:pt>
                <c:pt idx="742">
                  <c:v>0.55182536293766016</c:v>
                </c:pt>
                <c:pt idx="743">
                  <c:v>0.54969043552519226</c:v>
                </c:pt>
                <c:pt idx="744">
                  <c:v>0.54921007685738688</c:v>
                </c:pt>
                <c:pt idx="745">
                  <c:v>0.54675491033304879</c:v>
                </c:pt>
                <c:pt idx="746">
                  <c:v>0.54782237403928269</c:v>
                </c:pt>
                <c:pt idx="747">
                  <c:v>0.5563087105038429</c:v>
                </c:pt>
                <c:pt idx="748">
                  <c:v>0.54851622544833478</c:v>
                </c:pt>
                <c:pt idx="749">
                  <c:v>0.54787574722459442</c:v>
                </c:pt>
                <c:pt idx="750">
                  <c:v>0.56041844577284372</c:v>
                </c:pt>
                <c:pt idx="751">
                  <c:v>0.54969043552519226</c:v>
                </c:pt>
                <c:pt idx="752">
                  <c:v>0.54835610589239969</c:v>
                </c:pt>
                <c:pt idx="753">
                  <c:v>0.54915670367207525</c:v>
                </c:pt>
                <c:pt idx="754">
                  <c:v>0.54969043552519226</c:v>
                </c:pt>
                <c:pt idx="755">
                  <c:v>0.55102476515798471</c:v>
                </c:pt>
                <c:pt idx="756">
                  <c:v>0.54734201537147742</c:v>
                </c:pt>
                <c:pt idx="757">
                  <c:v>0.54488684884713923</c:v>
                </c:pt>
                <c:pt idx="758">
                  <c:v>0.5494235695986337</c:v>
                </c:pt>
                <c:pt idx="759">
                  <c:v>0.55139837745516651</c:v>
                </c:pt>
                <c:pt idx="760">
                  <c:v>0.54563407344150294</c:v>
                </c:pt>
                <c:pt idx="761">
                  <c:v>0.5499573014517507</c:v>
                </c:pt>
                <c:pt idx="762">
                  <c:v>0.54910333048676341</c:v>
                </c:pt>
                <c:pt idx="763">
                  <c:v>0.54899658411614005</c:v>
                </c:pt>
                <c:pt idx="764">
                  <c:v>0.55017079419299741</c:v>
                </c:pt>
                <c:pt idx="765">
                  <c:v>0.55134500426985489</c:v>
                </c:pt>
                <c:pt idx="766">
                  <c:v>0.5492634500426985</c:v>
                </c:pt>
                <c:pt idx="767">
                  <c:v>0.54664816396242533</c:v>
                </c:pt>
                <c:pt idx="768">
                  <c:v>0.55465414175918026</c:v>
                </c:pt>
                <c:pt idx="769">
                  <c:v>0.54867634500426987</c:v>
                </c:pt>
                <c:pt idx="770">
                  <c:v>0.54814261315115287</c:v>
                </c:pt>
                <c:pt idx="771">
                  <c:v>0.55481426131511535</c:v>
                </c:pt>
                <c:pt idx="772">
                  <c:v>0.55449402220324517</c:v>
                </c:pt>
                <c:pt idx="773">
                  <c:v>0.54664816396242533</c:v>
                </c:pt>
                <c:pt idx="774">
                  <c:v>0.55358667805294626</c:v>
                </c:pt>
                <c:pt idx="775">
                  <c:v>0.5517186165670368</c:v>
                </c:pt>
                <c:pt idx="776">
                  <c:v>0.55049103330486771</c:v>
                </c:pt>
                <c:pt idx="777">
                  <c:v>0.55001067463706232</c:v>
                </c:pt>
                <c:pt idx="778">
                  <c:v>0.54691502988898377</c:v>
                </c:pt>
                <c:pt idx="779">
                  <c:v>0.55177198975234842</c:v>
                </c:pt>
                <c:pt idx="780">
                  <c:v>0.54835610589239969</c:v>
                </c:pt>
                <c:pt idx="781">
                  <c:v>0.5497971818958155</c:v>
                </c:pt>
                <c:pt idx="782">
                  <c:v>0.55054440649017933</c:v>
                </c:pt>
                <c:pt idx="783">
                  <c:v>0.54568744662681468</c:v>
                </c:pt>
                <c:pt idx="784">
                  <c:v>0.54846285226302305</c:v>
                </c:pt>
                <c:pt idx="785">
                  <c:v>0.5492634500426985</c:v>
                </c:pt>
                <c:pt idx="786">
                  <c:v>0.54798249359521778</c:v>
                </c:pt>
                <c:pt idx="787">
                  <c:v>0.55198548249359525</c:v>
                </c:pt>
                <c:pt idx="788">
                  <c:v>0.54798249359521778</c:v>
                </c:pt>
                <c:pt idx="789">
                  <c:v>0.55390691716481644</c:v>
                </c:pt>
                <c:pt idx="790">
                  <c:v>0.55017079419299741</c:v>
                </c:pt>
                <c:pt idx="791">
                  <c:v>0.55075789923142626</c:v>
                </c:pt>
                <c:pt idx="792">
                  <c:v>0.5499573014517507</c:v>
                </c:pt>
                <c:pt idx="793">
                  <c:v>0.55017079419299741</c:v>
                </c:pt>
                <c:pt idx="794">
                  <c:v>0.55070452604611442</c:v>
                </c:pt>
                <c:pt idx="795">
                  <c:v>0.55476088812980362</c:v>
                </c:pt>
                <c:pt idx="796">
                  <c:v>0.54808923996584125</c:v>
                </c:pt>
                <c:pt idx="797">
                  <c:v>0.54969043552519226</c:v>
                </c:pt>
                <c:pt idx="798">
                  <c:v>0.55139837745516651</c:v>
                </c:pt>
                <c:pt idx="799">
                  <c:v>0.55011742100768579</c:v>
                </c:pt>
                <c:pt idx="800">
                  <c:v>0.55380017079419297</c:v>
                </c:pt>
                <c:pt idx="801">
                  <c:v>0.55070452604611442</c:v>
                </c:pt>
                <c:pt idx="802">
                  <c:v>0.55049103330486771</c:v>
                </c:pt>
                <c:pt idx="803">
                  <c:v>0.54921007685738688</c:v>
                </c:pt>
                <c:pt idx="804">
                  <c:v>0.55059777967549106</c:v>
                </c:pt>
                <c:pt idx="805">
                  <c:v>0.57296114432109313</c:v>
                </c:pt>
                <c:pt idx="806">
                  <c:v>0.55294619982920579</c:v>
                </c:pt>
                <c:pt idx="807">
                  <c:v>0.55155849701110171</c:v>
                </c:pt>
                <c:pt idx="808">
                  <c:v>0.55412040990606326</c:v>
                </c:pt>
                <c:pt idx="809">
                  <c:v>0.55182536293766016</c:v>
                </c:pt>
                <c:pt idx="810">
                  <c:v>0.55315969257045272</c:v>
                </c:pt>
                <c:pt idx="811">
                  <c:v>0.5522523484201538</c:v>
                </c:pt>
                <c:pt idx="812">
                  <c:v>0.5492634500426985</c:v>
                </c:pt>
                <c:pt idx="813">
                  <c:v>0.55460076857386842</c:v>
                </c:pt>
                <c:pt idx="814">
                  <c:v>0.55412040990606326</c:v>
                </c:pt>
                <c:pt idx="815">
                  <c:v>0.55310631938514088</c:v>
                </c:pt>
                <c:pt idx="816">
                  <c:v>0.56634286934244238</c:v>
                </c:pt>
                <c:pt idx="817">
                  <c:v>0.55924423569598636</c:v>
                </c:pt>
                <c:pt idx="818">
                  <c:v>0.5589773697694278</c:v>
                </c:pt>
                <c:pt idx="819">
                  <c:v>0.56175277540563628</c:v>
                </c:pt>
                <c:pt idx="820">
                  <c:v>0.56676985482493603</c:v>
                </c:pt>
                <c:pt idx="821">
                  <c:v>0.56650298889837758</c:v>
                </c:pt>
                <c:pt idx="822">
                  <c:v>0.5686912894961571</c:v>
                </c:pt>
                <c:pt idx="823">
                  <c:v>0.56580913748932538</c:v>
                </c:pt>
                <c:pt idx="824">
                  <c:v>0.5614325362937661</c:v>
                </c:pt>
                <c:pt idx="825">
                  <c:v>0.55988471391972672</c:v>
                </c:pt>
                <c:pt idx="826">
                  <c:v>0.55828351836037582</c:v>
                </c:pt>
                <c:pt idx="827">
                  <c:v>0.55572160546541427</c:v>
                </c:pt>
                <c:pt idx="828">
                  <c:v>0.56351409052092227</c:v>
                </c:pt>
                <c:pt idx="829">
                  <c:v>0.55983134073441509</c:v>
                </c:pt>
                <c:pt idx="830">
                  <c:v>0.55817677198975235</c:v>
                </c:pt>
                <c:pt idx="831">
                  <c:v>0.56100555081127235</c:v>
                </c:pt>
                <c:pt idx="832">
                  <c:v>0.56666310845431256</c:v>
                </c:pt>
                <c:pt idx="833">
                  <c:v>0.56233988044406491</c:v>
                </c:pt>
                <c:pt idx="834">
                  <c:v>0.55582835183603763</c:v>
                </c:pt>
                <c:pt idx="835">
                  <c:v>0.55881725021349282</c:v>
                </c:pt>
                <c:pt idx="836">
                  <c:v>0.56404782237403928</c:v>
                </c:pt>
                <c:pt idx="837">
                  <c:v>0.56687660119555938</c:v>
                </c:pt>
                <c:pt idx="838">
                  <c:v>0.56474167378309137</c:v>
                </c:pt>
                <c:pt idx="839">
                  <c:v>0.56452818104184466</c:v>
                </c:pt>
                <c:pt idx="840">
                  <c:v>0.56901152860802728</c:v>
                </c:pt>
                <c:pt idx="841">
                  <c:v>0.56842442356959866</c:v>
                </c:pt>
                <c:pt idx="842">
                  <c:v>0.5647950469684031</c:v>
                </c:pt>
                <c:pt idx="843">
                  <c:v>0.56789069171648165</c:v>
                </c:pt>
                <c:pt idx="844">
                  <c:v>0.57178693424423566</c:v>
                </c:pt>
                <c:pt idx="845">
                  <c:v>0.56805081127241674</c:v>
                </c:pt>
                <c:pt idx="846">
                  <c:v>0.56826430401366357</c:v>
                </c:pt>
                <c:pt idx="847">
                  <c:v>0.56484842015371473</c:v>
                </c:pt>
                <c:pt idx="848">
                  <c:v>0.56709009393680621</c:v>
                </c:pt>
                <c:pt idx="849">
                  <c:v>0.57162681468830068</c:v>
                </c:pt>
                <c:pt idx="850">
                  <c:v>0.57013236549957302</c:v>
                </c:pt>
                <c:pt idx="851">
                  <c:v>0.56794406490179328</c:v>
                </c:pt>
                <c:pt idx="852">
                  <c:v>0.57066609735269003</c:v>
                </c:pt>
                <c:pt idx="853">
                  <c:v>0.57205380017079421</c:v>
                </c:pt>
                <c:pt idx="854">
                  <c:v>0.57402860802732714</c:v>
                </c:pt>
                <c:pt idx="855">
                  <c:v>0.57071947053800176</c:v>
                </c:pt>
                <c:pt idx="856">
                  <c:v>0.57685738684884713</c:v>
                </c:pt>
                <c:pt idx="857">
                  <c:v>0.57514944491887277</c:v>
                </c:pt>
                <c:pt idx="858">
                  <c:v>0.5723740392826645</c:v>
                </c:pt>
                <c:pt idx="859">
                  <c:v>0.57488257899231421</c:v>
                </c:pt>
                <c:pt idx="860">
                  <c:v>0.57819171648163958</c:v>
                </c:pt>
                <c:pt idx="861">
                  <c:v>0.58112724167378305</c:v>
                </c:pt>
                <c:pt idx="862">
                  <c:v>0.57685738684884713</c:v>
                </c:pt>
                <c:pt idx="863">
                  <c:v>0.58021989752348413</c:v>
                </c:pt>
                <c:pt idx="864">
                  <c:v>0.5785653287788215</c:v>
                </c:pt>
                <c:pt idx="865">
                  <c:v>0.57280102476515804</c:v>
                </c:pt>
                <c:pt idx="866">
                  <c:v>0.58150085397096507</c:v>
                </c:pt>
                <c:pt idx="867">
                  <c:v>0.57989965841161406</c:v>
                </c:pt>
                <c:pt idx="868">
                  <c:v>0.58054013663535442</c:v>
                </c:pt>
                <c:pt idx="869">
                  <c:v>0.57936592655849706</c:v>
                </c:pt>
                <c:pt idx="870">
                  <c:v>0.57835183603757467</c:v>
                </c:pt>
                <c:pt idx="871">
                  <c:v>0.57456233988044414</c:v>
                </c:pt>
                <c:pt idx="872">
                  <c:v>0.57984628522630233</c:v>
                </c:pt>
                <c:pt idx="873">
                  <c:v>0.58593082835183607</c:v>
                </c:pt>
                <c:pt idx="874">
                  <c:v>0.58523697694278398</c:v>
                </c:pt>
                <c:pt idx="875">
                  <c:v>0.58763877028181044</c:v>
                </c:pt>
                <c:pt idx="876">
                  <c:v>0.58235482493595214</c:v>
                </c:pt>
                <c:pt idx="877">
                  <c:v>0.5852903501280956</c:v>
                </c:pt>
                <c:pt idx="878">
                  <c:v>0.58555721605465416</c:v>
                </c:pt>
                <c:pt idx="879">
                  <c:v>0.5856105892399659</c:v>
                </c:pt>
                <c:pt idx="880">
                  <c:v>0.58582408198121261</c:v>
                </c:pt>
                <c:pt idx="881">
                  <c:v>0.58256831767719897</c:v>
                </c:pt>
                <c:pt idx="882">
                  <c:v>0.58619769427839452</c:v>
                </c:pt>
                <c:pt idx="883">
                  <c:v>0.58625106746370637</c:v>
                </c:pt>
                <c:pt idx="884">
                  <c:v>0.5900405636208369</c:v>
                </c:pt>
                <c:pt idx="885">
                  <c:v>0.58854611443210936</c:v>
                </c:pt>
                <c:pt idx="886">
                  <c:v>0.59217549103330491</c:v>
                </c:pt>
                <c:pt idx="887">
                  <c:v>0.59313620836891545</c:v>
                </c:pt>
                <c:pt idx="888">
                  <c:v>0.58961357813834336</c:v>
                </c:pt>
                <c:pt idx="889">
                  <c:v>0.59729931682322801</c:v>
                </c:pt>
                <c:pt idx="890">
                  <c:v>0.59270922288642192</c:v>
                </c:pt>
                <c:pt idx="891">
                  <c:v>0.58956020495303163</c:v>
                </c:pt>
                <c:pt idx="892">
                  <c:v>0.59537788215200682</c:v>
                </c:pt>
                <c:pt idx="893">
                  <c:v>0.59345644748078574</c:v>
                </c:pt>
                <c:pt idx="894">
                  <c:v>0.59874039282664393</c:v>
                </c:pt>
                <c:pt idx="895">
                  <c:v>0.62350555081127246</c:v>
                </c:pt>
                <c:pt idx="896">
                  <c:v>0.59318958155422719</c:v>
                </c:pt>
                <c:pt idx="897">
                  <c:v>0.59804654141759184</c:v>
                </c:pt>
                <c:pt idx="898">
                  <c:v>0.596231853116994</c:v>
                </c:pt>
                <c:pt idx="899">
                  <c:v>0.60012809564474812</c:v>
                </c:pt>
                <c:pt idx="900">
                  <c:v>0.59345644748078574</c:v>
                </c:pt>
                <c:pt idx="901">
                  <c:v>0.59847352690008537</c:v>
                </c:pt>
                <c:pt idx="902">
                  <c:v>0.59788642186165675</c:v>
                </c:pt>
                <c:pt idx="903">
                  <c:v>0.60343723313407338</c:v>
                </c:pt>
                <c:pt idx="904">
                  <c:v>0.59970111016225447</c:v>
                </c:pt>
                <c:pt idx="905">
                  <c:v>0.60546541417591815</c:v>
                </c:pt>
                <c:pt idx="906">
                  <c:v>0.5986870196413322</c:v>
                </c:pt>
                <c:pt idx="907">
                  <c:v>0.60695986336464569</c:v>
                </c:pt>
                <c:pt idx="908">
                  <c:v>0.60210290350128093</c:v>
                </c:pt>
                <c:pt idx="909">
                  <c:v>0.59991460290350129</c:v>
                </c:pt>
                <c:pt idx="910">
                  <c:v>0.60215627668659266</c:v>
                </c:pt>
                <c:pt idx="911">
                  <c:v>0.60898804440649024</c:v>
                </c:pt>
                <c:pt idx="912">
                  <c:v>0.60509180187873612</c:v>
                </c:pt>
                <c:pt idx="913">
                  <c:v>0.60621263877028186</c:v>
                </c:pt>
                <c:pt idx="914">
                  <c:v>0.60301024765157984</c:v>
                </c:pt>
                <c:pt idx="915">
                  <c:v>0.60162254483347577</c:v>
                </c:pt>
                <c:pt idx="916">
                  <c:v>0.60594577284372331</c:v>
                </c:pt>
                <c:pt idx="917">
                  <c:v>0.61058923996584125</c:v>
                </c:pt>
                <c:pt idx="918">
                  <c:v>0.60792058070025623</c:v>
                </c:pt>
                <c:pt idx="919">
                  <c:v>0.60770708795900941</c:v>
                </c:pt>
                <c:pt idx="920">
                  <c:v>0.62046327924850553</c:v>
                </c:pt>
                <c:pt idx="921">
                  <c:v>0.60685311699402222</c:v>
                </c:pt>
                <c:pt idx="922">
                  <c:v>0.6062660119555936</c:v>
                </c:pt>
                <c:pt idx="923">
                  <c:v>0.60786720751494461</c:v>
                </c:pt>
                <c:pt idx="924">
                  <c:v>0.61304440649017933</c:v>
                </c:pt>
                <c:pt idx="925">
                  <c:v>0.61277754056362077</c:v>
                </c:pt>
                <c:pt idx="926">
                  <c:v>0.63887702818104186</c:v>
                </c:pt>
                <c:pt idx="927">
                  <c:v>0.61496584116140052</c:v>
                </c:pt>
                <c:pt idx="928">
                  <c:v>0.61384500426985478</c:v>
                </c:pt>
                <c:pt idx="929">
                  <c:v>0.61240392826643897</c:v>
                </c:pt>
                <c:pt idx="930">
                  <c:v>0.61208368915456879</c:v>
                </c:pt>
                <c:pt idx="931">
                  <c:v>0.61325789923142615</c:v>
                </c:pt>
                <c:pt idx="932">
                  <c:v>0.61389837745516662</c:v>
                </c:pt>
                <c:pt idx="933">
                  <c:v>0.617207514944492</c:v>
                </c:pt>
                <c:pt idx="934">
                  <c:v>0.61854184457728445</c:v>
                </c:pt>
                <c:pt idx="935">
                  <c:v>0.61331127241673777</c:v>
                </c:pt>
                <c:pt idx="936">
                  <c:v>0.61053586678052951</c:v>
                </c:pt>
                <c:pt idx="937">
                  <c:v>0.6158198121263877</c:v>
                </c:pt>
                <c:pt idx="938">
                  <c:v>0.61603330486763452</c:v>
                </c:pt>
                <c:pt idx="939">
                  <c:v>0.620570025619129</c:v>
                </c:pt>
                <c:pt idx="940">
                  <c:v>0.62105038428693426</c:v>
                </c:pt>
                <c:pt idx="941">
                  <c:v>0.6191823228010247</c:v>
                </c:pt>
                <c:pt idx="942">
                  <c:v>0.61779461998292062</c:v>
                </c:pt>
                <c:pt idx="943">
                  <c:v>0.61752775405636207</c:v>
                </c:pt>
                <c:pt idx="944">
                  <c:v>0.62030315969257055</c:v>
                </c:pt>
                <c:pt idx="945">
                  <c:v>0.61790136635354398</c:v>
                </c:pt>
                <c:pt idx="946">
                  <c:v>0.61710076857386853</c:v>
                </c:pt>
                <c:pt idx="947">
                  <c:v>0.62153074295473953</c:v>
                </c:pt>
                <c:pt idx="948">
                  <c:v>0.62361229718189592</c:v>
                </c:pt>
                <c:pt idx="949">
                  <c:v>0.62313193851409054</c:v>
                </c:pt>
                <c:pt idx="950">
                  <c:v>0.62526686592655856</c:v>
                </c:pt>
                <c:pt idx="951">
                  <c:v>0.62099701110162253</c:v>
                </c:pt>
                <c:pt idx="952">
                  <c:v>0.62505337318531173</c:v>
                </c:pt>
                <c:pt idx="953">
                  <c:v>0.62409265584970108</c:v>
                </c:pt>
                <c:pt idx="954">
                  <c:v>0.62494662681468838</c:v>
                </c:pt>
                <c:pt idx="955">
                  <c:v>0.63188514090520931</c:v>
                </c:pt>
                <c:pt idx="956">
                  <c:v>0.625533731853117</c:v>
                </c:pt>
                <c:pt idx="957">
                  <c:v>0.63316609735269003</c:v>
                </c:pt>
                <c:pt idx="958">
                  <c:v>0.62601409052092238</c:v>
                </c:pt>
                <c:pt idx="959">
                  <c:v>0.62179760888129809</c:v>
                </c:pt>
                <c:pt idx="960">
                  <c:v>0.62270495303159701</c:v>
                </c:pt>
                <c:pt idx="961">
                  <c:v>0.62644107600341592</c:v>
                </c:pt>
                <c:pt idx="962">
                  <c:v>0.64469470538001716</c:v>
                </c:pt>
                <c:pt idx="963">
                  <c:v>0.62548035866780538</c:v>
                </c:pt>
                <c:pt idx="964">
                  <c:v>0.62894961571306585</c:v>
                </c:pt>
                <c:pt idx="965">
                  <c:v>0.62750853970964993</c:v>
                </c:pt>
                <c:pt idx="966">
                  <c:v>0.62238471391972672</c:v>
                </c:pt>
                <c:pt idx="967">
                  <c:v>0.62878949615713065</c:v>
                </c:pt>
                <c:pt idx="968">
                  <c:v>0.63049743808710501</c:v>
                </c:pt>
                <c:pt idx="969">
                  <c:v>0.63220538001707949</c:v>
                </c:pt>
                <c:pt idx="970">
                  <c:v>0.63332621690862512</c:v>
                </c:pt>
                <c:pt idx="971">
                  <c:v>0.62937660119555938</c:v>
                </c:pt>
                <c:pt idx="972">
                  <c:v>0.6371690862510675</c:v>
                </c:pt>
                <c:pt idx="973">
                  <c:v>0.6354077711357814</c:v>
                </c:pt>
                <c:pt idx="974">
                  <c:v>0.63663535439795049</c:v>
                </c:pt>
                <c:pt idx="975">
                  <c:v>0.63722245943637923</c:v>
                </c:pt>
                <c:pt idx="976">
                  <c:v>0.63882365499573024</c:v>
                </c:pt>
                <c:pt idx="977">
                  <c:v>0.64042485055508125</c:v>
                </c:pt>
                <c:pt idx="978">
                  <c:v>0.64490819812126388</c:v>
                </c:pt>
                <c:pt idx="979">
                  <c:v>0.63780956447480786</c:v>
                </c:pt>
                <c:pt idx="980">
                  <c:v>0.64079846285226305</c:v>
                </c:pt>
                <c:pt idx="981">
                  <c:v>0.64170580700256197</c:v>
                </c:pt>
                <c:pt idx="982">
                  <c:v>0.64074508966695132</c:v>
                </c:pt>
                <c:pt idx="983">
                  <c:v>0.64682963279248518</c:v>
                </c:pt>
                <c:pt idx="984">
                  <c:v>0.64384073441502987</c:v>
                </c:pt>
                <c:pt idx="985">
                  <c:v>0.64816396242527763</c:v>
                </c:pt>
                <c:pt idx="986">
                  <c:v>0.64789709649871907</c:v>
                </c:pt>
                <c:pt idx="987">
                  <c:v>0.64624252775405633</c:v>
                </c:pt>
                <c:pt idx="988">
                  <c:v>0.64730999146029033</c:v>
                </c:pt>
                <c:pt idx="989">
                  <c:v>0.64666951323654998</c:v>
                </c:pt>
                <c:pt idx="990">
                  <c:v>0.64912467976088817</c:v>
                </c:pt>
                <c:pt idx="991">
                  <c:v>0.65003202391118708</c:v>
                </c:pt>
                <c:pt idx="992">
                  <c:v>0.65056575576430409</c:v>
                </c:pt>
                <c:pt idx="993">
                  <c:v>0.65408838599487618</c:v>
                </c:pt>
                <c:pt idx="994">
                  <c:v>0.65627668659265581</c:v>
                </c:pt>
                <c:pt idx="995">
                  <c:v>0.65643680614859101</c:v>
                </c:pt>
                <c:pt idx="996">
                  <c:v>0.6532344150298891</c:v>
                </c:pt>
                <c:pt idx="997">
                  <c:v>0.66065328778821519</c:v>
                </c:pt>
                <c:pt idx="998">
                  <c:v>0.65483561058924</c:v>
                </c:pt>
                <c:pt idx="999">
                  <c:v>0.6594257045260461</c:v>
                </c:pt>
                <c:pt idx="1000">
                  <c:v>0.65905209222886418</c:v>
                </c:pt>
                <c:pt idx="1001">
                  <c:v>0.66759180187873612</c:v>
                </c:pt>
                <c:pt idx="1002">
                  <c:v>0.66839239965841157</c:v>
                </c:pt>
                <c:pt idx="1003">
                  <c:v>0.66988684884713923</c:v>
                </c:pt>
                <c:pt idx="1004">
                  <c:v>0.66956660973526905</c:v>
                </c:pt>
                <c:pt idx="1005">
                  <c:v>0.66801878736122966</c:v>
                </c:pt>
                <c:pt idx="1006">
                  <c:v>0.67260888129803598</c:v>
                </c:pt>
                <c:pt idx="1007">
                  <c:v>0.67100768573868497</c:v>
                </c:pt>
                <c:pt idx="1008">
                  <c:v>0.67122117847993168</c:v>
                </c:pt>
                <c:pt idx="1009">
                  <c:v>0.67154141759180197</c:v>
                </c:pt>
                <c:pt idx="1010">
                  <c:v>0.66940649017933396</c:v>
                </c:pt>
                <c:pt idx="1011">
                  <c:v>0.67234201537147742</c:v>
                </c:pt>
                <c:pt idx="1012">
                  <c:v>0.67981426131511535</c:v>
                </c:pt>
                <c:pt idx="1013">
                  <c:v>0.67511742100768579</c:v>
                </c:pt>
                <c:pt idx="1014">
                  <c:v>0.67938727583262182</c:v>
                </c:pt>
                <c:pt idx="1015">
                  <c:v>0.67853330486763452</c:v>
                </c:pt>
                <c:pt idx="1016">
                  <c:v>0.6852049530315969</c:v>
                </c:pt>
                <c:pt idx="1017">
                  <c:v>0.67677198975234842</c:v>
                </c:pt>
                <c:pt idx="1018">
                  <c:v>0.68525832621690874</c:v>
                </c:pt>
                <c:pt idx="1019">
                  <c:v>0.69203672075149447</c:v>
                </c:pt>
                <c:pt idx="1020">
                  <c:v>0.6897950469684031</c:v>
                </c:pt>
                <c:pt idx="1021">
                  <c:v>0.69006191289496166</c:v>
                </c:pt>
                <c:pt idx="1022">
                  <c:v>0.68600555081127246</c:v>
                </c:pt>
                <c:pt idx="1023">
                  <c:v>0.69881511528608031</c:v>
                </c:pt>
                <c:pt idx="1024">
                  <c:v>0.7019641332194706</c:v>
                </c:pt>
                <c:pt idx="1025">
                  <c:v>0.69497224594363793</c:v>
                </c:pt>
                <c:pt idx="1026">
                  <c:v>0.69678693424423577</c:v>
                </c:pt>
                <c:pt idx="1027">
                  <c:v>0.68926131511528621</c:v>
                </c:pt>
                <c:pt idx="1028">
                  <c:v>0.6949188727583262</c:v>
                </c:pt>
                <c:pt idx="1029">
                  <c:v>0.69828138343296331</c:v>
                </c:pt>
                <c:pt idx="1030">
                  <c:v>0.69694705380017086</c:v>
                </c:pt>
                <c:pt idx="1031">
                  <c:v>0.70447267292912052</c:v>
                </c:pt>
                <c:pt idx="1032">
                  <c:v>0.69422502134927422</c:v>
                </c:pt>
                <c:pt idx="1033">
                  <c:v>0.69993595217762605</c:v>
                </c:pt>
                <c:pt idx="1034">
                  <c:v>0.69726729291204104</c:v>
                </c:pt>
                <c:pt idx="1035">
                  <c:v>0.69940222032450905</c:v>
                </c:pt>
                <c:pt idx="1036">
                  <c:v>0.69817463706233984</c:v>
                </c:pt>
                <c:pt idx="1037">
                  <c:v>0.69828138343296331</c:v>
                </c:pt>
                <c:pt idx="1038">
                  <c:v>0.69801451750640475</c:v>
                </c:pt>
                <c:pt idx="1039">
                  <c:v>0.69982920580700259</c:v>
                </c:pt>
                <c:pt idx="1040">
                  <c:v>0.70655422715627669</c:v>
                </c:pt>
                <c:pt idx="1041">
                  <c:v>0.70682109308283514</c:v>
                </c:pt>
                <c:pt idx="1042">
                  <c:v>0.70484628522630233</c:v>
                </c:pt>
                <c:pt idx="1043">
                  <c:v>0.70500640478223753</c:v>
                </c:pt>
                <c:pt idx="1044">
                  <c:v>0.6980678906917166</c:v>
                </c:pt>
                <c:pt idx="1045">
                  <c:v>0.70735482493595214</c:v>
                </c:pt>
                <c:pt idx="1046">
                  <c:v>0.70527327070879597</c:v>
                </c:pt>
                <c:pt idx="1047">
                  <c:v>0.70217762596071731</c:v>
                </c:pt>
                <c:pt idx="1048">
                  <c:v>0.70260461144321096</c:v>
                </c:pt>
                <c:pt idx="1049">
                  <c:v>0.71023697694278398</c:v>
                </c:pt>
                <c:pt idx="1050">
                  <c:v>0.70345858240819814</c:v>
                </c:pt>
                <c:pt idx="1051">
                  <c:v>0.70895602049530315</c:v>
                </c:pt>
                <c:pt idx="1052">
                  <c:v>0.71733561058924</c:v>
                </c:pt>
                <c:pt idx="1053">
                  <c:v>0.70692783945345861</c:v>
                </c:pt>
                <c:pt idx="1054">
                  <c:v>0.71824295473953892</c:v>
                </c:pt>
                <c:pt idx="1055">
                  <c:v>0.70943637916310853</c:v>
                </c:pt>
                <c:pt idx="1056">
                  <c:v>0.71359948761742109</c:v>
                </c:pt>
                <c:pt idx="1057">
                  <c:v>0.70948975234842016</c:v>
                </c:pt>
                <c:pt idx="1058">
                  <c:v>0.71418659265584972</c:v>
                </c:pt>
                <c:pt idx="1059">
                  <c:v>0.7102903501280956</c:v>
                </c:pt>
                <c:pt idx="1060">
                  <c:v>0.70287147736976952</c:v>
                </c:pt>
                <c:pt idx="1061">
                  <c:v>0.70719470538001716</c:v>
                </c:pt>
                <c:pt idx="1062">
                  <c:v>0.71269214346712217</c:v>
                </c:pt>
                <c:pt idx="1063">
                  <c:v>0.70847566182749799</c:v>
                </c:pt>
                <c:pt idx="1064">
                  <c:v>0.70788855678906915</c:v>
                </c:pt>
                <c:pt idx="1065">
                  <c:v>0.70964987190435525</c:v>
                </c:pt>
                <c:pt idx="1066">
                  <c:v>0.71466695132365499</c:v>
                </c:pt>
                <c:pt idx="1067">
                  <c:v>0.71087745516652445</c:v>
                </c:pt>
                <c:pt idx="1068">
                  <c:v>0.71301238257899235</c:v>
                </c:pt>
                <c:pt idx="1069">
                  <c:v>0.713439368061486</c:v>
                </c:pt>
                <c:pt idx="1070">
                  <c:v>0.71418659265584972</c:v>
                </c:pt>
                <c:pt idx="1071">
                  <c:v>0.71552092228864217</c:v>
                </c:pt>
                <c:pt idx="1072">
                  <c:v>0.71685525192143462</c:v>
                </c:pt>
                <c:pt idx="1073">
                  <c:v>0.71375960717335607</c:v>
                </c:pt>
                <c:pt idx="1074">
                  <c:v>0.72101836037574729</c:v>
                </c:pt>
                <c:pt idx="1075">
                  <c:v>0.71674850555081138</c:v>
                </c:pt>
                <c:pt idx="1076">
                  <c:v>0.7115179333902647</c:v>
                </c:pt>
                <c:pt idx="1077">
                  <c:v>0.72021776259607184</c:v>
                </c:pt>
                <c:pt idx="1078">
                  <c:v>0.71840307429547401</c:v>
                </c:pt>
                <c:pt idx="1079">
                  <c:v>0.7180294619982921</c:v>
                </c:pt>
                <c:pt idx="1080">
                  <c:v>0.7226195559350983</c:v>
                </c:pt>
                <c:pt idx="1081">
                  <c:v>0.71984415029888993</c:v>
                </c:pt>
                <c:pt idx="1082">
                  <c:v>0.72128522630230585</c:v>
                </c:pt>
                <c:pt idx="1083">
                  <c:v>0.71866994022203246</c:v>
                </c:pt>
                <c:pt idx="1084">
                  <c:v>0.72144534585824083</c:v>
                </c:pt>
                <c:pt idx="1085">
                  <c:v>0.72080486763450047</c:v>
                </c:pt>
                <c:pt idx="1086">
                  <c:v>0.7190969257045261</c:v>
                </c:pt>
                <c:pt idx="1087">
                  <c:v>0.72320666097352693</c:v>
                </c:pt>
                <c:pt idx="1088">
                  <c:v>0.71525405636208372</c:v>
                </c:pt>
                <c:pt idx="1089">
                  <c:v>0.7226195559350983</c:v>
                </c:pt>
                <c:pt idx="1090">
                  <c:v>0.72219257045260454</c:v>
                </c:pt>
                <c:pt idx="1091">
                  <c:v>0.7439688300597781</c:v>
                </c:pt>
                <c:pt idx="1092">
                  <c:v>0.7238471391972674</c:v>
                </c:pt>
                <c:pt idx="1093">
                  <c:v>0.72678266438941086</c:v>
                </c:pt>
                <c:pt idx="1094">
                  <c:v>0.72694278394534584</c:v>
                </c:pt>
                <c:pt idx="1095">
                  <c:v>0.72801024765157984</c:v>
                </c:pt>
                <c:pt idx="1096">
                  <c:v>0.72566182749786501</c:v>
                </c:pt>
                <c:pt idx="1097">
                  <c:v>0.72662254483347577</c:v>
                </c:pt>
                <c:pt idx="1098">
                  <c:v>0.72374039282664393</c:v>
                </c:pt>
                <c:pt idx="1099">
                  <c:v>0.72961144321093085</c:v>
                </c:pt>
                <c:pt idx="1100">
                  <c:v>0.73051878736122977</c:v>
                </c:pt>
                <c:pt idx="1101">
                  <c:v>0.73062553373185324</c:v>
                </c:pt>
                <c:pt idx="1102">
                  <c:v>0.73003842869342439</c:v>
                </c:pt>
                <c:pt idx="1103">
                  <c:v>0.72859735269000858</c:v>
                </c:pt>
                <c:pt idx="1104">
                  <c:v>0.7360695986336464</c:v>
                </c:pt>
                <c:pt idx="1105">
                  <c:v>0.72758326216908631</c:v>
                </c:pt>
                <c:pt idx="1106">
                  <c:v>0.72694278394534584</c:v>
                </c:pt>
                <c:pt idx="1107">
                  <c:v>0.73959222886421871</c:v>
                </c:pt>
                <c:pt idx="1108">
                  <c:v>0.73804440649017933</c:v>
                </c:pt>
                <c:pt idx="1109">
                  <c:v>0.74877241673783101</c:v>
                </c:pt>
                <c:pt idx="1110">
                  <c:v>0.73580273270708796</c:v>
                </c:pt>
                <c:pt idx="1111">
                  <c:v>0.73558923996584125</c:v>
                </c:pt>
                <c:pt idx="1112">
                  <c:v>0.73179974380871049</c:v>
                </c:pt>
                <c:pt idx="1113">
                  <c:v>0.74332835183603763</c:v>
                </c:pt>
                <c:pt idx="1114">
                  <c:v>0.73681682322801023</c:v>
                </c:pt>
                <c:pt idx="1115">
                  <c:v>0.73847139197267286</c:v>
                </c:pt>
                <c:pt idx="1116">
                  <c:v>0.73201323654995731</c:v>
                </c:pt>
                <c:pt idx="1117">
                  <c:v>0.73687019641332197</c:v>
                </c:pt>
                <c:pt idx="1118">
                  <c:v>0.73905849701110171</c:v>
                </c:pt>
                <c:pt idx="1119">
                  <c:v>0.73863151152860806</c:v>
                </c:pt>
                <c:pt idx="1120">
                  <c:v>0.73729718189581561</c:v>
                </c:pt>
                <c:pt idx="1121">
                  <c:v>0.74172715627668662</c:v>
                </c:pt>
                <c:pt idx="1122">
                  <c:v>0.74274124679760889</c:v>
                </c:pt>
                <c:pt idx="1123">
                  <c:v>0.74423569598633654</c:v>
                </c:pt>
                <c:pt idx="1124">
                  <c:v>0.74183390264731008</c:v>
                </c:pt>
                <c:pt idx="1125">
                  <c:v>0.74231426131511524</c:v>
                </c:pt>
                <c:pt idx="1126">
                  <c:v>0.7464773697694278</c:v>
                </c:pt>
                <c:pt idx="1127">
                  <c:v>0.74573014517506409</c:v>
                </c:pt>
                <c:pt idx="1128">
                  <c:v>0.74871904355251928</c:v>
                </c:pt>
                <c:pt idx="1129">
                  <c:v>0.75112083689154574</c:v>
                </c:pt>
                <c:pt idx="1130">
                  <c:v>0.74733134073441509</c:v>
                </c:pt>
                <c:pt idx="1131">
                  <c:v>0.75624466268146895</c:v>
                </c:pt>
                <c:pt idx="1132">
                  <c:v>0.74695772843723318</c:v>
                </c:pt>
                <c:pt idx="1133">
                  <c:v>0.74855892399658419</c:v>
                </c:pt>
                <c:pt idx="1134">
                  <c:v>0.76083475661827504</c:v>
                </c:pt>
                <c:pt idx="1135">
                  <c:v>0.74679760888129809</c:v>
                </c:pt>
                <c:pt idx="1136">
                  <c:v>0.74951964133219473</c:v>
                </c:pt>
                <c:pt idx="1137">
                  <c:v>0.77428479931682326</c:v>
                </c:pt>
                <c:pt idx="1138">
                  <c:v>0.75635140905209219</c:v>
                </c:pt>
                <c:pt idx="1139">
                  <c:v>0.75683176771989757</c:v>
                </c:pt>
                <c:pt idx="1140">
                  <c:v>0.76088812980358667</c:v>
                </c:pt>
                <c:pt idx="1141">
                  <c:v>0.75896669513236559</c:v>
                </c:pt>
                <c:pt idx="1142">
                  <c:v>0.75256191289496166</c:v>
                </c:pt>
                <c:pt idx="1143">
                  <c:v>0.75651152860802739</c:v>
                </c:pt>
                <c:pt idx="1144">
                  <c:v>0.75885994876174212</c:v>
                </c:pt>
                <c:pt idx="1145">
                  <c:v>0.74935952177625964</c:v>
                </c:pt>
                <c:pt idx="1146">
                  <c:v>0.75320239111870202</c:v>
                </c:pt>
                <c:pt idx="1147">
                  <c:v>0.75507045260461148</c:v>
                </c:pt>
                <c:pt idx="1148">
                  <c:v>0.7598740392826645</c:v>
                </c:pt>
                <c:pt idx="1149">
                  <c:v>0.75768573868488476</c:v>
                </c:pt>
                <c:pt idx="1150">
                  <c:v>0.75528394534585819</c:v>
                </c:pt>
                <c:pt idx="1151">
                  <c:v>0.76601195559350987</c:v>
                </c:pt>
                <c:pt idx="1152">
                  <c:v>0.77673996584116145</c:v>
                </c:pt>
                <c:pt idx="1153">
                  <c:v>0.76078138343296331</c:v>
                </c:pt>
                <c:pt idx="1154">
                  <c:v>0.76419726729291204</c:v>
                </c:pt>
                <c:pt idx="1155">
                  <c:v>0.76243595217762605</c:v>
                </c:pt>
                <c:pt idx="1156">
                  <c:v>0.76190222032450905</c:v>
                </c:pt>
                <c:pt idx="1157">
                  <c:v>0.76638556789069179</c:v>
                </c:pt>
                <c:pt idx="1158">
                  <c:v>0.76163535439795049</c:v>
                </c:pt>
                <c:pt idx="1159">
                  <c:v>0.75998078565328786</c:v>
                </c:pt>
                <c:pt idx="1160">
                  <c:v>0.76264944491887288</c:v>
                </c:pt>
                <c:pt idx="1161">
                  <c:v>0.76654568744662688</c:v>
                </c:pt>
                <c:pt idx="1162">
                  <c:v>0.76542485055508114</c:v>
                </c:pt>
                <c:pt idx="1163">
                  <c:v>0.77049530315969261</c:v>
                </c:pt>
                <c:pt idx="1164">
                  <c:v>0.76451750640478233</c:v>
                </c:pt>
                <c:pt idx="1165">
                  <c:v>0.77487190435525188</c:v>
                </c:pt>
                <c:pt idx="1166">
                  <c:v>0.76489111870196413</c:v>
                </c:pt>
                <c:pt idx="1167">
                  <c:v>0.77060204953031597</c:v>
                </c:pt>
                <c:pt idx="1168">
                  <c:v>0.77727369769427845</c:v>
                </c:pt>
                <c:pt idx="1169">
                  <c:v>0.77380444064901799</c:v>
                </c:pt>
                <c:pt idx="1170">
                  <c:v>0.77060204953031597</c:v>
                </c:pt>
                <c:pt idx="1171">
                  <c:v>0.77556575576430398</c:v>
                </c:pt>
                <c:pt idx="1172">
                  <c:v>0.76985482493595225</c:v>
                </c:pt>
                <c:pt idx="1173">
                  <c:v>0.77236336464560207</c:v>
                </c:pt>
                <c:pt idx="1174">
                  <c:v>0.77775405636208372</c:v>
                </c:pt>
                <c:pt idx="1175">
                  <c:v>0.77641972672929127</c:v>
                </c:pt>
                <c:pt idx="1176">
                  <c:v>0.77914175918018791</c:v>
                </c:pt>
                <c:pt idx="1177">
                  <c:v>0.7872544833475662</c:v>
                </c:pt>
                <c:pt idx="1178">
                  <c:v>0.78378522630230574</c:v>
                </c:pt>
                <c:pt idx="1179">
                  <c:v>0.79296541417591804</c:v>
                </c:pt>
                <c:pt idx="1180">
                  <c:v>0.78362510674637065</c:v>
                </c:pt>
                <c:pt idx="1181">
                  <c:v>0.78399871904355256</c:v>
                </c:pt>
                <c:pt idx="1182">
                  <c:v>0.78367847993168238</c:v>
                </c:pt>
                <c:pt idx="1183">
                  <c:v>0.78133005977796766</c:v>
                </c:pt>
                <c:pt idx="1184">
                  <c:v>0.78079632792485065</c:v>
                </c:pt>
                <c:pt idx="1185">
                  <c:v>0.78997651579846284</c:v>
                </c:pt>
                <c:pt idx="1186">
                  <c:v>0.78453245089666956</c:v>
                </c:pt>
                <c:pt idx="1187">
                  <c:v>0.78559991460290357</c:v>
                </c:pt>
                <c:pt idx="1188">
                  <c:v>0.78100982066609737</c:v>
                </c:pt>
                <c:pt idx="1189">
                  <c:v>0.78426558497011112</c:v>
                </c:pt>
                <c:pt idx="1190">
                  <c:v>0.78346498719043556</c:v>
                </c:pt>
                <c:pt idx="1191">
                  <c:v>0.78704099060631938</c:v>
                </c:pt>
                <c:pt idx="1192">
                  <c:v>0.78047608881298036</c:v>
                </c:pt>
                <c:pt idx="1193">
                  <c:v>0.78773484201537158</c:v>
                </c:pt>
                <c:pt idx="1194">
                  <c:v>0.78837532023911183</c:v>
                </c:pt>
                <c:pt idx="1195">
                  <c:v>0.7879483347566183</c:v>
                </c:pt>
                <c:pt idx="1196">
                  <c:v>0.78917591801878739</c:v>
                </c:pt>
                <c:pt idx="1197">
                  <c:v>0.78949615713065757</c:v>
                </c:pt>
                <c:pt idx="1198">
                  <c:v>0.78816182749786512</c:v>
                </c:pt>
                <c:pt idx="1199">
                  <c:v>0.78810845431255339</c:v>
                </c:pt>
                <c:pt idx="1200">
                  <c:v>0.78421221178479938</c:v>
                </c:pt>
                <c:pt idx="1201">
                  <c:v>0.78629376601195566</c:v>
                </c:pt>
                <c:pt idx="1202">
                  <c:v>0.7897096498719044</c:v>
                </c:pt>
                <c:pt idx="1203">
                  <c:v>0.78816182749786512</c:v>
                </c:pt>
                <c:pt idx="1204">
                  <c:v>0.79269854824935959</c:v>
                </c:pt>
                <c:pt idx="1205">
                  <c:v>0.78784158838599483</c:v>
                </c:pt>
                <c:pt idx="1206">
                  <c:v>0.7918445772843723</c:v>
                </c:pt>
                <c:pt idx="1207">
                  <c:v>0.7918445772843723</c:v>
                </c:pt>
                <c:pt idx="1208">
                  <c:v>0.79670153714773706</c:v>
                </c:pt>
                <c:pt idx="1209">
                  <c:v>0.78912254483347566</c:v>
                </c:pt>
                <c:pt idx="1210">
                  <c:v>0.79109735269000858</c:v>
                </c:pt>
                <c:pt idx="1211">
                  <c:v>0.79077711357813829</c:v>
                </c:pt>
                <c:pt idx="1212">
                  <c:v>0.79333902647309995</c:v>
                </c:pt>
                <c:pt idx="1213">
                  <c:v>0.79606105892399659</c:v>
                </c:pt>
                <c:pt idx="1214">
                  <c:v>0.79008326216908631</c:v>
                </c:pt>
                <c:pt idx="1215">
                  <c:v>0.7861870196413322</c:v>
                </c:pt>
                <c:pt idx="1216">
                  <c:v>0.78688087105038429</c:v>
                </c:pt>
                <c:pt idx="1217">
                  <c:v>0.78239752348420166</c:v>
                </c:pt>
                <c:pt idx="1218">
                  <c:v>0.78992314261315122</c:v>
                </c:pt>
                <c:pt idx="1219">
                  <c:v>0.78720111016225458</c:v>
                </c:pt>
                <c:pt idx="1220">
                  <c:v>0.78133005977796766</c:v>
                </c:pt>
                <c:pt idx="1221">
                  <c:v>0.79371263877028175</c:v>
                </c:pt>
                <c:pt idx="1222">
                  <c:v>0.78479931682322812</c:v>
                </c:pt>
                <c:pt idx="1223">
                  <c:v>0.78511955593509819</c:v>
                </c:pt>
                <c:pt idx="1224">
                  <c:v>0.78688087105038429</c:v>
                </c:pt>
                <c:pt idx="1225">
                  <c:v>0.78277113578138346</c:v>
                </c:pt>
                <c:pt idx="1226">
                  <c:v>0.78026259607173365</c:v>
                </c:pt>
                <c:pt idx="1227">
                  <c:v>0.78127668659265581</c:v>
                </c:pt>
                <c:pt idx="1228">
                  <c:v>0.78234415029888982</c:v>
                </c:pt>
                <c:pt idx="1229">
                  <c:v>0.7814368061485909</c:v>
                </c:pt>
                <c:pt idx="1230">
                  <c:v>0.78063620836891545</c:v>
                </c:pt>
                <c:pt idx="1231">
                  <c:v>0.77583262169086253</c:v>
                </c:pt>
                <c:pt idx="1232">
                  <c:v>0.78122331340734419</c:v>
                </c:pt>
                <c:pt idx="1233">
                  <c:v>0.78351836037574729</c:v>
                </c:pt>
                <c:pt idx="1234">
                  <c:v>0.76611870196413334</c:v>
                </c:pt>
                <c:pt idx="1235">
                  <c:v>0.78015584970111018</c:v>
                </c:pt>
                <c:pt idx="1236">
                  <c:v>0.77535226302305726</c:v>
                </c:pt>
                <c:pt idx="1237">
                  <c:v>0.78202391118701975</c:v>
                </c:pt>
                <c:pt idx="1238">
                  <c:v>0.7718830059777968</c:v>
                </c:pt>
                <c:pt idx="1239">
                  <c:v>0.77625960717335618</c:v>
                </c:pt>
                <c:pt idx="1240">
                  <c:v>0.77220324508966698</c:v>
                </c:pt>
                <c:pt idx="1241">
                  <c:v>0.77412467976088817</c:v>
                </c:pt>
                <c:pt idx="1242">
                  <c:v>0.77161614005123835</c:v>
                </c:pt>
                <c:pt idx="1243">
                  <c:v>0.76846712211784796</c:v>
                </c:pt>
                <c:pt idx="1244">
                  <c:v>0.77545900939368073</c:v>
                </c:pt>
                <c:pt idx="1245">
                  <c:v>0.76553159692570449</c:v>
                </c:pt>
                <c:pt idx="1246">
                  <c:v>0.76387702818104186</c:v>
                </c:pt>
                <c:pt idx="1247">
                  <c:v>0.77220324508966698</c:v>
                </c:pt>
                <c:pt idx="1248">
                  <c:v>0.77161614005123835</c:v>
                </c:pt>
                <c:pt idx="1249">
                  <c:v>0.7710290350128095</c:v>
                </c:pt>
                <c:pt idx="1250">
                  <c:v>0.76499786507258749</c:v>
                </c:pt>
                <c:pt idx="1251">
                  <c:v>0.76515798462852258</c:v>
                </c:pt>
                <c:pt idx="1252">
                  <c:v>0.77033518360375752</c:v>
                </c:pt>
                <c:pt idx="1253">
                  <c:v>0.76035439795046966</c:v>
                </c:pt>
                <c:pt idx="1254">
                  <c:v>0.76361016225448342</c:v>
                </c:pt>
                <c:pt idx="1255">
                  <c:v>0.76675918018787359</c:v>
                </c:pt>
                <c:pt idx="1256">
                  <c:v>0.75848633646456021</c:v>
                </c:pt>
                <c:pt idx="1257">
                  <c:v>0.76328992314261312</c:v>
                </c:pt>
                <c:pt idx="1258">
                  <c:v>0.76318317677198988</c:v>
                </c:pt>
                <c:pt idx="1259">
                  <c:v>0.76190222032450905</c:v>
                </c:pt>
                <c:pt idx="1260">
                  <c:v>0.75976729291204104</c:v>
                </c:pt>
                <c:pt idx="1261">
                  <c:v>0.76110162254483349</c:v>
                </c:pt>
                <c:pt idx="1262">
                  <c:v>0.76136848847139205</c:v>
                </c:pt>
                <c:pt idx="1263">
                  <c:v>0.76120836891545696</c:v>
                </c:pt>
                <c:pt idx="1264">
                  <c:v>0.75923356105892403</c:v>
                </c:pt>
                <c:pt idx="1265">
                  <c:v>0.75864645602049541</c:v>
                </c:pt>
                <c:pt idx="1266">
                  <c:v>0.77332408198121272</c:v>
                </c:pt>
                <c:pt idx="1267">
                  <c:v>0.76457087959009395</c:v>
                </c:pt>
                <c:pt idx="1268">
                  <c:v>0.76051451750640486</c:v>
                </c:pt>
                <c:pt idx="1269">
                  <c:v>0.76312980358667803</c:v>
                </c:pt>
                <c:pt idx="1270">
                  <c:v>0.75528394534585819</c:v>
                </c:pt>
                <c:pt idx="1271">
                  <c:v>0.7660653287788215</c:v>
                </c:pt>
                <c:pt idx="1272">
                  <c:v>0.75816609735269003</c:v>
                </c:pt>
                <c:pt idx="1273">
                  <c:v>0.75672502134927411</c:v>
                </c:pt>
                <c:pt idx="1274">
                  <c:v>0.75389624252775411</c:v>
                </c:pt>
                <c:pt idx="1275">
                  <c:v>0.76318317677198988</c:v>
                </c:pt>
                <c:pt idx="1276">
                  <c:v>0.76190222032450905</c:v>
                </c:pt>
                <c:pt idx="1277">
                  <c:v>0.75469684030742956</c:v>
                </c:pt>
                <c:pt idx="1278">
                  <c:v>0.75426985482493603</c:v>
                </c:pt>
                <c:pt idx="1279">
                  <c:v>0.75955380017079421</c:v>
                </c:pt>
                <c:pt idx="1280">
                  <c:v>0.75960717335610595</c:v>
                </c:pt>
                <c:pt idx="1281">
                  <c:v>0.75080059777967556</c:v>
                </c:pt>
                <c:pt idx="1282">
                  <c:v>0.74535653287788217</c:v>
                </c:pt>
                <c:pt idx="1283">
                  <c:v>0.75320239111870202</c:v>
                </c:pt>
                <c:pt idx="1284">
                  <c:v>0.75074722459436383</c:v>
                </c:pt>
                <c:pt idx="1285">
                  <c:v>0.74823868488471401</c:v>
                </c:pt>
                <c:pt idx="1286">
                  <c:v>0.7464773697694278</c:v>
                </c:pt>
                <c:pt idx="1287">
                  <c:v>0.74226088812980362</c:v>
                </c:pt>
                <c:pt idx="1288">
                  <c:v>0.73772416737830915</c:v>
                </c:pt>
                <c:pt idx="1289">
                  <c:v>0.74279461998292062</c:v>
                </c:pt>
                <c:pt idx="1290">
                  <c:v>0.75272203245089664</c:v>
                </c:pt>
                <c:pt idx="1291">
                  <c:v>0.75346925704526058</c:v>
                </c:pt>
                <c:pt idx="1292">
                  <c:v>0.75789923142613158</c:v>
                </c:pt>
                <c:pt idx="1293">
                  <c:v>0.75186806148590957</c:v>
                </c:pt>
                <c:pt idx="1294">
                  <c:v>0.74855892399658419</c:v>
                </c:pt>
                <c:pt idx="1295">
                  <c:v>0.75416310845431256</c:v>
                </c:pt>
                <c:pt idx="1296">
                  <c:v>0.75640478223740404</c:v>
                </c:pt>
                <c:pt idx="1297">
                  <c:v>0.7581127241673784</c:v>
                </c:pt>
                <c:pt idx="1298">
                  <c:v>0.75677839453458595</c:v>
                </c:pt>
                <c:pt idx="1299">
                  <c:v>0.75939368061485912</c:v>
                </c:pt>
                <c:pt idx="1300">
                  <c:v>0.76067463706233995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8D1-42A1-B22A-62C7C01E8F8C}"/>
            </c:ext>
          </c:extLst>
        </c:ser>
        <c:ser>
          <c:idx val="1"/>
          <c:order val="1"/>
          <c:tx>
            <c:v>rCND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Sheet1!$I$2:$I$1302</c:f>
              <c:numCache>
                <c:formatCode>General</c:formatCode>
                <c:ptCount val="1301"/>
                <c:pt idx="0">
                  <c:v>1000.38</c:v>
                </c:pt>
                <c:pt idx="1">
                  <c:v>1002.14</c:v>
                </c:pt>
                <c:pt idx="2">
                  <c:v>1003.9</c:v>
                </c:pt>
                <c:pt idx="3">
                  <c:v>1005.66</c:v>
                </c:pt>
                <c:pt idx="4">
                  <c:v>1007.42</c:v>
                </c:pt>
                <c:pt idx="5">
                  <c:v>1009.18</c:v>
                </c:pt>
                <c:pt idx="6">
                  <c:v>1010.93</c:v>
                </c:pt>
                <c:pt idx="7">
                  <c:v>1012.69</c:v>
                </c:pt>
                <c:pt idx="8">
                  <c:v>1014.45</c:v>
                </c:pt>
                <c:pt idx="9">
                  <c:v>1016.21</c:v>
                </c:pt>
                <c:pt idx="10">
                  <c:v>1017.96</c:v>
                </c:pt>
                <c:pt idx="11">
                  <c:v>1019.72</c:v>
                </c:pt>
                <c:pt idx="12">
                  <c:v>1021.47</c:v>
                </c:pt>
                <c:pt idx="13">
                  <c:v>1023.23</c:v>
                </c:pt>
                <c:pt idx="14">
                  <c:v>1024.99</c:v>
                </c:pt>
                <c:pt idx="15">
                  <c:v>1026.74</c:v>
                </c:pt>
                <c:pt idx="16">
                  <c:v>1028.49</c:v>
                </c:pt>
                <c:pt idx="17">
                  <c:v>1030.25</c:v>
                </c:pt>
                <c:pt idx="18">
                  <c:v>1032</c:v>
                </c:pt>
                <c:pt idx="19">
                  <c:v>1033.76</c:v>
                </c:pt>
                <c:pt idx="20">
                  <c:v>1035.51</c:v>
                </c:pt>
                <c:pt idx="21">
                  <c:v>1037.26</c:v>
                </c:pt>
                <c:pt idx="22">
                  <c:v>1039.01</c:v>
                </c:pt>
                <c:pt idx="23">
                  <c:v>1040.77</c:v>
                </c:pt>
                <c:pt idx="24">
                  <c:v>1042.52</c:v>
                </c:pt>
                <c:pt idx="25">
                  <c:v>1044.27</c:v>
                </c:pt>
                <c:pt idx="26">
                  <c:v>1046.02</c:v>
                </c:pt>
                <c:pt idx="27">
                  <c:v>1047.77</c:v>
                </c:pt>
                <c:pt idx="28">
                  <c:v>1049.52</c:v>
                </c:pt>
                <c:pt idx="29">
                  <c:v>1051.27</c:v>
                </c:pt>
                <c:pt idx="30">
                  <c:v>1053.02</c:v>
                </c:pt>
                <c:pt idx="31">
                  <c:v>1054.77</c:v>
                </c:pt>
                <c:pt idx="32">
                  <c:v>1056.52</c:v>
                </c:pt>
                <c:pt idx="33">
                  <c:v>1058.26</c:v>
                </c:pt>
                <c:pt idx="34">
                  <c:v>1060.01</c:v>
                </c:pt>
                <c:pt idx="35">
                  <c:v>1061.76</c:v>
                </c:pt>
                <c:pt idx="36">
                  <c:v>1063.51</c:v>
                </c:pt>
                <c:pt idx="37">
                  <c:v>1065.25</c:v>
                </c:pt>
                <c:pt idx="38">
                  <c:v>1067</c:v>
                </c:pt>
                <c:pt idx="39">
                  <c:v>1068.75</c:v>
                </c:pt>
                <c:pt idx="40">
                  <c:v>1070.49</c:v>
                </c:pt>
                <c:pt idx="41">
                  <c:v>1072.24</c:v>
                </c:pt>
                <c:pt idx="42">
                  <c:v>1073.98</c:v>
                </c:pt>
                <c:pt idx="43">
                  <c:v>1075.72</c:v>
                </c:pt>
                <c:pt idx="44">
                  <c:v>1077.47</c:v>
                </c:pt>
                <c:pt idx="45">
                  <c:v>1079.21</c:v>
                </c:pt>
                <c:pt idx="46">
                  <c:v>1080.96</c:v>
                </c:pt>
                <c:pt idx="47">
                  <c:v>1082.7</c:v>
                </c:pt>
                <c:pt idx="48">
                  <c:v>1084.44</c:v>
                </c:pt>
                <c:pt idx="49">
                  <c:v>1086.18</c:v>
                </c:pt>
                <c:pt idx="50">
                  <c:v>1087.93</c:v>
                </c:pt>
                <c:pt idx="51">
                  <c:v>1089.67</c:v>
                </c:pt>
                <c:pt idx="52">
                  <c:v>1091.4100000000001</c:v>
                </c:pt>
                <c:pt idx="53">
                  <c:v>1093.1500000000001</c:v>
                </c:pt>
                <c:pt idx="54">
                  <c:v>1094.8900000000001</c:v>
                </c:pt>
                <c:pt idx="55">
                  <c:v>1096.6300000000001</c:v>
                </c:pt>
                <c:pt idx="56">
                  <c:v>1098.3699999999999</c:v>
                </c:pt>
                <c:pt idx="57">
                  <c:v>1100.1099999999999</c:v>
                </c:pt>
                <c:pt idx="58">
                  <c:v>1101.8499999999999</c:v>
                </c:pt>
                <c:pt idx="59">
                  <c:v>1103.5899999999999</c:v>
                </c:pt>
                <c:pt idx="60">
                  <c:v>1105.32</c:v>
                </c:pt>
                <c:pt idx="61">
                  <c:v>1107.06</c:v>
                </c:pt>
                <c:pt idx="62">
                  <c:v>1108.8</c:v>
                </c:pt>
                <c:pt idx="63">
                  <c:v>1110.54</c:v>
                </c:pt>
                <c:pt idx="64">
                  <c:v>1112.27</c:v>
                </c:pt>
                <c:pt idx="65">
                  <c:v>1114.01</c:v>
                </c:pt>
                <c:pt idx="66">
                  <c:v>1115.75</c:v>
                </c:pt>
                <c:pt idx="67">
                  <c:v>1117.48</c:v>
                </c:pt>
                <c:pt idx="68">
                  <c:v>1119.21</c:v>
                </c:pt>
                <c:pt idx="69">
                  <c:v>1120.95</c:v>
                </c:pt>
                <c:pt idx="70">
                  <c:v>1122.68</c:v>
                </c:pt>
                <c:pt idx="71">
                  <c:v>1124.42</c:v>
                </c:pt>
                <c:pt idx="72">
                  <c:v>1126.1500000000001</c:v>
                </c:pt>
                <c:pt idx="73">
                  <c:v>1127.8900000000001</c:v>
                </c:pt>
                <c:pt idx="74">
                  <c:v>1129.6199999999999</c:v>
                </c:pt>
                <c:pt idx="75">
                  <c:v>1131.3499999999999</c:v>
                </c:pt>
                <c:pt idx="76">
                  <c:v>1133.08</c:v>
                </c:pt>
                <c:pt idx="77">
                  <c:v>1134.81</c:v>
                </c:pt>
                <c:pt idx="78">
                  <c:v>1136.55</c:v>
                </c:pt>
                <c:pt idx="79">
                  <c:v>1138.28</c:v>
                </c:pt>
                <c:pt idx="80">
                  <c:v>1140.01</c:v>
                </c:pt>
                <c:pt idx="81">
                  <c:v>1141.74</c:v>
                </c:pt>
                <c:pt idx="82">
                  <c:v>1143.47</c:v>
                </c:pt>
                <c:pt idx="83">
                  <c:v>1145.2</c:v>
                </c:pt>
                <c:pt idx="84">
                  <c:v>1146.93</c:v>
                </c:pt>
                <c:pt idx="85">
                  <c:v>1148.6600000000001</c:v>
                </c:pt>
                <c:pt idx="86">
                  <c:v>1150.3800000000001</c:v>
                </c:pt>
                <c:pt idx="87">
                  <c:v>1152.1099999999999</c:v>
                </c:pt>
                <c:pt idx="88">
                  <c:v>1153.8399999999999</c:v>
                </c:pt>
                <c:pt idx="89">
                  <c:v>1155.57</c:v>
                </c:pt>
                <c:pt idx="90">
                  <c:v>1157.3</c:v>
                </c:pt>
                <c:pt idx="91">
                  <c:v>1159.02</c:v>
                </c:pt>
                <c:pt idx="92">
                  <c:v>1160.75</c:v>
                </c:pt>
                <c:pt idx="93">
                  <c:v>1162.47</c:v>
                </c:pt>
                <c:pt idx="94">
                  <c:v>1164.2</c:v>
                </c:pt>
                <c:pt idx="95">
                  <c:v>1165.92</c:v>
                </c:pt>
                <c:pt idx="96">
                  <c:v>1167.6500000000001</c:v>
                </c:pt>
                <c:pt idx="97">
                  <c:v>1169.3699999999999</c:v>
                </c:pt>
                <c:pt idx="98">
                  <c:v>1171.0999999999999</c:v>
                </c:pt>
                <c:pt idx="99">
                  <c:v>1172.82</c:v>
                </c:pt>
                <c:pt idx="100">
                  <c:v>1174.54</c:v>
                </c:pt>
                <c:pt idx="101">
                  <c:v>1176.27</c:v>
                </c:pt>
                <c:pt idx="102">
                  <c:v>1177.99</c:v>
                </c:pt>
                <c:pt idx="103">
                  <c:v>1179.71</c:v>
                </c:pt>
                <c:pt idx="104">
                  <c:v>1181.43</c:v>
                </c:pt>
                <c:pt idx="105">
                  <c:v>1183.1600000000001</c:v>
                </c:pt>
                <c:pt idx="106">
                  <c:v>1184.8800000000001</c:v>
                </c:pt>
                <c:pt idx="107">
                  <c:v>1186.5999999999999</c:v>
                </c:pt>
                <c:pt idx="108">
                  <c:v>1188.32</c:v>
                </c:pt>
                <c:pt idx="109">
                  <c:v>1190.04</c:v>
                </c:pt>
                <c:pt idx="110">
                  <c:v>1191.76</c:v>
                </c:pt>
                <c:pt idx="111">
                  <c:v>1193.48</c:v>
                </c:pt>
                <c:pt idx="112">
                  <c:v>1195.2</c:v>
                </c:pt>
                <c:pt idx="113">
                  <c:v>1196.92</c:v>
                </c:pt>
                <c:pt idx="114">
                  <c:v>1198.6300000000001</c:v>
                </c:pt>
                <c:pt idx="115">
                  <c:v>1200.3499999999999</c:v>
                </c:pt>
                <c:pt idx="116">
                  <c:v>1202.07</c:v>
                </c:pt>
                <c:pt idx="117">
                  <c:v>1203.79</c:v>
                </c:pt>
                <c:pt idx="118">
                  <c:v>1205.5</c:v>
                </c:pt>
                <c:pt idx="119">
                  <c:v>1207.22</c:v>
                </c:pt>
                <c:pt idx="120">
                  <c:v>1208.93</c:v>
                </c:pt>
                <c:pt idx="121">
                  <c:v>1210.6500000000001</c:v>
                </c:pt>
                <c:pt idx="122">
                  <c:v>1212.3699999999999</c:v>
                </c:pt>
                <c:pt idx="123">
                  <c:v>1214.08</c:v>
                </c:pt>
                <c:pt idx="124">
                  <c:v>1215.8</c:v>
                </c:pt>
                <c:pt idx="125">
                  <c:v>1217.51</c:v>
                </c:pt>
                <c:pt idx="126">
                  <c:v>1219.22</c:v>
                </c:pt>
                <c:pt idx="127">
                  <c:v>1220.94</c:v>
                </c:pt>
                <c:pt idx="128">
                  <c:v>1222.6500000000001</c:v>
                </c:pt>
                <c:pt idx="129">
                  <c:v>1224.3599999999999</c:v>
                </c:pt>
                <c:pt idx="130">
                  <c:v>1226.08</c:v>
                </c:pt>
                <c:pt idx="131">
                  <c:v>1227.79</c:v>
                </c:pt>
                <c:pt idx="132">
                  <c:v>1229.5</c:v>
                </c:pt>
                <c:pt idx="133">
                  <c:v>1231.21</c:v>
                </c:pt>
                <c:pt idx="134">
                  <c:v>1232.92</c:v>
                </c:pt>
                <c:pt idx="135">
                  <c:v>1234.6300000000001</c:v>
                </c:pt>
                <c:pt idx="136">
                  <c:v>1236.3399999999999</c:v>
                </c:pt>
                <c:pt idx="137">
                  <c:v>1238.05</c:v>
                </c:pt>
                <c:pt idx="138">
                  <c:v>1239.76</c:v>
                </c:pt>
                <c:pt idx="139">
                  <c:v>1241.47</c:v>
                </c:pt>
                <c:pt idx="140">
                  <c:v>1243.18</c:v>
                </c:pt>
                <c:pt idx="141">
                  <c:v>1244.8900000000001</c:v>
                </c:pt>
                <c:pt idx="142">
                  <c:v>1246.5999999999999</c:v>
                </c:pt>
                <c:pt idx="143">
                  <c:v>1248.3</c:v>
                </c:pt>
                <c:pt idx="144">
                  <c:v>1250.01</c:v>
                </c:pt>
                <c:pt idx="145">
                  <c:v>1251.72</c:v>
                </c:pt>
                <c:pt idx="146">
                  <c:v>1253.42</c:v>
                </c:pt>
                <c:pt idx="147">
                  <c:v>1255.1300000000001</c:v>
                </c:pt>
                <c:pt idx="148">
                  <c:v>1256.8399999999999</c:v>
                </c:pt>
                <c:pt idx="149">
                  <c:v>1258.54</c:v>
                </c:pt>
                <c:pt idx="150">
                  <c:v>1260.25</c:v>
                </c:pt>
                <c:pt idx="151">
                  <c:v>1261.95</c:v>
                </c:pt>
                <c:pt idx="152">
                  <c:v>1263.6600000000001</c:v>
                </c:pt>
                <c:pt idx="153">
                  <c:v>1265.3599999999999</c:v>
                </c:pt>
                <c:pt idx="154">
                  <c:v>1267.06</c:v>
                </c:pt>
                <c:pt idx="155">
                  <c:v>1268.77</c:v>
                </c:pt>
                <c:pt idx="156">
                  <c:v>1270.47</c:v>
                </c:pt>
                <c:pt idx="157">
                  <c:v>1272.17</c:v>
                </c:pt>
                <c:pt idx="158">
                  <c:v>1273.8699999999999</c:v>
                </c:pt>
                <c:pt idx="159">
                  <c:v>1275.58</c:v>
                </c:pt>
                <c:pt idx="160">
                  <c:v>1277.28</c:v>
                </c:pt>
                <c:pt idx="161">
                  <c:v>1278.98</c:v>
                </c:pt>
                <c:pt idx="162">
                  <c:v>1280.68</c:v>
                </c:pt>
                <c:pt idx="163">
                  <c:v>1282.3800000000001</c:v>
                </c:pt>
                <c:pt idx="164">
                  <c:v>1284.08</c:v>
                </c:pt>
                <c:pt idx="165">
                  <c:v>1285.78</c:v>
                </c:pt>
                <c:pt idx="166">
                  <c:v>1287.48</c:v>
                </c:pt>
                <c:pt idx="167">
                  <c:v>1289.18</c:v>
                </c:pt>
                <c:pt idx="168">
                  <c:v>1290.8800000000001</c:v>
                </c:pt>
                <c:pt idx="169">
                  <c:v>1292.57</c:v>
                </c:pt>
                <c:pt idx="170">
                  <c:v>1294.27</c:v>
                </c:pt>
                <c:pt idx="171">
                  <c:v>1295.97</c:v>
                </c:pt>
                <c:pt idx="172">
                  <c:v>1297.67</c:v>
                </c:pt>
                <c:pt idx="173">
                  <c:v>1299.3599999999999</c:v>
                </c:pt>
                <c:pt idx="174">
                  <c:v>1301.06</c:v>
                </c:pt>
                <c:pt idx="175">
                  <c:v>1302.76</c:v>
                </c:pt>
                <c:pt idx="176">
                  <c:v>1304.45</c:v>
                </c:pt>
                <c:pt idx="177">
                  <c:v>1306.1500000000001</c:v>
                </c:pt>
                <c:pt idx="178">
                  <c:v>1307.8399999999999</c:v>
                </c:pt>
                <c:pt idx="179">
                  <c:v>1309.54</c:v>
                </c:pt>
                <c:pt idx="180">
                  <c:v>1311.23</c:v>
                </c:pt>
                <c:pt idx="181">
                  <c:v>1312.93</c:v>
                </c:pt>
                <c:pt idx="182">
                  <c:v>1314.62</c:v>
                </c:pt>
                <c:pt idx="183">
                  <c:v>1316.31</c:v>
                </c:pt>
                <c:pt idx="184">
                  <c:v>1318.01</c:v>
                </c:pt>
                <c:pt idx="185">
                  <c:v>1319.7</c:v>
                </c:pt>
                <c:pt idx="186">
                  <c:v>1321.39</c:v>
                </c:pt>
                <c:pt idx="187">
                  <c:v>1323.08</c:v>
                </c:pt>
                <c:pt idx="188">
                  <c:v>1324.77</c:v>
                </c:pt>
                <c:pt idx="189">
                  <c:v>1326.46</c:v>
                </c:pt>
                <c:pt idx="190">
                  <c:v>1328.15</c:v>
                </c:pt>
                <c:pt idx="191">
                  <c:v>1329.84</c:v>
                </c:pt>
                <c:pt idx="192">
                  <c:v>1331.54</c:v>
                </c:pt>
                <c:pt idx="193">
                  <c:v>1333.22</c:v>
                </c:pt>
                <c:pt idx="194">
                  <c:v>1334.91</c:v>
                </c:pt>
                <c:pt idx="195">
                  <c:v>1336.6</c:v>
                </c:pt>
                <c:pt idx="196">
                  <c:v>1338.29</c:v>
                </c:pt>
                <c:pt idx="197">
                  <c:v>1339.98</c:v>
                </c:pt>
                <c:pt idx="198">
                  <c:v>1341.67</c:v>
                </c:pt>
                <c:pt idx="199">
                  <c:v>1343.35</c:v>
                </c:pt>
                <c:pt idx="200">
                  <c:v>1345.04</c:v>
                </c:pt>
                <c:pt idx="201">
                  <c:v>1346.73</c:v>
                </c:pt>
                <c:pt idx="202">
                  <c:v>1348.41</c:v>
                </c:pt>
                <c:pt idx="203">
                  <c:v>1350.1</c:v>
                </c:pt>
                <c:pt idx="204">
                  <c:v>1351.78</c:v>
                </c:pt>
                <c:pt idx="205">
                  <c:v>1353.47</c:v>
                </c:pt>
                <c:pt idx="206">
                  <c:v>1355.16</c:v>
                </c:pt>
                <c:pt idx="207">
                  <c:v>1356.84</c:v>
                </c:pt>
                <c:pt idx="208">
                  <c:v>1358.52</c:v>
                </c:pt>
                <c:pt idx="209">
                  <c:v>1360.21</c:v>
                </c:pt>
                <c:pt idx="210">
                  <c:v>1361.89</c:v>
                </c:pt>
                <c:pt idx="211">
                  <c:v>1363.57</c:v>
                </c:pt>
                <c:pt idx="212">
                  <c:v>1365.26</c:v>
                </c:pt>
                <c:pt idx="213">
                  <c:v>1366.94</c:v>
                </c:pt>
                <c:pt idx="214">
                  <c:v>1368.62</c:v>
                </c:pt>
                <c:pt idx="215">
                  <c:v>1370.3</c:v>
                </c:pt>
                <c:pt idx="216">
                  <c:v>1371.99</c:v>
                </c:pt>
                <c:pt idx="217">
                  <c:v>1373.67</c:v>
                </c:pt>
                <c:pt idx="218">
                  <c:v>1375.35</c:v>
                </c:pt>
                <c:pt idx="219">
                  <c:v>1377.03</c:v>
                </c:pt>
                <c:pt idx="220">
                  <c:v>1378.71</c:v>
                </c:pt>
                <c:pt idx="221">
                  <c:v>1380.39</c:v>
                </c:pt>
                <c:pt idx="222">
                  <c:v>1382.06</c:v>
                </c:pt>
                <c:pt idx="223">
                  <c:v>1383.74</c:v>
                </c:pt>
                <c:pt idx="224">
                  <c:v>1385.42</c:v>
                </c:pt>
                <c:pt idx="225">
                  <c:v>1387.1</c:v>
                </c:pt>
                <c:pt idx="226">
                  <c:v>1388.78</c:v>
                </c:pt>
                <c:pt idx="227">
                  <c:v>1390.45</c:v>
                </c:pt>
                <c:pt idx="228">
                  <c:v>1392.13</c:v>
                </c:pt>
                <c:pt idx="229">
                  <c:v>1393.81</c:v>
                </c:pt>
                <c:pt idx="230">
                  <c:v>1395.49</c:v>
                </c:pt>
                <c:pt idx="231">
                  <c:v>1397.16</c:v>
                </c:pt>
                <c:pt idx="232">
                  <c:v>1398.84</c:v>
                </c:pt>
                <c:pt idx="233">
                  <c:v>1400.51</c:v>
                </c:pt>
                <c:pt idx="234">
                  <c:v>1402.19</c:v>
                </c:pt>
                <c:pt idx="235">
                  <c:v>1403.86</c:v>
                </c:pt>
                <c:pt idx="236">
                  <c:v>1405.54</c:v>
                </c:pt>
                <c:pt idx="237">
                  <c:v>1407.21</c:v>
                </c:pt>
                <c:pt idx="238">
                  <c:v>1408.88</c:v>
                </c:pt>
                <c:pt idx="239">
                  <c:v>1410.56</c:v>
                </c:pt>
                <c:pt idx="240">
                  <c:v>1412.23</c:v>
                </c:pt>
                <c:pt idx="241">
                  <c:v>1413.9</c:v>
                </c:pt>
                <c:pt idx="242">
                  <c:v>1415.57</c:v>
                </c:pt>
                <c:pt idx="243">
                  <c:v>1417.25</c:v>
                </c:pt>
                <c:pt idx="244">
                  <c:v>1418.92</c:v>
                </c:pt>
                <c:pt idx="245">
                  <c:v>1420.59</c:v>
                </c:pt>
                <c:pt idx="246">
                  <c:v>1422.26</c:v>
                </c:pt>
                <c:pt idx="247">
                  <c:v>1423.93</c:v>
                </c:pt>
                <c:pt idx="248">
                  <c:v>1425.6</c:v>
                </c:pt>
                <c:pt idx="249">
                  <c:v>1427.27</c:v>
                </c:pt>
                <c:pt idx="250">
                  <c:v>1428.94</c:v>
                </c:pt>
                <c:pt idx="251">
                  <c:v>1430.61</c:v>
                </c:pt>
                <c:pt idx="252">
                  <c:v>1432.27</c:v>
                </c:pt>
                <c:pt idx="253">
                  <c:v>1433.94</c:v>
                </c:pt>
                <c:pt idx="254">
                  <c:v>1435.61</c:v>
                </c:pt>
                <c:pt idx="255">
                  <c:v>1437.28</c:v>
                </c:pt>
                <c:pt idx="256">
                  <c:v>1438.94</c:v>
                </c:pt>
                <c:pt idx="257">
                  <c:v>1440.61</c:v>
                </c:pt>
                <c:pt idx="258">
                  <c:v>1442.28</c:v>
                </c:pt>
                <c:pt idx="259">
                  <c:v>1443.94</c:v>
                </c:pt>
                <c:pt idx="260">
                  <c:v>1445.61</c:v>
                </c:pt>
                <c:pt idx="261">
                  <c:v>1447.27</c:v>
                </c:pt>
                <c:pt idx="262">
                  <c:v>1448.94</c:v>
                </c:pt>
                <c:pt idx="263">
                  <c:v>1450.6</c:v>
                </c:pt>
                <c:pt idx="264">
                  <c:v>1452.27</c:v>
                </c:pt>
                <c:pt idx="265">
                  <c:v>1453.93</c:v>
                </c:pt>
                <c:pt idx="266">
                  <c:v>1455.59</c:v>
                </c:pt>
                <c:pt idx="267">
                  <c:v>1457.26</c:v>
                </c:pt>
                <c:pt idx="268">
                  <c:v>1458.92</c:v>
                </c:pt>
                <c:pt idx="269">
                  <c:v>1460.58</c:v>
                </c:pt>
                <c:pt idx="270">
                  <c:v>1462.25</c:v>
                </c:pt>
                <c:pt idx="271">
                  <c:v>1463.91</c:v>
                </c:pt>
                <c:pt idx="272">
                  <c:v>1465.57</c:v>
                </c:pt>
                <c:pt idx="273">
                  <c:v>1467.23</c:v>
                </c:pt>
                <c:pt idx="274">
                  <c:v>1468.89</c:v>
                </c:pt>
                <c:pt idx="275">
                  <c:v>1470.55</c:v>
                </c:pt>
                <c:pt idx="276">
                  <c:v>1472.21</c:v>
                </c:pt>
                <c:pt idx="277">
                  <c:v>1473.87</c:v>
                </c:pt>
                <c:pt idx="278">
                  <c:v>1475.53</c:v>
                </c:pt>
                <c:pt idx="279">
                  <c:v>1477.19</c:v>
                </c:pt>
                <c:pt idx="280">
                  <c:v>1478.85</c:v>
                </c:pt>
                <c:pt idx="281">
                  <c:v>1480.51</c:v>
                </c:pt>
                <c:pt idx="282">
                  <c:v>1482.16</c:v>
                </c:pt>
                <c:pt idx="283">
                  <c:v>1483.82</c:v>
                </c:pt>
                <c:pt idx="284">
                  <c:v>1485.48</c:v>
                </c:pt>
                <c:pt idx="285">
                  <c:v>1487.13</c:v>
                </c:pt>
                <c:pt idx="286">
                  <c:v>1488.79</c:v>
                </c:pt>
                <c:pt idx="287">
                  <c:v>1490.45</c:v>
                </c:pt>
                <c:pt idx="288">
                  <c:v>1492.1</c:v>
                </c:pt>
                <c:pt idx="289">
                  <c:v>1493.76</c:v>
                </c:pt>
                <c:pt idx="290">
                  <c:v>1495.41</c:v>
                </c:pt>
                <c:pt idx="291">
                  <c:v>1497.07</c:v>
                </c:pt>
                <c:pt idx="292">
                  <c:v>1498.72</c:v>
                </c:pt>
                <c:pt idx="293">
                  <c:v>1500.38</c:v>
                </c:pt>
                <c:pt idx="294">
                  <c:v>1502.03</c:v>
                </c:pt>
                <c:pt idx="295">
                  <c:v>1503.68</c:v>
                </c:pt>
                <c:pt idx="296">
                  <c:v>1505.34</c:v>
                </c:pt>
                <c:pt idx="297">
                  <c:v>1506.99</c:v>
                </c:pt>
                <c:pt idx="298">
                  <c:v>1508.64</c:v>
                </c:pt>
                <c:pt idx="299">
                  <c:v>1510.29</c:v>
                </c:pt>
                <c:pt idx="300">
                  <c:v>1511.95</c:v>
                </c:pt>
                <c:pt idx="301">
                  <c:v>1513.6</c:v>
                </c:pt>
                <c:pt idx="302">
                  <c:v>1515.25</c:v>
                </c:pt>
                <c:pt idx="303">
                  <c:v>1516.9</c:v>
                </c:pt>
                <c:pt idx="304">
                  <c:v>1518.55</c:v>
                </c:pt>
                <c:pt idx="305">
                  <c:v>1520.2</c:v>
                </c:pt>
                <c:pt idx="306">
                  <c:v>1521.85</c:v>
                </c:pt>
                <c:pt idx="307">
                  <c:v>1523.5</c:v>
                </c:pt>
                <c:pt idx="308">
                  <c:v>1525.14</c:v>
                </c:pt>
                <c:pt idx="309">
                  <c:v>1526.79</c:v>
                </c:pt>
                <c:pt idx="310">
                  <c:v>1528.44</c:v>
                </c:pt>
                <c:pt idx="311">
                  <c:v>1530.09</c:v>
                </c:pt>
                <c:pt idx="312">
                  <c:v>1531.74</c:v>
                </c:pt>
                <c:pt idx="313">
                  <c:v>1533.38</c:v>
                </c:pt>
                <c:pt idx="314">
                  <c:v>1535.03</c:v>
                </c:pt>
                <c:pt idx="315">
                  <c:v>1536.68</c:v>
                </c:pt>
                <c:pt idx="316">
                  <c:v>1538.32</c:v>
                </c:pt>
                <c:pt idx="317">
                  <c:v>1539.97</c:v>
                </c:pt>
                <c:pt idx="318">
                  <c:v>1541.61</c:v>
                </c:pt>
                <c:pt idx="319">
                  <c:v>1543.26</c:v>
                </c:pt>
                <c:pt idx="320">
                  <c:v>1544.9</c:v>
                </c:pt>
                <c:pt idx="321">
                  <c:v>1546.55</c:v>
                </c:pt>
                <c:pt idx="322">
                  <c:v>1548.19</c:v>
                </c:pt>
                <c:pt idx="323">
                  <c:v>1549.83</c:v>
                </c:pt>
                <c:pt idx="324">
                  <c:v>1551.48</c:v>
                </c:pt>
                <c:pt idx="325">
                  <c:v>1553.12</c:v>
                </c:pt>
                <c:pt idx="326">
                  <c:v>1554.76</c:v>
                </c:pt>
                <c:pt idx="327">
                  <c:v>1556.4</c:v>
                </c:pt>
                <c:pt idx="328">
                  <c:v>1558.04</c:v>
                </c:pt>
                <c:pt idx="329">
                  <c:v>1559.69</c:v>
                </c:pt>
                <c:pt idx="330">
                  <c:v>1561.33</c:v>
                </c:pt>
                <c:pt idx="331">
                  <c:v>1562.97</c:v>
                </c:pt>
                <c:pt idx="332">
                  <c:v>1564.61</c:v>
                </c:pt>
                <c:pt idx="333">
                  <c:v>1566.25</c:v>
                </c:pt>
                <c:pt idx="334">
                  <c:v>1567.89</c:v>
                </c:pt>
                <c:pt idx="335">
                  <c:v>1569.53</c:v>
                </c:pt>
                <c:pt idx="336">
                  <c:v>1571.17</c:v>
                </c:pt>
                <c:pt idx="337">
                  <c:v>1572.8</c:v>
                </c:pt>
                <c:pt idx="338">
                  <c:v>1574.44</c:v>
                </c:pt>
                <c:pt idx="339">
                  <c:v>1576.08</c:v>
                </c:pt>
                <c:pt idx="340">
                  <c:v>1577.72</c:v>
                </c:pt>
                <c:pt idx="341">
                  <c:v>1579.36</c:v>
                </c:pt>
                <c:pt idx="342">
                  <c:v>1580.99</c:v>
                </c:pt>
                <c:pt idx="343">
                  <c:v>1582.63</c:v>
                </c:pt>
                <c:pt idx="344">
                  <c:v>1584.26</c:v>
                </c:pt>
                <c:pt idx="345">
                  <c:v>1585.9</c:v>
                </c:pt>
                <c:pt idx="346">
                  <c:v>1587.54</c:v>
                </c:pt>
                <c:pt idx="347">
                  <c:v>1589.17</c:v>
                </c:pt>
                <c:pt idx="348">
                  <c:v>1590.81</c:v>
                </c:pt>
                <c:pt idx="349">
                  <c:v>1592.44</c:v>
                </c:pt>
                <c:pt idx="350">
                  <c:v>1594.07</c:v>
                </c:pt>
                <c:pt idx="351">
                  <c:v>1595.71</c:v>
                </c:pt>
                <c:pt idx="352">
                  <c:v>1597.34</c:v>
                </c:pt>
                <c:pt idx="353">
                  <c:v>1598.97</c:v>
                </c:pt>
                <c:pt idx="354">
                  <c:v>1600.61</c:v>
                </c:pt>
                <c:pt idx="355">
                  <c:v>1602.24</c:v>
                </c:pt>
                <c:pt idx="356">
                  <c:v>1603.87</c:v>
                </c:pt>
                <c:pt idx="357">
                  <c:v>1605.5</c:v>
                </c:pt>
                <c:pt idx="358">
                  <c:v>1607.13</c:v>
                </c:pt>
                <c:pt idx="359">
                  <c:v>1608.77</c:v>
                </c:pt>
                <c:pt idx="360">
                  <c:v>1610.4</c:v>
                </c:pt>
                <c:pt idx="361">
                  <c:v>1612.03</c:v>
                </c:pt>
                <c:pt idx="362">
                  <c:v>1613.65</c:v>
                </c:pt>
                <c:pt idx="363">
                  <c:v>1615.28</c:v>
                </c:pt>
                <c:pt idx="364">
                  <c:v>1616.91</c:v>
                </c:pt>
                <c:pt idx="365">
                  <c:v>1618.54</c:v>
                </c:pt>
                <c:pt idx="366">
                  <c:v>1620.17</c:v>
                </c:pt>
                <c:pt idx="367">
                  <c:v>1621.8</c:v>
                </c:pt>
                <c:pt idx="368">
                  <c:v>1623.43</c:v>
                </c:pt>
                <c:pt idx="369">
                  <c:v>1625.06</c:v>
                </c:pt>
                <c:pt idx="370">
                  <c:v>1626.68</c:v>
                </c:pt>
                <c:pt idx="371">
                  <c:v>1628.31</c:v>
                </c:pt>
                <c:pt idx="372">
                  <c:v>1629.94</c:v>
                </c:pt>
                <c:pt idx="373">
                  <c:v>1631.56</c:v>
                </c:pt>
                <c:pt idx="374">
                  <c:v>1633.19</c:v>
                </c:pt>
                <c:pt idx="375">
                  <c:v>1634.81</c:v>
                </c:pt>
                <c:pt idx="376">
                  <c:v>1636.44</c:v>
                </c:pt>
                <c:pt idx="377">
                  <c:v>1638.06</c:v>
                </c:pt>
                <c:pt idx="378">
                  <c:v>1639.69</c:v>
                </c:pt>
                <c:pt idx="379">
                  <c:v>1641.31</c:v>
                </c:pt>
                <c:pt idx="380">
                  <c:v>1642.93</c:v>
                </c:pt>
                <c:pt idx="381">
                  <c:v>1644.56</c:v>
                </c:pt>
                <c:pt idx="382">
                  <c:v>1646.18</c:v>
                </c:pt>
                <c:pt idx="383">
                  <c:v>1647.8</c:v>
                </c:pt>
                <c:pt idx="384">
                  <c:v>1649.43</c:v>
                </c:pt>
                <c:pt idx="385">
                  <c:v>1651.05</c:v>
                </c:pt>
                <c:pt idx="386">
                  <c:v>1652.67</c:v>
                </c:pt>
                <c:pt idx="387">
                  <c:v>1654.29</c:v>
                </c:pt>
                <c:pt idx="388">
                  <c:v>1655.91</c:v>
                </c:pt>
                <c:pt idx="389">
                  <c:v>1657.53</c:v>
                </c:pt>
                <c:pt idx="390">
                  <c:v>1659.15</c:v>
                </c:pt>
                <c:pt idx="391">
                  <c:v>1660.77</c:v>
                </c:pt>
                <c:pt idx="392">
                  <c:v>1662.39</c:v>
                </c:pt>
                <c:pt idx="393">
                  <c:v>1664.01</c:v>
                </c:pt>
                <c:pt idx="394">
                  <c:v>1665.63</c:v>
                </c:pt>
                <c:pt idx="395">
                  <c:v>1667.25</c:v>
                </c:pt>
                <c:pt idx="396">
                  <c:v>1668.86</c:v>
                </c:pt>
                <c:pt idx="397">
                  <c:v>1670.48</c:v>
                </c:pt>
                <c:pt idx="398">
                  <c:v>1672.1</c:v>
                </c:pt>
                <c:pt idx="399">
                  <c:v>1673.72</c:v>
                </c:pt>
                <c:pt idx="400">
                  <c:v>1675.33</c:v>
                </c:pt>
                <c:pt idx="401">
                  <c:v>1676.95</c:v>
                </c:pt>
                <c:pt idx="402">
                  <c:v>1678.57</c:v>
                </c:pt>
                <c:pt idx="403">
                  <c:v>1680.18</c:v>
                </c:pt>
                <c:pt idx="404">
                  <c:v>1681.8</c:v>
                </c:pt>
                <c:pt idx="405">
                  <c:v>1683.41</c:v>
                </c:pt>
                <c:pt idx="406">
                  <c:v>1685.03</c:v>
                </c:pt>
                <c:pt idx="407">
                  <c:v>1686.64</c:v>
                </c:pt>
                <c:pt idx="408">
                  <c:v>1688.26</c:v>
                </c:pt>
                <c:pt idx="409">
                  <c:v>1689.87</c:v>
                </c:pt>
                <c:pt idx="410">
                  <c:v>1691.48</c:v>
                </c:pt>
                <c:pt idx="411">
                  <c:v>1693.1</c:v>
                </c:pt>
                <c:pt idx="412">
                  <c:v>1694.71</c:v>
                </c:pt>
                <c:pt idx="413">
                  <c:v>1696.32</c:v>
                </c:pt>
                <c:pt idx="414">
                  <c:v>1697.93</c:v>
                </c:pt>
                <c:pt idx="415">
                  <c:v>1699.54</c:v>
                </c:pt>
                <c:pt idx="416">
                  <c:v>1701.15</c:v>
                </c:pt>
                <c:pt idx="417">
                  <c:v>1702.77</c:v>
                </c:pt>
                <c:pt idx="418">
                  <c:v>1704.38</c:v>
                </c:pt>
                <c:pt idx="419">
                  <c:v>1705.99</c:v>
                </c:pt>
                <c:pt idx="420">
                  <c:v>1707.6</c:v>
                </c:pt>
                <c:pt idx="421">
                  <c:v>1709.21</c:v>
                </c:pt>
                <c:pt idx="422">
                  <c:v>1710.82</c:v>
                </c:pt>
                <c:pt idx="423">
                  <c:v>1712.42</c:v>
                </c:pt>
                <c:pt idx="424">
                  <c:v>1714.03</c:v>
                </c:pt>
                <c:pt idx="425">
                  <c:v>1715.64</c:v>
                </c:pt>
                <c:pt idx="426">
                  <c:v>1717.25</c:v>
                </c:pt>
                <c:pt idx="427">
                  <c:v>1718.86</c:v>
                </c:pt>
                <c:pt idx="428">
                  <c:v>1720.46</c:v>
                </c:pt>
                <c:pt idx="429">
                  <c:v>1722.07</c:v>
                </c:pt>
                <c:pt idx="430">
                  <c:v>1723.68</c:v>
                </c:pt>
                <c:pt idx="431">
                  <c:v>1725.28</c:v>
                </c:pt>
                <c:pt idx="432">
                  <c:v>1726.89</c:v>
                </c:pt>
                <c:pt idx="433">
                  <c:v>1728.49</c:v>
                </c:pt>
                <c:pt idx="434">
                  <c:v>1730.1</c:v>
                </c:pt>
                <c:pt idx="435">
                  <c:v>1731.7</c:v>
                </c:pt>
                <c:pt idx="436">
                  <c:v>1733.31</c:v>
                </c:pt>
                <c:pt idx="437">
                  <c:v>1734.91</c:v>
                </c:pt>
                <c:pt idx="438">
                  <c:v>1736.52</c:v>
                </c:pt>
                <c:pt idx="439">
                  <c:v>1738.12</c:v>
                </c:pt>
                <c:pt idx="440">
                  <c:v>1739.72</c:v>
                </c:pt>
                <c:pt idx="441">
                  <c:v>1741.32</c:v>
                </c:pt>
                <c:pt idx="442">
                  <c:v>1742.93</c:v>
                </c:pt>
                <c:pt idx="443">
                  <c:v>1744.53</c:v>
                </c:pt>
                <c:pt idx="444">
                  <c:v>1746.13</c:v>
                </c:pt>
                <c:pt idx="445">
                  <c:v>1747.73</c:v>
                </c:pt>
                <c:pt idx="446">
                  <c:v>1749.33</c:v>
                </c:pt>
                <c:pt idx="447">
                  <c:v>1750.94</c:v>
                </c:pt>
                <c:pt idx="448">
                  <c:v>1752.54</c:v>
                </c:pt>
                <c:pt idx="449">
                  <c:v>1754.13</c:v>
                </c:pt>
                <c:pt idx="450">
                  <c:v>1755.73</c:v>
                </c:pt>
                <c:pt idx="451">
                  <c:v>1757.33</c:v>
                </c:pt>
                <c:pt idx="452">
                  <c:v>1758.93</c:v>
                </c:pt>
                <c:pt idx="453">
                  <c:v>1760.53</c:v>
                </c:pt>
                <c:pt idx="454">
                  <c:v>1762.13</c:v>
                </c:pt>
                <c:pt idx="455">
                  <c:v>1763.73</c:v>
                </c:pt>
                <c:pt idx="456">
                  <c:v>1765.32</c:v>
                </c:pt>
                <c:pt idx="457">
                  <c:v>1766.92</c:v>
                </c:pt>
                <c:pt idx="458">
                  <c:v>1768.52</c:v>
                </c:pt>
                <c:pt idx="459">
                  <c:v>1770.12</c:v>
                </c:pt>
                <c:pt idx="460">
                  <c:v>1771.71</c:v>
                </c:pt>
                <c:pt idx="461">
                  <c:v>1773.31</c:v>
                </c:pt>
                <c:pt idx="462">
                  <c:v>1774.9</c:v>
                </c:pt>
                <c:pt idx="463">
                  <c:v>1776.5</c:v>
                </c:pt>
                <c:pt idx="464">
                  <c:v>1778.09</c:v>
                </c:pt>
                <c:pt idx="465">
                  <c:v>1779.69</c:v>
                </c:pt>
                <c:pt idx="466">
                  <c:v>1781.28</c:v>
                </c:pt>
                <c:pt idx="467">
                  <c:v>1782.88</c:v>
                </c:pt>
                <c:pt idx="468">
                  <c:v>1784.47</c:v>
                </c:pt>
                <c:pt idx="469">
                  <c:v>1786.06</c:v>
                </c:pt>
                <c:pt idx="470">
                  <c:v>1787.66</c:v>
                </c:pt>
                <c:pt idx="471">
                  <c:v>1789.25</c:v>
                </c:pt>
                <c:pt idx="472">
                  <c:v>1790.84</c:v>
                </c:pt>
                <c:pt idx="473">
                  <c:v>1792.43</c:v>
                </c:pt>
                <c:pt idx="474">
                  <c:v>1794.02</c:v>
                </c:pt>
                <c:pt idx="475">
                  <c:v>1795.61</c:v>
                </c:pt>
                <c:pt idx="476">
                  <c:v>1797.21</c:v>
                </c:pt>
                <c:pt idx="477">
                  <c:v>1798.8</c:v>
                </c:pt>
                <c:pt idx="478">
                  <c:v>1800.39</c:v>
                </c:pt>
                <c:pt idx="479">
                  <c:v>1801.98</c:v>
                </c:pt>
                <c:pt idx="480">
                  <c:v>1803.57</c:v>
                </c:pt>
                <c:pt idx="481">
                  <c:v>1805.16</c:v>
                </c:pt>
                <c:pt idx="482">
                  <c:v>1806.74</c:v>
                </c:pt>
                <c:pt idx="483">
                  <c:v>1808.33</c:v>
                </c:pt>
                <c:pt idx="484">
                  <c:v>1809.92</c:v>
                </c:pt>
                <c:pt idx="485">
                  <c:v>1811.51</c:v>
                </c:pt>
                <c:pt idx="486">
                  <c:v>1813.1</c:v>
                </c:pt>
                <c:pt idx="487">
                  <c:v>1814.68</c:v>
                </c:pt>
                <c:pt idx="488">
                  <c:v>1816.27</c:v>
                </c:pt>
                <c:pt idx="489">
                  <c:v>1817.86</c:v>
                </c:pt>
                <c:pt idx="490">
                  <c:v>1819.44</c:v>
                </c:pt>
                <c:pt idx="491">
                  <c:v>1821.03</c:v>
                </c:pt>
                <c:pt idx="492">
                  <c:v>1822.61</c:v>
                </c:pt>
                <c:pt idx="493">
                  <c:v>1824.2</c:v>
                </c:pt>
                <c:pt idx="494">
                  <c:v>1825.78</c:v>
                </c:pt>
                <c:pt idx="495">
                  <c:v>1827.37</c:v>
                </c:pt>
                <c:pt idx="496">
                  <c:v>1828.95</c:v>
                </c:pt>
                <c:pt idx="497">
                  <c:v>1830.53</c:v>
                </c:pt>
                <c:pt idx="498">
                  <c:v>1832.12</c:v>
                </c:pt>
                <c:pt idx="499">
                  <c:v>1833.7</c:v>
                </c:pt>
                <c:pt idx="500">
                  <c:v>1835.28</c:v>
                </c:pt>
                <c:pt idx="501">
                  <c:v>1836.87</c:v>
                </c:pt>
                <c:pt idx="502">
                  <c:v>1838.45</c:v>
                </c:pt>
                <c:pt idx="503">
                  <c:v>1840.03</c:v>
                </c:pt>
                <c:pt idx="504">
                  <c:v>1841.61</c:v>
                </c:pt>
                <c:pt idx="505">
                  <c:v>1843.19</c:v>
                </c:pt>
                <c:pt idx="506">
                  <c:v>1844.77</c:v>
                </c:pt>
                <c:pt idx="507">
                  <c:v>1846.35</c:v>
                </c:pt>
                <c:pt idx="508">
                  <c:v>1847.93</c:v>
                </c:pt>
                <c:pt idx="509">
                  <c:v>1849.51</c:v>
                </c:pt>
                <c:pt idx="510">
                  <c:v>1851.09</c:v>
                </c:pt>
                <c:pt idx="511">
                  <c:v>1852.67</c:v>
                </c:pt>
                <c:pt idx="512">
                  <c:v>1854.25</c:v>
                </c:pt>
                <c:pt idx="513">
                  <c:v>1855.83</c:v>
                </c:pt>
                <c:pt idx="514">
                  <c:v>1857.41</c:v>
                </c:pt>
                <c:pt idx="515">
                  <c:v>1858.98</c:v>
                </c:pt>
                <c:pt idx="516">
                  <c:v>1860.56</c:v>
                </c:pt>
                <c:pt idx="517">
                  <c:v>1862.14</c:v>
                </c:pt>
                <c:pt idx="518">
                  <c:v>1863.72</c:v>
                </c:pt>
                <c:pt idx="519">
                  <c:v>1865.29</c:v>
                </c:pt>
                <c:pt idx="520">
                  <c:v>1866.87</c:v>
                </c:pt>
                <c:pt idx="521">
                  <c:v>1868.44</c:v>
                </c:pt>
                <c:pt idx="522">
                  <c:v>1870.02</c:v>
                </c:pt>
                <c:pt idx="523">
                  <c:v>1871.59</c:v>
                </c:pt>
                <c:pt idx="524">
                  <c:v>1873.17</c:v>
                </c:pt>
                <c:pt idx="525">
                  <c:v>1874.74</c:v>
                </c:pt>
                <c:pt idx="526">
                  <c:v>1876.32</c:v>
                </c:pt>
                <c:pt idx="527">
                  <c:v>1877.89</c:v>
                </c:pt>
                <c:pt idx="528">
                  <c:v>1879.46</c:v>
                </c:pt>
                <c:pt idx="529">
                  <c:v>1881.04</c:v>
                </c:pt>
                <c:pt idx="530">
                  <c:v>1882.61</c:v>
                </c:pt>
                <c:pt idx="531">
                  <c:v>1884.18</c:v>
                </c:pt>
                <c:pt idx="532">
                  <c:v>1885.75</c:v>
                </c:pt>
                <c:pt idx="533">
                  <c:v>1887.32</c:v>
                </c:pt>
                <c:pt idx="534">
                  <c:v>1888.9</c:v>
                </c:pt>
                <c:pt idx="535">
                  <c:v>1890.47</c:v>
                </c:pt>
                <c:pt idx="536">
                  <c:v>1892.04</c:v>
                </c:pt>
                <c:pt idx="537">
                  <c:v>1893.61</c:v>
                </c:pt>
                <c:pt idx="538">
                  <c:v>1895.18</c:v>
                </c:pt>
                <c:pt idx="539">
                  <c:v>1896.75</c:v>
                </c:pt>
                <c:pt idx="540">
                  <c:v>1898.32</c:v>
                </c:pt>
                <c:pt idx="541">
                  <c:v>1899.89</c:v>
                </c:pt>
                <c:pt idx="542">
                  <c:v>1901.46</c:v>
                </c:pt>
                <c:pt idx="543">
                  <c:v>1903.02</c:v>
                </c:pt>
                <c:pt idx="544">
                  <c:v>1904.59</c:v>
                </c:pt>
                <c:pt idx="545">
                  <c:v>1906.16</c:v>
                </c:pt>
                <c:pt idx="546">
                  <c:v>1907.73</c:v>
                </c:pt>
                <c:pt idx="547">
                  <c:v>1909.29</c:v>
                </c:pt>
                <c:pt idx="548">
                  <c:v>1910.86</c:v>
                </c:pt>
                <c:pt idx="549">
                  <c:v>1912.43</c:v>
                </c:pt>
                <c:pt idx="550">
                  <c:v>1913.99</c:v>
                </c:pt>
                <c:pt idx="551">
                  <c:v>1915.56</c:v>
                </c:pt>
                <c:pt idx="552">
                  <c:v>1917.12</c:v>
                </c:pt>
                <c:pt idx="553">
                  <c:v>1918.69</c:v>
                </c:pt>
                <c:pt idx="554">
                  <c:v>1920.25</c:v>
                </c:pt>
                <c:pt idx="555">
                  <c:v>1921.82</c:v>
                </c:pt>
                <c:pt idx="556">
                  <c:v>1923.38</c:v>
                </c:pt>
                <c:pt idx="557">
                  <c:v>1924.94</c:v>
                </c:pt>
                <c:pt idx="558">
                  <c:v>1926.51</c:v>
                </c:pt>
                <c:pt idx="559">
                  <c:v>1928.07</c:v>
                </c:pt>
                <c:pt idx="560">
                  <c:v>1929.63</c:v>
                </c:pt>
                <c:pt idx="561">
                  <c:v>1931.2</c:v>
                </c:pt>
                <c:pt idx="562">
                  <c:v>1932.76</c:v>
                </c:pt>
                <c:pt idx="563">
                  <c:v>1934.32</c:v>
                </c:pt>
                <c:pt idx="564">
                  <c:v>1935.88</c:v>
                </c:pt>
                <c:pt idx="565">
                  <c:v>1937.44</c:v>
                </c:pt>
                <c:pt idx="566">
                  <c:v>1939</c:v>
                </c:pt>
                <c:pt idx="567">
                  <c:v>1940.56</c:v>
                </c:pt>
                <c:pt idx="568">
                  <c:v>1942.12</c:v>
                </c:pt>
                <c:pt idx="569">
                  <c:v>1943.68</c:v>
                </c:pt>
                <c:pt idx="570">
                  <c:v>1945.24</c:v>
                </c:pt>
                <c:pt idx="571">
                  <c:v>1946.8</c:v>
                </c:pt>
                <c:pt idx="572">
                  <c:v>1948.36</c:v>
                </c:pt>
                <c:pt idx="573">
                  <c:v>1949.92</c:v>
                </c:pt>
                <c:pt idx="574">
                  <c:v>1951.48</c:v>
                </c:pt>
                <c:pt idx="575">
                  <c:v>1953.03</c:v>
                </c:pt>
                <c:pt idx="576">
                  <c:v>1954.59</c:v>
                </c:pt>
                <c:pt idx="577">
                  <c:v>1956.15</c:v>
                </c:pt>
                <c:pt idx="578">
                  <c:v>1957.7</c:v>
                </c:pt>
                <c:pt idx="579">
                  <c:v>1959.26</c:v>
                </c:pt>
                <c:pt idx="580">
                  <c:v>1960.82</c:v>
                </c:pt>
                <c:pt idx="581">
                  <c:v>1962.37</c:v>
                </c:pt>
                <c:pt idx="582">
                  <c:v>1963.93</c:v>
                </c:pt>
                <c:pt idx="583">
                  <c:v>1965.48</c:v>
                </c:pt>
                <c:pt idx="584">
                  <c:v>1967.04</c:v>
                </c:pt>
                <c:pt idx="585">
                  <c:v>1968.59</c:v>
                </c:pt>
                <c:pt idx="586">
                  <c:v>1970.14</c:v>
                </c:pt>
                <c:pt idx="587">
                  <c:v>1971.7</c:v>
                </c:pt>
                <c:pt idx="588">
                  <c:v>1973.25</c:v>
                </c:pt>
                <c:pt idx="589">
                  <c:v>1974.81</c:v>
                </c:pt>
                <c:pt idx="590">
                  <c:v>1976.36</c:v>
                </c:pt>
                <c:pt idx="591">
                  <c:v>1977.91</c:v>
                </c:pt>
                <c:pt idx="592">
                  <c:v>1979.46</c:v>
                </c:pt>
                <c:pt idx="593">
                  <c:v>1981.02</c:v>
                </c:pt>
                <c:pt idx="594">
                  <c:v>1982.57</c:v>
                </c:pt>
                <c:pt idx="595">
                  <c:v>1984.12</c:v>
                </c:pt>
                <c:pt idx="596">
                  <c:v>1985.67</c:v>
                </c:pt>
                <c:pt idx="597">
                  <c:v>1987.22</c:v>
                </c:pt>
                <c:pt idx="598">
                  <c:v>1988.77</c:v>
                </c:pt>
                <c:pt idx="599">
                  <c:v>1990.32</c:v>
                </c:pt>
                <c:pt idx="600">
                  <c:v>1991.87</c:v>
                </c:pt>
                <c:pt idx="601">
                  <c:v>1993.42</c:v>
                </c:pt>
                <c:pt idx="602">
                  <c:v>1994.97</c:v>
                </c:pt>
                <c:pt idx="603">
                  <c:v>1996.51</c:v>
                </c:pt>
                <c:pt idx="604">
                  <c:v>1998.06</c:v>
                </c:pt>
                <c:pt idx="605">
                  <c:v>1999.61</c:v>
                </c:pt>
                <c:pt idx="606">
                  <c:v>2001.16</c:v>
                </c:pt>
                <c:pt idx="607">
                  <c:v>2002.7</c:v>
                </c:pt>
                <c:pt idx="608">
                  <c:v>2004.25</c:v>
                </c:pt>
                <c:pt idx="609">
                  <c:v>2005.8</c:v>
                </c:pt>
                <c:pt idx="610">
                  <c:v>2007.34</c:v>
                </c:pt>
                <c:pt idx="611">
                  <c:v>2008.89</c:v>
                </c:pt>
                <c:pt idx="612">
                  <c:v>2010.43</c:v>
                </c:pt>
                <c:pt idx="613">
                  <c:v>2011.98</c:v>
                </c:pt>
                <c:pt idx="614">
                  <c:v>2013.52</c:v>
                </c:pt>
                <c:pt idx="615">
                  <c:v>2015.07</c:v>
                </c:pt>
                <c:pt idx="616">
                  <c:v>2016.61</c:v>
                </c:pt>
                <c:pt idx="617">
                  <c:v>2018.16</c:v>
                </c:pt>
                <c:pt idx="618">
                  <c:v>2019.7</c:v>
                </c:pt>
                <c:pt idx="619">
                  <c:v>2021.24</c:v>
                </c:pt>
                <c:pt idx="620">
                  <c:v>2022.79</c:v>
                </c:pt>
                <c:pt idx="621">
                  <c:v>2024.33</c:v>
                </c:pt>
                <c:pt idx="622">
                  <c:v>2025.87</c:v>
                </c:pt>
                <c:pt idx="623">
                  <c:v>2027.41</c:v>
                </c:pt>
                <c:pt idx="624">
                  <c:v>2028.95</c:v>
                </c:pt>
                <c:pt idx="625">
                  <c:v>2030.49</c:v>
                </c:pt>
                <c:pt idx="626">
                  <c:v>2032.04</c:v>
                </c:pt>
                <c:pt idx="627">
                  <c:v>2033.58</c:v>
                </c:pt>
                <c:pt idx="628">
                  <c:v>2035.12</c:v>
                </c:pt>
                <c:pt idx="629">
                  <c:v>2036.66</c:v>
                </c:pt>
                <c:pt idx="630">
                  <c:v>2038.2</c:v>
                </c:pt>
                <c:pt idx="631">
                  <c:v>2039.74</c:v>
                </c:pt>
                <c:pt idx="632">
                  <c:v>2041.27</c:v>
                </c:pt>
                <c:pt idx="633">
                  <c:v>2042.81</c:v>
                </c:pt>
                <c:pt idx="634">
                  <c:v>2044.35</c:v>
                </c:pt>
                <c:pt idx="635">
                  <c:v>2045.89</c:v>
                </c:pt>
                <c:pt idx="636">
                  <c:v>2047.43</c:v>
                </c:pt>
                <c:pt idx="637">
                  <c:v>2048.96</c:v>
                </c:pt>
                <c:pt idx="638">
                  <c:v>2050.5</c:v>
                </c:pt>
                <c:pt idx="639">
                  <c:v>2052.04</c:v>
                </c:pt>
                <c:pt idx="640">
                  <c:v>2053.5700000000002</c:v>
                </c:pt>
                <c:pt idx="641">
                  <c:v>2055.11</c:v>
                </c:pt>
                <c:pt idx="642">
                  <c:v>2056.64</c:v>
                </c:pt>
                <c:pt idx="643">
                  <c:v>2058.1799999999998</c:v>
                </c:pt>
                <c:pt idx="644">
                  <c:v>2059.71</c:v>
                </c:pt>
                <c:pt idx="645">
                  <c:v>2061.25</c:v>
                </c:pt>
                <c:pt idx="646">
                  <c:v>2062.7800000000002</c:v>
                </c:pt>
                <c:pt idx="647">
                  <c:v>2064.3200000000002</c:v>
                </c:pt>
                <c:pt idx="648">
                  <c:v>2065.85</c:v>
                </c:pt>
                <c:pt idx="649">
                  <c:v>2067.38</c:v>
                </c:pt>
                <c:pt idx="650">
                  <c:v>2068.92</c:v>
                </c:pt>
                <c:pt idx="651">
                  <c:v>2070.4499999999998</c:v>
                </c:pt>
                <c:pt idx="652">
                  <c:v>2071.98</c:v>
                </c:pt>
                <c:pt idx="653">
                  <c:v>2073.52</c:v>
                </c:pt>
                <c:pt idx="654">
                  <c:v>2075.0500000000002</c:v>
                </c:pt>
                <c:pt idx="655">
                  <c:v>2076.58</c:v>
                </c:pt>
                <c:pt idx="656">
                  <c:v>2078.11</c:v>
                </c:pt>
                <c:pt idx="657">
                  <c:v>2079.64</c:v>
                </c:pt>
                <c:pt idx="658">
                  <c:v>2081.17</c:v>
                </c:pt>
                <c:pt idx="659">
                  <c:v>2082.6999999999998</c:v>
                </c:pt>
                <c:pt idx="660">
                  <c:v>2084.23</c:v>
                </c:pt>
                <c:pt idx="661">
                  <c:v>2085.7600000000002</c:v>
                </c:pt>
                <c:pt idx="662">
                  <c:v>2087.29</c:v>
                </c:pt>
                <c:pt idx="663">
                  <c:v>2088.8200000000002</c:v>
                </c:pt>
                <c:pt idx="664">
                  <c:v>2090.35</c:v>
                </c:pt>
                <c:pt idx="665">
                  <c:v>2091.87</c:v>
                </c:pt>
                <c:pt idx="666">
                  <c:v>2093.4</c:v>
                </c:pt>
                <c:pt idx="667">
                  <c:v>2094.9299999999998</c:v>
                </c:pt>
                <c:pt idx="668">
                  <c:v>2096.46</c:v>
                </c:pt>
                <c:pt idx="669">
                  <c:v>2097.98</c:v>
                </c:pt>
                <c:pt idx="670">
                  <c:v>2099.5100000000002</c:v>
                </c:pt>
                <c:pt idx="671">
                  <c:v>2101.04</c:v>
                </c:pt>
                <c:pt idx="672">
                  <c:v>2102.56</c:v>
                </c:pt>
                <c:pt idx="673">
                  <c:v>2104.09</c:v>
                </c:pt>
                <c:pt idx="674">
                  <c:v>2105.61</c:v>
                </c:pt>
                <c:pt idx="675">
                  <c:v>2107.14</c:v>
                </c:pt>
                <c:pt idx="676">
                  <c:v>2108.66</c:v>
                </c:pt>
                <c:pt idx="677">
                  <c:v>2110.19</c:v>
                </c:pt>
                <c:pt idx="678">
                  <c:v>2111.71</c:v>
                </c:pt>
                <c:pt idx="679">
                  <c:v>2113.23</c:v>
                </c:pt>
                <c:pt idx="680">
                  <c:v>2114.7600000000002</c:v>
                </c:pt>
                <c:pt idx="681">
                  <c:v>2116.2800000000002</c:v>
                </c:pt>
                <c:pt idx="682">
                  <c:v>2117.8000000000002</c:v>
                </c:pt>
                <c:pt idx="683">
                  <c:v>2119.3200000000002</c:v>
                </c:pt>
                <c:pt idx="684">
                  <c:v>2120.85</c:v>
                </c:pt>
                <c:pt idx="685">
                  <c:v>2122.37</c:v>
                </c:pt>
                <c:pt idx="686">
                  <c:v>2123.89</c:v>
                </c:pt>
                <c:pt idx="687">
                  <c:v>2125.41</c:v>
                </c:pt>
                <c:pt idx="688">
                  <c:v>2126.9299999999998</c:v>
                </c:pt>
                <c:pt idx="689">
                  <c:v>2128.4499999999998</c:v>
                </c:pt>
                <c:pt idx="690">
                  <c:v>2129.9699999999998</c:v>
                </c:pt>
                <c:pt idx="691">
                  <c:v>2131.4899999999998</c:v>
                </c:pt>
                <c:pt idx="692">
                  <c:v>2133.0100000000002</c:v>
                </c:pt>
                <c:pt idx="693">
                  <c:v>2134.5300000000002</c:v>
                </c:pt>
                <c:pt idx="694">
                  <c:v>2136.0500000000002</c:v>
                </c:pt>
                <c:pt idx="695">
                  <c:v>2137.5700000000002</c:v>
                </c:pt>
                <c:pt idx="696">
                  <c:v>2139.08</c:v>
                </c:pt>
                <c:pt idx="697">
                  <c:v>2140.6</c:v>
                </c:pt>
                <c:pt idx="698">
                  <c:v>2142.12</c:v>
                </c:pt>
                <c:pt idx="699">
                  <c:v>2143.64</c:v>
                </c:pt>
                <c:pt idx="700">
                  <c:v>2145.15</c:v>
                </c:pt>
                <c:pt idx="701">
                  <c:v>2146.67</c:v>
                </c:pt>
                <c:pt idx="702">
                  <c:v>2148.19</c:v>
                </c:pt>
                <c:pt idx="703">
                  <c:v>2149.6999999999998</c:v>
                </c:pt>
                <c:pt idx="704">
                  <c:v>2151.2199999999998</c:v>
                </c:pt>
                <c:pt idx="705">
                  <c:v>2152.73</c:v>
                </c:pt>
                <c:pt idx="706">
                  <c:v>2154.25</c:v>
                </c:pt>
                <c:pt idx="707">
                  <c:v>2155.7600000000002</c:v>
                </c:pt>
                <c:pt idx="708">
                  <c:v>2157.2800000000002</c:v>
                </c:pt>
                <c:pt idx="709">
                  <c:v>2158.79</c:v>
                </c:pt>
                <c:pt idx="710">
                  <c:v>2160.3000000000002</c:v>
                </c:pt>
                <c:pt idx="711">
                  <c:v>2161.8200000000002</c:v>
                </c:pt>
                <c:pt idx="712">
                  <c:v>2163.33</c:v>
                </c:pt>
                <c:pt idx="713">
                  <c:v>2164.84</c:v>
                </c:pt>
                <c:pt idx="714">
                  <c:v>2166.36</c:v>
                </c:pt>
                <c:pt idx="715">
                  <c:v>2167.87</c:v>
                </c:pt>
                <c:pt idx="716">
                  <c:v>2169.38</c:v>
                </c:pt>
                <c:pt idx="717">
                  <c:v>2170.89</c:v>
                </c:pt>
                <c:pt idx="718">
                  <c:v>2172.4</c:v>
                </c:pt>
                <c:pt idx="719">
                  <c:v>2173.91</c:v>
                </c:pt>
                <c:pt idx="720">
                  <c:v>2175.42</c:v>
                </c:pt>
                <c:pt idx="721">
                  <c:v>2176.9299999999998</c:v>
                </c:pt>
                <c:pt idx="722">
                  <c:v>2178.44</c:v>
                </c:pt>
                <c:pt idx="723">
                  <c:v>2179.9499999999998</c:v>
                </c:pt>
                <c:pt idx="724">
                  <c:v>2181.46</c:v>
                </c:pt>
                <c:pt idx="725">
                  <c:v>2182.9699999999998</c:v>
                </c:pt>
                <c:pt idx="726">
                  <c:v>2184.48</c:v>
                </c:pt>
                <c:pt idx="727">
                  <c:v>2185.9899999999998</c:v>
                </c:pt>
                <c:pt idx="728">
                  <c:v>2187.4899999999998</c:v>
                </c:pt>
                <c:pt idx="729">
                  <c:v>2189</c:v>
                </c:pt>
                <c:pt idx="730">
                  <c:v>2190.5100000000002</c:v>
                </c:pt>
                <c:pt idx="731">
                  <c:v>2192.0100000000002</c:v>
                </c:pt>
                <c:pt idx="732">
                  <c:v>2193.52</c:v>
                </c:pt>
                <c:pt idx="733">
                  <c:v>2195.0300000000002</c:v>
                </c:pt>
                <c:pt idx="734">
                  <c:v>2196.5300000000002</c:v>
                </c:pt>
                <c:pt idx="735">
                  <c:v>2198.04</c:v>
                </c:pt>
                <c:pt idx="736">
                  <c:v>2199.54</c:v>
                </c:pt>
                <c:pt idx="737">
                  <c:v>2201.0500000000002</c:v>
                </c:pt>
                <c:pt idx="738">
                  <c:v>2202.5500000000002</c:v>
                </c:pt>
                <c:pt idx="739">
                  <c:v>2204.06</c:v>
                </c:pt>
                <c:pt idx="740">
                  <c:v>2205.56</c:v>
                </c:pt>
                <c:pt idx="741">
                  <c:v>2207.06</c:v>
                </c:pt>
                <c:pt idx="742">
                  <c:v>2208.5700000000002</c:v>
                </c:pt>
                <c:pt idx="743">
                  <c:v>2210.0700000000002</c:v>
                </c:pt>
                <c:pt idx="744">
                  <c:v>2211.5700000000002</c:v>
                </c:pt>
                <c:pt idx="745">
                  <c:v>2213.08</c:v>
                </c:pt>
                <c:pt idx="746">
                  <c:v>2214.58</c:v>
                </c:pt>
                <c:pt idx="747">
                  <c:v>2216.08</c:v>
                </c:pt>
                <c:pt idx="748">
                  <c:v>2217.58</c:v>
                </c:pt>
                <c:pt idx="749">
                  <c:v>2219.08</c:v>
                </c:pt>
                <c:pt idx="750">
                  <c:v>2220.58</c:v>
                </c:pt>
                <c:pt idx="751">
                  <c:v>2222.08</c:v>
                </c:pt>
                <c:pt idx="752">
                  <c:v>2223.58</c:v>
                </c:pt>
                <c:pt idx="753">
                  <c:v>2225.08</c:v>
                </c:pt>
                <c:pt idx="754">
                  <c:v>2226.58</c:v>
                </c:pt>
                <c:pt idx="755">
                  <c:v>2228.08</c:v>
                </c:pt>
                <c:pt idx="756">
                  <c:v>2229.58</c:v>
                </c:pt>
                <c:pt idx="757">
                  <c:v>2231.08</c:v>
                </c:pt>
                <c:pt idx="758">
                  <c:v>2232.58</c:v>
                </c:pt>
                <c:pt idx="759">
                  <c:v>2234.0700000000002</c:v>
                </c:pt>
                <c:pt idx="760">
                  <c:v>2235.5700000000002</c:v>
                </c:pt>
                <c:pt idx="761">
                  <c:v>2237.0700000000002</c:v>
                </c:pt>
                <c:pt idx="762">
                  <c:v>2238.5700000000002</c:v>
                </c:pt>
                <c:pt idx="763">
                  <c:v>2240.06</c:v>
                </c:pt>
                <c:pt idx="764">
                  <c:v>2241.56</c:v>
                </c:pt>
                <c:pt idx="765">
                  <c:v>2243.0500000000002</c:v>
                </c:pt>
                <c:pt idx="766">
                  <c:v>2244.5500000000002</c:v>
                </c:pt>
                <c:pt idx="767">
                  <c:v>2246.0500000000002</c:v>
                </c:pt>
                <c:pt idx="768">
                  <c:v>2247.54</c:v>
                </c:pt>
                <c:pt idx="769">
                  <c:v>2249.04</c:v>
                </c:pt>
                <c:pt idx="770">
                  <c:v>2250.5300000000002</c:v>
                </c:pt>
                <c:pt idx="771">
                  <c:v>2252.02</c:v>
                </c:pt>
                <c:pt idx="772">
                  <c:v>2253.52</c:v>
                </c:pt>
                <c:pt idx="773">
                  <c:v>2255.0100000000002</c:v>
                </c:pt>
                <c:pt idx="774">
                  <c:v>2256.5100000000002</c:v>
                </c:pt>
                <c:pt idx="775">
                  <c:v>2258</c:v>
                </c:pt>
                <c:pt idx="776">
                  <c:v>2259.4899999999998</c:v>
                </c:pt>
                <c:pt idx="777">
                  <c:v>2260.98</c:v>
                </c:pt>
                <c:pt idx="778">
                  <c:v>2262.4699999999998</c:v>
                </c:pt>
                <c:pt idx="779">
                  <c:v>2263.9699999999998</c:v>
                </c:pt>
                <c:pt idx="780">
                  <c:v>2265.46</c:v>
                </c:pt>
                <c:pt idx="781">
                  <c:v>2266.9499999999998</c:v>
                </c:pt>
                <c:pt idx="782">
                  <c:v>2268.44</c:v>
                </c:pt>
                <c:pt idx="783">
                  <c:v>2269.9299999999998</c:v>
                </c:pt>
                <c:pt idx="784">
                  <c:v>2271.42</c:v>
                </c:pt>
                <c:pt idx="785">
                  <c:v>2272.91</c:v>
                </c:pt>
                <c:pt idx="786">
                  <c:v>2274.4</c:v>
                </c:pt>
                <c:pt idx="787">
                  <c:v>2275.89</c:v>
                </c:pt>
                <c:pt idx="788">
                  <c:v>2277.37</c:v>
                </c:pt>
                <c:pt idx="789">
                  <c:v>2278.86</c:v>
                </c:pt>
                <c:pt idx="790">
                  <c:v>2280.35</c:v>
                </c:pt>
                <c:pt idx="791">
                  <c:v>2281.84</c:v>
                </c:pt>
                <c:pt idx="792">
                  <c:v>2283.33</c:v>
                </c:pt>
                <c:pt idx="793">
                  <c:v>2284.81</c:v>
                </c:pt>
                <c:pt idx="794">
                  <c:v>2286.3000000000002</c:v>
                </c:pt>
                <c:pt idx="795">
                  <c:v>2287.79</c:v>
                </c:pt>
                <c:pt idx="796">
                  <c:v>2289.27</c:v>
                </c:pt>
                <c:pt idx="797">
                  <c:v>2290.7600000000002</c:v>
                </c:pt>
                <c:pt idx="798">
                  <c:v>2292.2399999999998</c:v>
                </c:pt>
                <c:pt idx="799">
                  <c:v>2293.73</c:v>
                </c:pt>
                <c:pt idx="800">
                  <c:v>2295.21</c:v>
                </c:pt>
                <c:pt idx="801">
                  <c:v>2296.6999999999998</c:v>
                </c:pt>
                <c:pt idx="802">
                  <c:v>2298.1799999999998</c:v>
                </c:pt>
                <c:pt idx="803">
                  <c:v>2299.67</c:v>
                </c:pt>
                <c:pt idx="804">
                  <c:v>2301.15</c:v>
                </c:pt>
                <c:pt idx="805">
                  <c:v>2302.63</c:v>
                </c:pt>
                <c:pt idx="806">
                  <c:v>2304.12</c:v>
                </c:pt>
                <c:pt idx="807">
                  <c:v>2305.6</c:v>
                </c:pt>
                <c:pt idx="808">
                  <c:v>2307.08</c:v>
                </c:pt>
                <c:pt idx="809">
                  <c:v>2308.56</c:v>
                </c:pt>
                <c:pt idx="810">
                  <c:v>2310.04</c:v>
                </c:pt>
                <c:pt idx="811">
                  <c:v>2311.5300000000002</c:v>
                </c:pt>
                <c:pt idx="812">
                  <c:v>2313.0100000000002</c:v>
                </c:pt>
                <c:pt idx="813">
                  <c:v>2314.4899999999998</c:v>
                </c:pt>
                <c:pt idx="814">
                  <c:v>2315.9699999999998</c:v>
                </c:pt>
                <c:pt idx="815">
                  <c:v>2317.4499999999998</c:v>
                </c:pt>
                <c:pt idx="816">
                  <c:v>2318.9299999999998</c:v>
                </c:pt>
                <c:pt idx="817">
                  <c:v>2320.41</c:v>
                </c:pt>
                <c:pt idx="818">
                  <c:v>2321.89</c:v>
                </c:pt>
                <c:pt idx="819">
                  <c:v>2323.37</c:v>
                </c:pt>
                <c:pt idx="820">
                  <c:v>2324.84</c:v>
                </c:pt>
                <c:pt idx="821">
                  <c:v>2326.3200000000002</c:v>
                </c:pt>
                <c:pt idx="822">
                  <c:v>2327.8000000000002</c:v>
                </c:pt>
                <c:pt idx="823">
                  <c:v>2329.2800000000002</c:v>
                </c:pt>
                <c:pt idx="824">
                  <c:v>2330.7600000000002</c:v>
                </c:pt>
                <c:pt idx="825">
                  <c:v>2332.23</c:v>
                </c:pt>
                <c:pt idx="826">
                  <c:v>2333.71</c:v>
                </c:pt>
                <c:pt idx="827">
                  <c:v>2335.1799999999998</c:v>
                </c:pt>
                <c:pt idx="828">
                  <c:v>2336.66</c:v>
                </c:pt>
                <c:pt idx="829">
                  <c:v>2338.14</c:v>
                </c:pt>
                <c:pt idx="830">
                  <c:v>2339.61</c:v>
                </c:pt>
                <c:pt idx="831">
                  <c:v>2341.09</c:v>
                </c:pt>
                <c:pt idx="832">
                  <c:v>2342.56</c:v>
                </c:pt>
                <c:pt idx="833">
                  <c:v>2344.04</c:v>
                </c:pt>
                <c:pt idx="834">
                  <c:v>2345.5100000000002</c:v>
                </c:pt>
                <c:pt idx="835">
                  <c:v>2346.98</c:v>
                </c:pt>
                <c:pt idx="836">
                  <c:v>2348.46</c:v>
                </c:pt>
                <c:pt idx="837">
                  <c:v>2349.9299999999998</c:v>
                </c:pt>
                <c:pt idx="838">
                  <c:v>2351.4</c:v>
                </c:pt>
                <c:pt idx="839">
                  <c:v>2352.88</c:v>
                </c:pt>
                <c:pt idx="840">
                  <c:v>2354.35</c:v>
                </c:pt>
                <c:pt idx="841">
                  <c:v>2355.8200000000002</c:v>
                </c:pt>
                <c:pt idx="842">
                  <c:v>2357.29</c:v>
                </c:pt>
                <c:pt idx="843">
                  <c:v>2358.7600000000002</c:v>
                </c:pt>
                <c:pt idx="844">
                  <c:v>2360.2399999999998</c:v>
                </c:pt>
                <c:pt idx="845">
                  <c:v>2361.6999999999998</c:v>
                </c:pt>
                <c:pt idx="846">
                  <c:v>2363.1799999999998</c:v>
                </c:pt>
                <c:pt idx="847">
                  <c:v>2364.65</c:v>
                </c:pt>
                <c:pt idx="848">
                  <c:v>2366.12</c:v>
                </c:pt>
                <c:pt idx="849">
                  <c:v>2367.58</c:v>
                </c:pt>
                <c:pt idx="850">
                  <c:v>2369.0500000000002</c:v>
                </c:pt>
                <c:pt idx="851">
                  <c:v>2370.52</c:v>
                </c:pt>
                <c:pt idx="852">
                  <c:v>2371.9899999999998</c:v>
                </c:pt>
                <c:pt idx="853">
                  <c:v>2373.46</c:v>
                </c:pt>
                <c:pt idx="854">
                  <c:v>2374.9299999999998</c:v>
                </c:pt>
                <c:pt idx="855">
                  <c:v>2376.4</c:v>
                </c:pt>
                <c:pt idx="856">
                  <c:v>2377.86</c:v>
                </c:pt>
                <c:pt idx="857">
                  <c:v>2379.33</c:v>
                </c:pt>
                <c:pt idx="858">
                  <c:v>2380.8000000000002</c:v>
                </c:pt>
                <c:pt idx="859">
                  <c:v>2382.2600000000002</c:v>
                </c:pt>
                <c:pt idx="860">
                  <c:v>2383.73</c:v>
                </c:pt>
                <c:pt idx="861">
                  <c:v>2385.19</c:v>
                </c:pt>
                <c:pt idx="862">
                  <c:v>2386.66</c:v>
                </c:pt>
                <c:pt idx="863">
                  <c:v>2388.12</c:v>
                </c:pt>
                <c:pt idx="864">
                  <c:v>2389.59</c:v>
                </c:pt>
                <c:pt idx="865">
                  <c:v>2391.0500000000002</c:v>
                </c:pt>
                <c:pt idx="866">
                  <c:v>2392.52</c:v>
                </c:pt>
                <c:pt idx="867">
                  <c:v>2393.98</c:v>
                </c:pt>
                <c:pt idx="868">
                  <c:v>2395.4499999999998</c:v>
                </c:pt>
                <c:pt idx="869">
                  <c:v>2396.91</c:v>
                </c:pt>
                <c:pt idx="870">
                  <c:v>2398.37</c:v>
                </c:pt>
                <c:pt idx="871">
                  <c:v>2399.83</c:v>
                </c:pt>
                <c:pt idx="872">
                  <c:v>2401.3000000000002</c:v>
                </c:pt>
                <c:pt idx="873">
                  <c:v>2402.7600000000002</c:v>
                </c:pt>
                <c:pt idx="874">
                  <c:v>2404.2199999999998</c:v>
                </c:pt>
                <c:pt idx="875">
                  <c:v>2405.6799999999998</c:v>
                </c:pt>
                <c:pt idx="876">
                  <c:v>2407.14</c:v>
                </c:pt>
                <c:pt idx="877">
                  <c:v>2408.6</c:v>
                </c:pt>
                <c:pt idx="878">
                  <c:v>2410.06</c:v>
                </c:pt>
                <c:pt idx="879">
                  <c:v>2411.52</c:v>
                </c:pt>
                <c:pt idx="880">
                  <c:v>2412.98</c:v>
                </c:pt>
                <c:pt idx="881">
                  <c:v>2414.44</c:v>
                </c:pt>
                <c:pt idx="882">
                  <c:v>2415.9</c:v>
                </c:pt>
                <c:pt idx="883">
                  <c:v>2417.36</c:v>
                </c:pt>
                <c:pt idx="884">
                  <c:v>2418.8200000000002</c:v>
                </c:pt>
                <c:pt idx="885">
                  <c:v>2420.2800000000002</c:v>
                </c:pt>
                <c:pt idx="886">
                  <c:v>2421.7399999999998</c:v>
                </c:pt>
                <c:pt idx="887">
                  <c:v>2423.19</c:v>
                </c:pt>
                <c:pt idx="888">
                  <c:v>2424.65</c:v>
                </c:pt>
                <c:pt idx="889">
                  <c:v>2426.11</c:v>
                </c:pt>
                <c:pt idx="890">
                  <c:v>2427.56</c:v>
                </c:pt>
                <c:pt idx="891">
                  <c:v>2429.02</c:v>
                </c:pt>
                <c:pt idx="892">
                  <c:v>2430.48</c:v>
                </c:pt>
                <c:pt idx="893">
                  <c:v>2431.9299999999998</c:v>
                </c:pt>
                <c:pt idx="894">
                  <c:v>2433.39</c:v>
                </c:pt>
                <c:pt idx="895">
                  <c:v>2434.84</c:v>
                </c:pt>
                <c:pt idx="896">
                  <c:v>2436.3000000000002</c:v>
                </c:pt>
                <c:pt idx="897">
                  <c:v>2437.75</c:v>
                </c:pt>
                <c:pt idx="898">
                  <c:v>2439.21</c:v>
                </c:pt>
                <c:pt idx="899">
                  <c:v>2440.66</c:v>
                </c:pt>
                <c:pt idx="900">
                  <c:v>2442.11</c:v>
                </c:pt>
                <c:pt idx="901">
                  <c:v>2443.5700000000002</c:v>
                </c:pt>
                <c:pt idx="902">
                  <c:v>2445.02</c:v>
                </c:pt>
                <c:pt idx="903">
                  <c:v>2446.4699999999998</c:v>
                </c:pt>
                <c:pt idx="904">
                  <c:v>2447.92</c:v>
                </c:pt>
                <c:pt idx="905">
                  <c:v>2449.38</c:v>
                </c:pt>
                <c:pt idx="906">
                  <c:v>2450.83</c:v>
                </c:pt>
                <c:pt idx="907">
                  <c:v>2452.2800000000002</c:v>
                </c:pt>
                <c:pt idx="908">
                  <c:v>2453.73</c:v>
                </c:pt>
                <c:pt idx="909">
                  <c:v>2455.1799999999998</c:v>
                </c:pt>
                <c:pt idx="910">
                  <c:v>2456.63</c:v>
                </c:pt>
                <c:pt idx="911">
                  <c:v>2458.08</c:v>
                </c:pt>
                <c:pt idx="912">
                  <c:v>2459.5300000000002</c:v>
                </c:pt>
                <c:pt idx="913">
                  <c:v>2460.98</c:v>
                </c:pt>
                <c:pt idx="914">
                  <c:v>2462.4299999999998</c:v>
                </c:pt>
                <c:pt idx="915">
                  <c:v>2463.88</c:v>
                </c:pt>
                <c:pt idx="916">
                  <c:v>2465.33</c:v>
                </c:pt>
                <c:pt idx="917">
                  <c:v>2466.7800000000002</c:v>
                </c:pt>
                <c:pt idx="918">
                  <c:v>2468.23</c:v>
                </c:pt>
                <c:pt idx="919">
                  <c:v>2469.67</c:v>
                </c:pt>
                <c:pt idx="920">
                  <c:v>2471.12</c:v>
                </c:pt>
                <c:pt idx="921">
                  <c:v>2472.5700000000002</c:v>
                </c:pt>
                <c:pt idx="922">
                  <c:v>2474.0100000000002</c:v>
                </c:pt>
                <c:pt idx="923">
                  <c:v>2475.46</c:v>
                </c:pt>
                <c:pt idx="924">
                  <c:v>2476.91</c:v>
                </c:pt>
                <c:pt idx="925">
                  <c:v>2478.35</c:v>
                </c:pt>
                <c:pt idx="926">
                  <c:v>2479.8000000000002</c:v>
                </c:pt>
                <c:pt idx="927">
                  <c:v>2481.2399999999998</c:v>
                </c:pt>
                <c:pt idx="928">
                  <c:v>2482.69</c:v>
                </c:pt>
                <c:pt idx="929">
                  <c:v>2484.13</c:v>
                </c:pt>
                <c:pt idx="930">
                  <c:v>2485.58</c:v>
                </c:pt>
                <c:pt idx="931">
                  <c:v>2487.02</c:v>
                </c:pt>
                <c:pt idx="932">
                  <c:v>2488.46</c:v>
                </c:pt>
                <c:pt idx="933">
                  <c:v>2489.91</c:v>
                </c:pt>
                <c:pt idx="934">
                  <c:v>2491.35</c:v>
                </c:pt>
                <c:pt idx="935">
                  <c:v>2492.79</c:v>
                </c:pt>
                <c:pt idx="936">
                  <c:v>2494.2399999999998</c:v>
                </c:pt>
                <c:pt idx="937">
                  <c:v>2495.6799999999998</c:v>
                </c:pt>
                <c:pt idx="938">
                  <c:v>2497.12</c:v>
                </c:pt>
                <c:pt idx="939">
                  <c:v>2498.56</c:v>
                </c:pt>
                <c:pt idx="940">
                  <c:v>2500</c:v>
                </c:pt>
                <c:pt idx="941">
                  <c:v>2501.44</c:v>
                </c:pt>
                <c:pt idx="942">
                  <c:v>2502.89</c:v>
                </c:pt>
                <c:pt idx="943">
                  <c:v>2504.3200000000002</c:v>
                </c:pt>
                <c:pt idx="944">
                  <c:v>2505.77</c:v>
                </c:pt>
                <c:pt idx="945">
                  <c:v>2507.21</c:v>
                </c:pt>
                <c:pt idx="946">
                  <c:v>2508.64</c:v>
                </c:pt>
                <c:pt idx="947">
                  <c:v>2510.08</c:v>
                </c:pt>
                <c:pt idx="948">
                  <c:v>2511.52</c:v>
                </c:pt>
                <c:pt idx="949">
                  <c:v>2512.96</c:v>
                </c:pt>
                <c:pt idx="950">
                  <c:v>2514.4</c:v>
                </c:pt>
                <c:pt idx="951">
                  <c:v>2515.84</c:v>
                </c:pt>
                <c:pt idx="952">
                  <c:v>2517.27</c:v>
                </c:pt>
                <c:pt idx="953">
                  <c:v>2518.71</c:v>
                </c:pt>
                <c:pt idx="954">
                  <c:v>2520.15</c:v>
                </c:pt>
                <c:pt idx="955">
                  <c:v>2521.59</c:v>
                </c:pt>
                <c:pt idx="956">
                  <c:v>2523.02</c:v>
                </c:pt>
                <c:pt idx="957">
                  <c:v>2524.46</c:v>
                </c:pt>
                <c:pt idx="958">
                  <c:v>2525.89</c:v>
                </c:pt>
                <c:pt idx="959">
                  <c:v>2527.33</c:v>
                </c:pt>
                <c:pt idx="960">
                  <c:v>2528.7600000000002</c:v>
                </c:pt>
                <c:pt idx="961">
                  <c:v>2530.1999999999998</c:v>
                </c:pt>
                <c:pt idx="962">
                  <c:v>2531.63</c:v>
                </c:pt>
                <c:pt idx="963">
                  <c:v>2533.0700000000002</c:v>
                </c:pt>
                <c:pt idx="964">
                  <c:v>2534.5</c:v>
                </c:pt>
                <c:pt idx="965">
                  <c:v>2535.94</c:v>
                </c:pt>
                <c:pt idx="966">
                  <c:v>2537.37</c:v>
                </c:pt>
                <c:pt idx="967">
                  <c:v>2538.8000000000002</c:v>
                </c:pt>
                <c:pt idx="968">
                  <c:v>2540.23</c:v>
                </c:pt>
                <c:pt idx="969">
                  <c:v>2541.67</c:v>
                </c:pt>
                <c:pt idx="970">
                  <c:v>2543.1</c:v>
                </c:pt>
                <c:pt idx="971">
                  <c:v>2544.5300000000002</c:v>
                </c:pt>
                <c:pt idx="972">
                  <c:v>2545.96</c:v>
                </c:pt>
                <c:pt idx="973">
                  <c:v>2547.39</c:v>
                </c:pt>
                <c:pt idx="974">
                  <c:v>2548.8200000000002</c:v>
                </c:pt>
                <c:pt idx="975">
                  <c:v>2550.2600000000002</c:v>
                </c:pt>
                <c:pt idx="976">
                  <c:v>2551.6799999999998</c:v>
                </c:pt>
                <c:pt idx="977">
                  <c:v>2553.11</c:v>
                </c:pt>
                <c:pt idx="978">
                  <c:v>2554.54</c:v>
                </c:pt>
                <c:pt idx="979">
                  <c:v>2555.9699999999998</c:v>
                </c:pt>
                <c:pt idx="980">
                  <c:v>2557.4</c:v>
                </c:pt>
                <c:pt idx="981">
                  <c:v>2558.83</c:v>
                </c:pt>
                <c:pt idx="982">
                  <c:v>2560.2600000000002</c:v>
                </c:pt>
                <c:pt idx="983">
                  <c:v>2561.69</c:v>
                </c:pt>
                <c:pt idx="984">
                  <c:v>2563.12</c:v>
                </c:pt>
                <c:pt idx="985">
                  <c:v>2564.54</c:v>
                </c:pt>
                <c:pt idx="986">
                  <c:v>2565.9699999999998</c:v>
                </c:pt>
                <c:pt idx="987">
                  <c:v>2567.4</c:v>
                </c:pt>
                <c:pt idx="988">
                  <c:v>2568.8200000000002</c:v>
                </c:pt>
                <c:pt idx="989">
                  <c:v>2570.25</c:v>
                </c:pt>
                <c:pt idx="990">
                  <c:v>2571.6799999999998</c:v>
                </c:pt>
                <c:pt idx="991">
                  <c:v>2573.1</c:v>
                </c:pt>
                <c:pt idx="992">
                  <c:v>2574.5300000000002</c:v>
                </c:pt>
                <c:pt idx="993">
                  <c:v>2575.9499999999998</c:v>
                </c:pt>
                <c:pt idx="994">
                  <c:v>2577.38</c:v>
                </c:pt>
                <c:pt idx="995">
                  <c:v>2578.8000000000002</c:v>
                </c:pt>
                <c:pt idx="996">
                  <c:v>2580.23</c:v>
                </c:pt>
                <c:pt idx="997">
                  <c:v>2581.65</c:v>
                </c:pt>
                <c:pt idx="998">
                  <c:v>2583.0700000000002</c:v>
                </c:pt>
                <c:pt idx="999">
                  <c:v>2584.5</c:v>
                </c:pt>
                <c:pt idx="1000">
                  <c:v>2585.92</c:v>
                </c:pt>
                <c:pt idx="1001">
                  <c:v>2587.34</c:v>
                </c:pt>
                <c:pt idx="1002">
                  <c:v>2588.7600000000002</c:v>
                </c:pt>
                <c:pt idx="1003">
                  <c:v>2590.19</c:v>
                </c:pt>
                <c:pt idx="1004">
                  <c:v>2591.61</c:v>
                </c:pt>
                <c:pt idx="1005">
                  <c:v>2593.0300000000002</c:v>
                </c:pt>
                <c:pt idx="1006">
                  <c:v>2594.4499999999998</c:v>
                </c:pt>
                <c:pt idx="1007">
                  <c:v>2595.87</c:v>
                </c:pt>
                <c:pt idx="1008">
                  <c:v>2597.29</c:v>
                </c:pt>
                <c:pt idx="1009">
                  <c:v>2598.71</c:v>
                </c:pt>
                <c:pt idx="1010">
                  <c:v>2600.13</c:v>
                </c:pt>
                <c:pt idx="1011">
                  <c:v>2601.5500000000002</c:v>
                </c:pt>
                <c:pt idx="1012">
                  <c:v>2602.9699999999998</c:v>
                </c:pt>
                <c:pt idx="1013">
                  <c:v>2604.39</c:v>
                </c:pt>
                <c:pt idx="1014">
                  <c:v>2605.81</c:v>
                </c:pt>
                <c:pt idx="1015">
                  <c:v>2607.23</c:v>
                </c:pt>
                <c:pt idx="1016">
                  <c:v>2608.65</c:v>
                </c:pt>
                <c:pt idx="1017">
                  <c:v>2610.06</c:v>
                </c:pt>
                <c:pt idx="1018">
                  <c:v>2611.48</c:v>
                </c:pt>
                <c:pt idx="1019">
                  <c:v>2612.9</c:v>
                </c:pt>
                <c:pt idx="1020">
                  <c:v>2614.31</c:v>
                </c:pt>
                <c:pt idx="1021">
                  <c:v>2615.73</c:v>
                </c:pt>
                <c:pt idx="1022">
                  <c:v>2617.15</c:v>
                </c:pt>
                <c:pt idx="1023">
                  <c:v>2618.56</c:v>
                </c:pt>
                <c:pt idx="1024">
                  <c:v>2619.98</c:v>
                </c:pt>
                <c:pt idx="1025">
                  <c:v>2621.39</c:v>
                </c:pt>
                <c:pt idx="1026">
                  <c:v>2622.81</c:v>
                </c:pt>
                <c:pt idx="1027">
                  <c:v>2624.22</c:v>
                </c:pt>
                <c:pt idx="1028">
                  <c:v>2625.64</c:v>
                </c:pt>
                <c:pt idx="1029">
                  <c:v>2627.05</c:v>
                </c:pt>
                <c:pt idx="1030">
                  <c:v>2628.47</c:v>
                </c:pt>
                <c:pt idx="1031">
                  <c:v>2629.88</c:v>
                </c:pt>
                <c:pt idx="1032">
                  <c:v>2631.29</c:v>
                </c:pt>
                <c:pt idx="1033">
                  <c:v>2632.71</c:v>
                </c:pt>
                <c:pt idx="1034">
                  <c:v>2634.12</c:v>
                </c:pt>
                <c:pt idx="1035">
                  <c:v>2635.53</c:v>
                </c:pt>
                <c:pt idx="1036">
                  <c:v>2636.94</c:v>
                </c:pt>
                <c:pt idx="1037">
                  <c:v>2638.36</c:v>
                </c:pt>
                <c:pt idx="1038">
                  <c:v>2639.77</c:v>
                </c:pt>
                <c:pt idx="1039">
                  <c:v>2641.18</c:v>
                </c:pt>
                <c:pt idx="1040">
                  <c:v>2642.59</c:v>
                </c:pt>
                <c:pt idx="1041">
                  <c:v>2644</c:v>
                </c:pt>
                <c:pt idx="1042">
                  <c:v>2645.41</c:v>
                </c:pt>
                <c:pt idx="1043">
                  <c:v>2646.82</c:v>
                </c:pt>
                <c:pt idx="1044">
                  <c:v>2648.23</c:v>
                </c:pt>
                <c:pt idx="1045">
                  <c:v>2649.64</c:v>
                </c:pt>
                <c:pt idx="1046">
                  <c:v>2651.05</c:v>
                </c:pt>
                <c:pt idx="1047">
                  <c:v>2652.46</c:v>
                </c:pt>
                <c:pt idx="1048">
                  <c:v>2653.86</c:v>
                </c:pt>
                <c:pt idx="1049">
                  <c:v>2655.27</c:v>
                </c:pt>
                <c:pt idx="1050">
                  <c:v>2656.68</c:v>
                </c:pt>
                <c:pt idx="1051">
                  <c:v>2658.09</c:v>
                </c:pt>
                <c:pt idx="1052">
                  <c:v>2659.5</c:v>
                </c:pt>
                <c:pt idx="1053">
                  <c:v>2660.9</c:v>
                </c:pt>
                <c:pt idx="1054">
                  <c:v>2662.31</c:v>
                </c:pt>
                <c:pt idx="1055">
                  <c:v>2663.72</c:v>
                </c:pt>
                <c:pt idx="1056">
                  <c:v>2665.12</c:v>
                </c:pt>
                <c:pt idx="1057">
                  <c:v>2666.53</c:v>
                </c:pt>
                <c:pt idx="1058">
                  <c:v>2667.93</c:v>
                </c:pt>
                <c:pt idx="1059">
                  <c:v>2669.34</c:v>
                </c:pt>
                <c:pt idx="1060">
                  <c:v>2670.74</c:v>
                </c:pt>
                <c:pt idx="1061">
                  <c:v>2672.15</c:v>
                </c:pt>
                <c:pt idx="1062">
                  <c:v>2673.55</c:v>
                </c:pt>
                <c:pt idx="1063">
                  <c:v>2674.96</c:v>
                </c:pt>
                <c:pt idx="1064">
                  <c:v>2676.36</c:v>
                </c:pt>
                <c:pt idx="1065">
                  <c:v>2677.76</c:v>
                </c:pt>
                <c:pt idx="1066">
                  <c:v>2679.17</c:v>
                </c:pt>
                <c:pt idx="1067">
                  <c:v>2680.57</c:v>
                </c:pt>
                <c:pt idx="1068">
                  <c:v>2681.97</c:v>
                </c:pt>
                <c:pt idx="1069">
                  <c:v>2683.37</c:v>
                </c:pt>
                <c:pt idx="1070">
                  <c:v>2684.78</c:v>
                </c:pt>
                <c:pt idx="1071">
                  <c:v>2686.18</c:v>
                </c:pt>
                <c:pt idx="1072">
                  <c:v>2687.58</c:v>
                </c:pt>
                <c:pt idx="1073">
                  <c:v>2688.98</c:v>
                </c:pt>
                <c:pt idx="1074">
                  <c:v>2690.38</c:v>
                </c:pt>
                <c:pt idx="1075">
                  <c:v>2691.78</c:v>
                </c:pt>
                <c:pt idx="1076">
                  <c:v>2693.18</c:v>
                </c:pt>
                <c:pt idx="1077">
                  <c:v>2694.58</c:v>
                </c:pt>
                <c:pt idx="1078">
                  <c:v>2695.98</c:v>
                </c:pt>
                <c:pt idx="1079">
                  <c:v>2697.38</c:v>
                </c:pt>
                <c:pt idx="1080">
                  <c:v>2698.78</c:v>
                </c:pt>
                <c:pt idx="1081">
                  <c:v>2700.18</c:v>
                </c:pt>
                <c:pt idx="1082">
                  <c:v>2701.58</c:v>
                </c:pt>
                <c:pt idx="1083">
                  <c:v>2702.97</c:v>
                </c:pt>
                <c:pt idx="1084">
                  <c:v>2704.37</c:v>
                </c:pt>
                <c:pt idx="1085">
                  <c:v>2705.77</c:v>
                </c:pt>
                <c:pt idx="1086">
                  <c:v>2707.17</c:v>
                </c:pt>
                <c:pt idx="1087">
                  <c:v>2708.56</c:v>
                </c:pt>
                <c:pt idx="1088">
                  <c:v>2709.96</c:v>
                </c:pt>
                <c:pt idx="1089">
                  <c:v>2711.36</c:v>
                </c:pt>
                <c:pt idx="1090">
                  <c:v>2712.75</c:v>
                </c:pt>
                <c:pt idx="1091">
                  <c:v>2714.15</c:v>
                </c:pt>
                <c:pt idx="1092">
                  <c:v>2715.54</c:v>
                </c:pt>
                <c:pt idx="1093">
                  <c:v>2716.94</c:v>
                </c:pt>
                <c:pt idx="1094">
                  <c:v>2718.33</c:v>
                </c:pt>
                <c:pt idx="1095">
                  <c:v>2719.73</c:v>
                </c:pt>
                <c:pt idx="1096">
                  <c:v>2721.12</c:v>
                </c:pt>
                <c:pt idx="1097">
                  <c:v>2722.51</c:v>
                </c:pt>
                <c:pt idx="1098">
                  <c:v>2723.91</c:v>
                </c:pt>
                <c:pt idx="1099">
                  <c:v>2725.3</c:v>
                </c:pt>
                <c:pt idx="1100">
                  <c:v>2726.69</c:v>
                </c:pt>
                <c:pt idx="1101">
                  <c:v>2728.09</c:v>
                </c:pt>
                <c:pt idx="1102">
                  <c:v>2729.48</c:v>
                </c:pt>
                <c:pt idx="1103">
                  <c:v>2730.87</c:v>
                </c:pt>
                <c:pt idx="1104">
                  <c:v>2732.26</c:v>
                </c:pt>
                <c:pt idx="1105">
                  <c:v>2733.65</c:v>
                </c:pt>
                <c:pt idx="1106">
                  <c:v>2735.05</c:v>
                </c:pt>
                <c:pt idx="1107">
                  <c:v>2736.44</c:v>
                </c:pt>
                <c:pt idx="1108">
                  <c:v>2737.83</c:v>
                </c:pt>
                <c:pt idx="1109">
                  <c:v>2739.22</c:v>
                </c:pt>
                <c:pt idx="1110">
                  <c:v>2740.61</c:v>
                </c:pt>
                <c:pt idx="1111">
                  <c:v>2742</c:v>
                </c:pt>
                <c:pt idx="1112">
                  <c:v>2743.39</c:v>
                </c:pt>
                <c:pt idx="1113">
                  <c:v>2744.78</c:v>
                </c:pt>
                <c:pt idx="1114">
                  <c:v>2746.16</c:v>
                </c:pt>
                <c:pt idx="1115">
                  <c:v>2747.55</c:v>
                </c:pt>
                <c:pt idx="1116">
                  <c:v>2748.94</c:v>
                </c:pt>
                <c:pt idx="1117">
                  <c:v>2750.33</c:v>
                </c:pt>
                <c:pt idx="1118">
                  <c:v>2751.72</c:v>
                </c:pt>
                <c:pt idx="1119">
                  <c:v>2753.1</c:v>
                </c:pt>
                <c:pt idx="1120">
                  <c:v>2754.49</c:v>
                </c:pt>
                <c:pt idx="1121">
                  <c:v>2755.88</c:v>
                </c:pt>
                <c:pt idx="1122">
                  <c:v>2757.26</c:v>
                </c:pt>
                <c:pt idx="1123">
                  <c:v>2758.65</c:v>
                </c:pt>
                <c:pt idx="1124">
                  <c:v>2760.04</c:v>
                </c:pt>
                <c:pt idx="1125">
                  <c:v>2761.42</c:v>
                </c:pt>
                <c:pt idx="1126">
                  <c:v>2762.81</c:v>
                </c:pt>
                <c:pt idx="1127">
                  <c:v>2764.19</c:v>
                </c:pt>
                <c:pt idx="1128">
                  <c:v>2765.58</c:v>
                </c:pt>
                <c:pt idx="1129">
                  <c:v>2766.96</c:v>
                </c:pt>
                <c:pt idx="1130">
                  <c:v>2768.34</c:v>
                </c:pt>
                <c:pt idx="1131">
                  <c:v>2769.73</c:v>
                </c:pt>
                <c:pt idx="1132">
                  <c:v>2771.11</c:v>
                </c:pt>
                <c:pt idx="1133">
                  <c:v>2772.5</c:v>
                </c:pt>
                <c:pt idx="1134">
                  <c:v>2773.88</c:v>
                </c:pt>
                <c:pt idx="1135">
                  <c:v>2775.26</c:v>
                </c:pt>
                <c:pt idx="1136">
                  <c:v>2776.64</c:v>
                </c:pt>
                <c:pt idx="1137">
                  <c:v>2778.03</c:v>
                </c:pt>
                <c:pt idx="1138">
                  <c:v>2779.41</c:v>
                </c:pt>
                <c:pt idx="1139">
                  <c:v>2780.79</c:v>
                </c:pt>
                <c:pt idx="1140">
                  <c:v>2782.17</c:v>
                </c:pt>
                <c:pt idx="1141">
                  <c:v>2783.55</c:v>
                </c:pt>
                <c:pt idx="1142">
                  <c:v>2784.93</c:v>
                </c:pt>
                <c:pt idx="1143">
                  <c:v>2786.31</c:v>
                </c:pt>
                <c:pt idx="1144">
                  <c:v>2787.69</c:v>
                </c:pt>
                <c:pt idx="1145">
                  <c:v>2789.07</c:v>
                </c:pt>
                <c:pt idx="1146">
                  <c:v>2790.45</c:v>
                </c:pt>
                <c:pt idx="1147">
                  <c:v>2791.83</c:v>
                </c:pt>
                <c:pt idx="1148">
                  <c:v>2793.21</c:v>
                </c:pt>
                <c:pt idx="1149">
                  <c:v>2794.59</c:v>
                </c:pt>
                <c:pt idx="1150">
                  <c:v>2795.96</c:v>
                </c:pt>
                <c:pt idx="1151">
                  <c:v>2797.34</c:v>
                </c:pt>
                <c:pt idx="1152">
                  <c:v>2798.72</c:v>
                </c:pt>
                <c:pt idx="1153">
                  <c:v>2800.1</c:v>
                </c:pt>
                <c:pt idx="1154">
                  <c:v>2801.48</c:v>
                </c:pt>
                <c:pt idx="1155">
                  <c:v>2802.85</c:v>
                </c:pt>
                <c:pt idx="1156">
                  <c:v>2804.23</c:v>
                </c:pt>
                <c:pt idx="1157">
                  <c:v>2805.6</c:v>
                </c:pt>
                <c:pt idx="1158">
                  <c:v>2806.98</c:v>
                </c:pt>
                <c:pt idx="1159">
                  <c:v>2808.36</c:v>
                </c:pt>
                <c:pt idx="1160">
                  <c:v>2809.73</c:v>
                </c:pt>
                <c:pt idx="1161">
                  <c:v>2811.11</c:v>
                </c:pt>
                <c:pt idx="1162">
                  <c:v>2812.48</c:v>
                </c:pt>
                <c:pt idx="1163">
                  <c:v>2813.85</c:v>
                </c:pt>
                <c:pt idx="1164">
                  <c:v>2815.23</c:v>
                </c:pt>
                <c:pt idx="1165">
                  <c:v>2816.6</c:v>
                </c:pt>
                <c:pt idx="1166">
                  <c:v>2817.98</c:v>
                </c:pt>
                <c:pt idx="1167">
                  <c:v>2819.35</c:v>
                </c:pt>
                <c:pt idx="1168">
                  <c:v>2820.72</c:v>
                </c:pt>
                <c:pt idx="1169">
                  <c:v>2822.1</c:v>
                </c:pt>
                <c:pt idx="1170">
                  <c:v>2823.47</c:v>
                </c:pt>
                <c:pt idx="1171">
                  <c:v>2824.84</c:v>
                </c:pt>
                <c:pt idx="1172">
                  <c:v>2826.21</c:v>
                </c:pt>
                <c:pt idx="1173">
                  <c:v>2827.58</c:v>
                </c:pt>
                <c:pt idx="1174">
                  <c:v>2828.95</c:v>
                </c:pt>
                <c:pt idx="1175">
                  <c:v>2830.32</c:v>
                </c:pt>
                <c:pt idx="1176">
                  <c:v>2831.7</c:v>
                </c:pt>
                <c:pt idx="1177">
                  <c:v>2833.06</c:v>
                </c:pt>
                <c:pt idx="1178">
                  <c:v>2834.44</c:v>
                </c:pt>
                <c:pt idx="1179">
                  <c:v>2835.81</c:v>
                </c:pt>
                <c:pt idx="1180">
                  <c:v>2837.17</c:v>
                </c:pt>
                <c:pt idx="1181">
                  <c:v>2838.54</c:v>
                </c:pt>
                <c:pt idx="1182">
                  <c:v>2839.91</c:v>
                </c:pt>
                <c:pt idx="1183">
                  <c:v>2841.28</c:v>
                </c:pt>
                <c:pt idx="1184">
                  <c:v>2842.65</c:v>
                </c:pt>
                <c:pt idx="1185">
                  <c:v>2844.02</c:v>
                </c:pt>
                <c:pt idx="1186">
                  <c:v>2845.38</c:v>
                </c:pt>
                <c:pt idx="1187">
                  <c:v>2846.75</c:v>
                </c:pt>
                <c:pt idx="1188">
                  <c:v>2848.12</c:v>
                </c:pt>
                <c:pt idx="1189">
                  <c:v>2849.49</c:v>
                </c:pt>
                <c:pt idx="1190">
                  <c:v>2850.85</c:v>
                </c:pt>
                <c:pt idx="1191">
                  <c:v>2852.22</c:v>
                </c:pt>
                <c:pt idx="1192">
                  <c:v>2853.59</c:v>
                </c:pt>
                <c:pt idx="1193">
                  <c:v>2854.95</c:v>
                </c:pt>
                <c:pt idx="1194">
                  <c:v>2856.32</c:v>
                </c:pt>
                <c:pt idx="1195">
                  <c:v>2857.68</c:v>
                </c:pt>
                <c:pt idx="1196">
                  <c:v>2859.05</c:v>
                </c:pt>
                <c:pt idx="1197">
                  <c:v>2860.41</c:v>
                </c:pt>
                <c:pt idx="1198">
                  <c:v>2861.77</c:v>
                </c:pt>
                <c:pt idx="1199">
                  <c:v>2863.14</c:v>
                </c:pt>
                <c:pt idx="1200">
                  <c:v>2864.5</c:v>
                </c:pt>
                <c:pt idx="1201">
                  <c:v>2865.86</c:v>
                </c:pt>
                <c:pt idx="1202">
                  <c:v>2867.23</c:v>
                </c:pt>
                <c:pt idx="1203">
                  <c:v>2868.59</c:v>
                </c:pt>
                <c:pt idx="1204">
                  <c:v>2869.95</c:v>
                </c:pt>
                <c:pt idx="1205">
                  <c:v>2871.31</c:v>
                </c:pt>
                <c:pt idx="1206">
                  <c:v>2872.68</c:v>
                </c:pt>
                <c:pt idx="1207">
                  <c:v>2874.04</c:v>
                </c:pt>
                <c:pt idx="1208">
                  <c:v>2875.4</c:v>
                </c:pt>
                <c:pt idx="1209">
                  <c:v>2876.76</c:v>
                </c:pt>
                <c:pt idx="1210">
                  <c:v>2878.12</c:v>
                </c:pt>
                <c:pt idx="1211">
                  <c:v>2879.48</c:v>
                </c:pt>
                <c:pt idx="1212">
                  <c:v>2880.84</c:v>
                </c:pt>
                <c:pt idx="1213">
                  <c:v>2882.2</c:v>
                </c:pt>
                <c:pt idx="1214">
                  <c:v>2883.56</c:v>
                </c:pt>
                <c:pt idx="1215">
                  <c:v>2884.92</c:v>
                </c:pt>
                <c:pt idx="1216">
                  <c:v>2886.28</c:v>
                </c:pt>
                <c:pt idx="1217">
                  <c:v>2887.64</c:v>
                </c:pt>
                <c:pt idx="1218">
                  <c:v>2889</c:v>
                </c:pt>
                <c:pt idx="1219">
                  <c:v>2890.35</c:v>
                </c:pt>
                <c:pt idx="1220">
                  <c:v>2891.71</c:v>
                </c:pt>
                <c:pt idx="1221">
                  <c:v>2893.07</c:v>
                </c:pt>
                <c:pt idx="1222">
                  <c:v>2894.43</c:v>
                </c:pt>
                <c:pt idx="1223">
                  <c:v>2895.78</c:v>
                </c:pt>
                <c:pt idx="1224">
                  <c:v>2897.14</c:v>
                </c:pt>
                <c:pt idx="1225">
                  <c:v>2898.5</c:v>
                </c:pt>
                <c:pt idx="1226">
                  <c:v>2899.85</c:v>
                </c:pt>
                <c:pt idx="1227">
                  <c:v>2901.21</c:v>
                </c:pt>
                <c:pt idx="1228">
                  <c:v>2902.56</c:v>
                </c:pt>
                <c:pt idx="1229">
                  <c:v>2903.92</c:v>
                </c:pt>
                <c:pt idx="1230">
                  <c:v>2905.27</c:v>
                </c:pt>
                <c:pt idx="1231">
                  <c:v>2906.63</c:v>
                </c:pt>
                <c:pt idx="1232">
                  <c:v>2907.98</c:v>
                </c:pt>
                <c:pt idx="1233">
                  <c:v>2909.34</c:v>
                </c:pt>
                <c:pt idx="1234">
                  <c:v>2910.69</c:v>
                </c:pt>
                <c:pt idx="1235">
                  <c:v>2912.04</c:v>
                </c:pt>
                <c:pt idx="1236">
                  <c:v>2913.4</c:v>
                </c:pt>
                <c:pt idx="1237">
                  <c:v>2914.75</c:v>
                </c:pt>
                <c:pt idx="1238">
                  <c:v>2916.1</c:v>
                </c:pt>
                <c:pt idx="1239">
                  <c:v>2917.45</c:v>
                </c:pt>
                <c:pt idx="1240">
                  <c:v>2918.81</c:v>
                </c:pt>
                <c:pt idx="1241">
                  <c:v>2920.16</c:v>
                </c:pt>
                <c:pt idx="1242">
                  <c:v>2921.51</c:v>
                </c:pt>
                <c:pt idx="1243">
                  <c:v>2922.86</c:v>
                </c:pt>
                <c:pt idx="1244">
                  <c:v>2924.21</c:v>
                </c:pt>
                <c:pt idx="1245">
                  <c:v>2925.56</c:v>
                </c:pt>
                <c:pt idx="1246">
                  <c:v>2926.91</c:v>
                </c:pt>
                <c:pt idx="1247">
                  <c:v>2928.26</c:v>
                </c:pt>
                <c:pt idx="1248">
                  <c:v>2929.61</c:v>
                </c:pt>
                <c:pt idx="1249">
                  <c:v>2930.96</c:v>
                </c:pt>
                <c:pt idx="1250">
                  <c:v>2932.31</c:v>
                </c:pt>
                <c:pt idx="1251">
                  <c:v>2933.66</c:v>
                </c:pt>
                <c:pt idx="1252">
                  <c:v>2935.01</c:v>
                </c:pt>
                <c:pt idx="1253">
                  <c:v>2936.36</c:v>
                </c:pt>
                <c:pt idx="1254">
                  <c:v>2937.7</c:v>
                </c:pt>
                <c:pt idx="1255">
                  <c:v>2939.05</c:v>
                </c:pt>
                <c:pt idx="1256">
                  <c:v>2940.4</c:v>
                </c:pt>
                <c:pt idx="1257">
                  <c:v>2941.75</c:v>
                </c:pt>
                <c:pt idx="1258">
                  <c:v>2943.09</c:v>
                </c:pt>
                <c:pt idx="1259">
                  <c:v>2944.44</c:v>
                </c:pt>
                <c:pt idx="1260">
                  <c:v>2945.79</c:v>
                </c:pt>
                <c:pt idx="1261">
                  <c:v>2947.13</c:v>
                </c:pt>
                <c:pt idx="1262">
                  <c:v>2948.48</c:v>
                </c:pt>
                <c:pt idx="1263">
                  <c:v>2949.82</c:v>
                </c:pt>
                <c:pt idx="1264">
                  <c:v>2951.17</c:v>
                </c:pt>
                <c:pt idx="1265">
                  <c:v>2952.51</c:v>
                </c:pt>
                <c:pt idx="1266">
                  <c:v>2953.86</c:v>
                </c:pt>
                <c:pt idx="1267">
                  <c:v>2955.2</c:v>
                </c:pt>
                <c:pt idx="1268">
                  <c:v>2956.55</c:v>
                </c:pt>
                <c:pt idx="1269">
                  <c:v>2957.89</c:v>
                </c:pt>
                <c:pt idx="1270">
                  <c:v>2959.23</c:v>
                </c:pt>
                <c:pt idx="1271">
                  <c:v>2960.58</c:v>
                </c:pt>
                <c:pt idx="1272">
                  <c:v>2961.92</c:v>
                </c:pt>
                <c:pt idx="1273">
                  <c:v>2963.26</c:v>
                </c:pt>
                <c:pt idx="1274">
                  <c:v>2964.6</c:v>
                </c:pt>
                <c:pt idx="1275">
                  <c:v>2965.95</c:v>
                </c:pt>
                <c:pt idx="1276">
                  <c:v>2967.29</c:v>
                </c:pt>
                <c:pt idx="1277">
                  <c:v>2968.63</c:v>
                </c:pt>
                <c:pt idx="1278">
                  <c:v>2969.97</c:v>
                </c:pt>
                <c:pt idx="1279">
                  <c:v>2971.31</c:v>
                </c:pt>
                <c:pt idx="1280">
                  <c:v>2972.65</c:v>
                </c:pt>
                <c:pt idx="1281">
                  <c:v>2973.99</c:v>
                </c:pt>
                <c:pt idx="1282">
                  <c:v>2975.33</c:v>
                </c:pt>
                <c:pt idx="1283">
                  <c:v>2976.67</c:v>
                </c:pt>
                <c:pt idx="1284">
                  <c:v>2978.01</c:v>
                </c:pt>
                <c:pt idx="1285">
                  <c:v>2979.35</c:v>
                </c:pt>
                <c:pt idx="1286">
                  <c:v>2980.69</c:v>
                </c:pt>
                <c:pt idx="1287">
                  <c:v>2982.03</c:v>
                </c:pt>
                <c:pt idx="1288">
                  <c:v>2983.36</c:v>
                </c:pt>
                <c:pt idx="1289">
                  <c:v>2984.7</c:v>
                </c:pt>
                <c:pt idx="1290">
                  <c:v>2986.04</c:v>
                </c:pt>
                <c:pt idx="1291">
                  <c:v>2987.38</c:v>
                </c:pt>
                <c:pt idx="1292">
                  <c:v>2988.72</c:v>
                </c:pt>
                <c:pt idx="1293">
                  <c:v>2990.05</c:v>
                </c:pt>
                <c:pt idx="1294">
                  <c:v>2991.39</c:v>
                </c:pt>
                <c:pt idx="1295">
                  <c:v>2992.72</c:v>
                </c:pt>
                <c:pt idx="1296">
                  <c:v>2994.06</c:v>
                </c:pt>
                <c:pt idx="1297">
                  <c:v>2995.4</c:v>
                </c:pt>
                <c:pt idx="1298">
                  <c:v>2996.73</c:v>
                </c:pt>
                <c:pt idx="1299">
                  <c:v>2998.07</c:v>
                </c:pt>
                <c:pt idx="1300">
                  <c:v>2999.4</c:v>
                </c:pt>
              </c:numCache>
            </c:numRef>
          </c:xVal>
          <c:yVal>
            <c:numRef>
              <c:f>Sheet1!$K$2:$K$1302</c:f>
              <c:numCache>
                <c:formatCode>General</c:formatCode>
                <c:ptCount val="1301"/>
                <c:pt idx="0">
                  <c:v>0.16187132852329458</c:v>
                </c:pt>
                <c:pt idx="1">
                  <c:v>0.16248875403531673</c:v>
                </c:pt>
                <c:pt idx="2">
                  <c:v>0.16310617954733891</c:v>
                </c:pt>
                <c:pt idx="3">
                  <c:v>0.16167728050523048</c:v>
                </c:pt>
                <c:pt idx="4">
                  <c:v>0.16330022756540302</c:v>
                </c:pt>
                <c:pt idx="5">
                  <c:v>0.16340607193889251</c:v>
                </c:pt>
                <c:pt idx="6">
                  <c:v>0.1636706828726163</c:v>
                </c:pt>
                <c:pt idx="7">
                  <c:v>0.16391765307742517</c:v>
                </c:pt>
                <c:pt idx="8">
                  <c:v>0.16502901899906505</c:v>
                </c:pt>
                <c:pt idx="9">
                  <c:v>0.16569936669783195</c:v>
                </c:pt>
                <c:pt idx="10">
                  <c:v>0.16580521107132146</c:v>
                </c:pt>
                <c:pt idx="11">
                  <c:v>0.16472912660751141</c:v>
                </c:pt>
                <c:pt idx="12">
                  <c:v>0.16601689981830051</c:v>
                </c:pt>
                <c:pt idx="13">
                  <c:v>0.16712826573994038</c:v>
                </c:pt>
                <c:pt idx="14">
                  <c:v>0.16719882865560004</c:v>
                </c:pt>
                <c:pt idx="15">
                  <c:v>0.16733995448691941</c:v>
                </c:pt>
                <c:pt idx="16">
                  <c:v>0.16816906874592058</c:v>
                </c:pt>
                <c:pt idx="17">
                  <c:v>0.16795737999894156</c:v>
                </c:pt>
                <c:pt idx="18">
                  <c:v>0.16908638664949635</c:v>
                </c:pt>
                <c:pt idx="19">
                  <c:v>0.16804558364351616</c:v>
                </c:pt>
                <c:pt idx="20">
                  <c:v>0.16968617143260359</c:v>
                </c:pt>
                <c:pt idx="21">
                  <c:v>0.17019775257113623</c:v>
                </c:pt>
                <c:pt idx="22">
                  <c:v>0.17575458217933565</c:v>
                </c:pt>
                <c:pt idx="23">
                  <c:v>0.17060348933617939</c:v>
                </c:pt>
                <c:pt idx="24">
                  <c:v>0.17215587348069222</c:v>
                </c:pt>
                <c:pt idx="25">
                  <c:v>0.17162665161324467</c:v>
                </c:pt>
                <c:pt idx="26">
                  <c:v>0.17316139502884259</c:v>
                </c:pt>
                <c:pt idx="27">
                  <c:v>0.17326723940233213</c:v>
                </c:pt>
                <c:pt idx="28">
                  <c:v>0.17332016158907687</c:v>
                </c:pt>
                <c:pt idx="29">
                  <c:v>0.17420219803482281</c:v>
                </c:pt>
                <c:pt idx="30">
                  <c:v>0.17564873780584614</c:v>
                </c:pt>
                <c:pt idx="31">
                  <c:v>0.17626616331786832</c:v>
                </c:pt>
                <c:pt idx="32">
                  <c:v>0.17684830737206061</c:v>
                </c:pt>
                <c:pt idx="33">
                  <c:v>0.17647785206484731</c:v>
                </c:pt>
                <c:pt idx="34">
                  <c:v>0.17538412687212238</c:v>
                </c:pt>
                <c:pt idx="35">
                  <c:v>0.17714819976361423</c:v>
                </c:pt>
                <c:pt idx="36">
                  <c:v>0.17931800942014925</c:v>
                </c:pt>
                <c:pt idx="37">
                  <c:v>0.17877114682378675</c:v>
                </c:pt>
                <c:pt idx="38">
                  <c:v>0.17903575775751054</c:v>
                </c:pt>
                <c:pt idx="39">
                  <c:v>0.17951205743821336</c:v>
                </c:pt>
                <c:pt idx="40">
                  <c:v>0.18020004586589519</c:v>
                </c:pt>
                <c:pt idx="41">
                  <c:v>0.18042937534178913</c:v>
                </c:pt>
                <c:pt idx="42">
                  <c:v>0.18147017834776935</c:v>
                </c:pt>
                <c:pt idx="43">
                  <c:v>0.18206996313087656</c:v>
                </c:pt>
                <c:pt idx="44">
                  <c:v>0.18351650290189991</c:v>
                </c:pt>
                <c:pt idx="45">
                  <c:v>0.18344593998624026</c:v>
                </c:pt>
                <c:pt idx="46">
                  <c:v>0.18499832413075309</c:v>
                </c:pt>
                <c:pt idx="47">
                  <c:v>0.18476899465485916</c:v>
                </c:pt>
                <c:pt idx="48">
                  <c:v>0.18683295993790464</c:v>
                </c:pt>
                <c:pt idx="49">
                  <c:v>0.18519237214881717</c:v>
                </c:pt>
                <c:pt idx="50">
                  <c:v>0.18610969005239297</c:v>
                </c:pt>
                <c:pt idx="51">
                  <c:v>0.18711521160054334</c:v>
                </c:pt>
                <c:pt idx="52">
                  <c:v>0.18540406089579622</c:v>
                </c:pt>
                <c:pt idx="53">
                  <c:v>0.18843826626916227</c:v>
                </c:pt>
                <c:pt idx="54">
                  <c:v>0.18822657752218322</c:v>
                </c:pt>
                <c:pt idx="55">
                  <c:v>0.18983188385344082</c:v>
                </c:pt>
                <c:pt idx="56">
                  <c:v>0.18840298481133241</c:v>
                </c:pt>
                <c:pt idx="57">
                  <c:v>0.19020233916065413</c:v>
                </c:pt>
                <c:pt idx="58">
                  <c:v>0.19023762061848398</c:v>
                </c:pt>
                <c:pt idx="59">
                  <c:v>0.19059043519678234</c:v>
                </c:pt>
                <c:pt idx="60">
                  <c:v>0.19083740540159119</c:v>
                </c:pt>
                <c:pt idx="61">
                  <c:v>0.19274260412440242</c:v>
                </c:pt>
                <c:pt idx="62">
                  <c:v>0.19171944184733714</c:v>
                </c:pt>
                <c:pt idx="63">
                  <c:v>0.19152539382927303</c:v>
                </c:pt>
                <c:pt idx="64">
                  <c:v>0.19251327464850848</c:v>
                </c:pt>
                <c:pt idx="65">
                  <c:v>0.19238978954610403</c:v>
                </c:pt>
                <c:pt idx="66">
                  <c:v>0.19242507100393388</c:v>
                </c:pt>
                <c:pt idx="67">
                  <c:v>0.19475364722070315</c:v>
                </c:pt>
                <c:pt idx="68">
                  <c:v>0.19512410252791645</c:v>
                </c:pt>
                <c:pt idx="69">
                  <c:v>0.19433026972674511</c:v>
                </c:pt>
                <c:pt idx="70">
                  <c:v>0.19669412740134423</c:v>
                </c:pt>
                <c:pt idx="71">
                  <c:v>0.19459488066046887</c:v>
                </c:pt>
                <c:pt idx="72">
                  <c:v>0.19671176813025915</c:v>
                </c:pt>
                <c:pt idx="73">
                  <c:v>0.19632367209413096</c:v>
                </c:pt>
                <c:pt idx="74">
                  <c:v>0.19764672676274986</c:v>
                </c:pt>
                <c:pt idx="75">
                  <c:v>0.19833471519043167</c:v>
                </c:pt>
                <c:pt idx="76">
                  <c:v>0.19812302644345264</c:v>
                </c:pt>
                <c:pt idx="77">
                  <c:v>0.19958720694339091</c:v>
                </c:pt>
                <c:pt idx="78">
                  <c:v>0.19796425988321839</c:v>
                </c:pt>
                <c:pt idx="79">
                  <c:v>0.20004586589517878</c:v>
                </c:pt>
                <c:pt idx="80">
                  <c:v>0.19981653641928485</c:v>
                </c:pt>
                <c:pt idx="81">
                  <c:v>0.20149240566620213</c:v>
                </c:pt>
                <c:pt idx="82">
                  <c:v>0.20041632120239208</c:v>
                </c:pt>
                <c:pt idx="83">
                  <c:v>0.20327411928660893</c:v>
                </c:pt>
                <c:pt idx="84">
                  <c:v>0.20106902817224406</c:v>
                </c:pt>
                <c:pt idx="85">
                  <c:v>0.20248028648543759</c:v>
                </c:pt>
                <c:pt idx="86">
                  <c:v>0.20235680138303314</c:v>
                </c:pt>
                <c:pt idx="87">
                  <c:v>0.20348580803358796</c:v>
                </c:pt>
                <c:pt idx="88">
                  <c:v>0.20440312593716373</c:v>
                </c:pt>
                <c:pt idx="89">
                  <c:v>0.20493234780461131</c:v>
                </c:pt>
                <c:pt idx="90">
                  <c:v>0.20530280311182458</c:v>
                </c:pt>
                <c:pt idx="91">
                  <c:v>0.20554977331663346</c:v>
                </c:pt>
                <c:pt idx="92">
                  <c:v>0.20463245541305766</c:v>
                </c:pt>
                <c:pt idx="93">
                  <c:v>0.20539100675639918</c:v>
                </c:pt>
                <c:pt idx="94">
                  <c:v>0.20703159454548661</c:v>
                </c:pt>
                <c:pt idx="95">
                  <c:v>0.20644945049129429</c:v>
                </c:pt>
                <c:pt idx="96">
                  <c:v>0.20726092402138058</c:v>
                </c:pt>
                <c:pt idx="97">
                  <c:v>0.20877802670806359</c:v>
                </c:pt>
                <c:pt idx="98">
                  <c:v>0.20683754652742253</c:v>
                </c:pt>
                <c:pt idx="99">
                  <c:v>0.20891915253938292</c:v>
                </c:pt>
                <c:pt idx="100">
                  <c:v>0.2092543263887664</c:v>
                </c:pt>
                <c:pt idx="101">
                  <c:v>0.210859632720024</c:v>
                </c:pt>
                <c:pt idx="102">
                  <c:v>0.21108896219591794</c:v>
                </c:pt>
                <c:pt idx="103">
                  <c:v>0.21216504665972799</c:v>
                </c:pt>
                <c:pt idx="104">
                  <c:v>0.21304708310547393</c:v>
                </c:pt>
                <c:pt idx="105">
                  <c:v>0.21190043572600423</c:v>
                </c:pt>
                <c:pt idx="106">
                  <c:v>0.21412316756928396</c:v>
                </c:pt>
                <c:pt idx="107">
                  <c:v>0.21228853176213244</c:v>
                </c:pt>
                <c:pt idx="108">
                  <c:v>0.21539330005115812</c:v>
                </c:pt>
                <c:pt idx="109">
                  <c:v>0.21537565932224323</c:v>
                </c:pt>
                <c:pt idx="110">
                  <c:v>0.21465238943673151</c:v>
                </c:pt>
                <c:pt idx="111">
                  <c:v>0.21712209148482015</c:v>
                </c:pt>
                <c:pt idx="112">
                  <c:v>0.21713973221373509</c:v>
                </c:pt>
                <c:pt idx="113">
                  <c:v>0.21729849877396934</c:v>
                </c:pt>
                <c:pt idx="114">
                  <c:v>0.21941538624375959</c:v>
                </c:pt>
                <c:pt idx="115">
                  <c:v>0.21853334979801364</c:v>
                </c:pt>
                <c:pt idx="116">
                  <c:v>0.21828637959320482</c:v>
                </c:pt>
                <c:pt idx="117">
                  <c:v>0.21987404519554751</c:v>
                </c:pt>
                <c:pt idx="118">
                  <c:v>0.22199093266533776</c:v>
                </c:pt>
                <c:pt idx="119">
                  <c:v>0.22352567608093565</c:v>
                </c:pt>
                <c:pt idx="120">
                  <c:v>0.22357859826768045</c:v>
                </c:pt>
                <c:pt idx="121">
                  <c:v>0.22731843279764319</c:v>
                </c:pt>
                <c:pt idx="122">
                  <c:v>0.22703618113500451</c:v>
                </c:pt>
                <c:pt idx="123">
                  <c:v>0.2279711397674952</c:v>
                </c:pt>
                <c:pt idx="124">
                  <c:v>0.23008802723728544</c:v>
                </c:pt>
                <c:pt idx="125">
                  <c:v>0.22888845767107097</c:v>
                </c:pt>
                <c:pt idx="126">
                  <c:v>0.2322754776227354</c:v>
                </c:pt>
                <c:pt idx="127">
                  <c:v>0.23649161183340095</c:v>
                </c:pt>
                <c:pt idx="128">
                  <c:v>0.23516855716478205</c:v>
                </c:pt>
                <c:pt idx="129">
                  <c:v>0.23571541976114455</c:v>
                </c:pt>
                <c:pt idx="130">
                  <c:v>0.23460405383950467</c:v>
                </c:pt>
                <c:pt idx="131">
                  <c:v>0.23933176918870289</c:v>
                </c:pt>
                <c:pt idx="132">
                  <c:v>0.23770882212853037</c:v>
                </c:pt>
                <c:pt idx="133">
                  <c:v>0.23963166158025653</c:v>
                </c:pt>
                <c:pt idx="134">
                  <c:v>0.24104291989345003</c:v>
                </c:pt>
                <c:pt idx="135">
                  <c:v>0.24356554412828341</c:v>
                </c:pt>
                <c:pt idx="136">
                  <c:v>0.24356554412828341</c:v>
                </c:pt>
                <c:pt idx="137">
                  <c:v>0.24522377264628573</c:v>
                </c:pt>
                <c:pt idx="138">
                  <c:v>0.2469702048088627</c:v>
                </c:pt>
                <c:pt idx="139">
                  <c:v>0.25093936881471945</c:v>
                </c:pt>
                <c:pt idx="140">
                  <c:v>0.25224478275442341</c:v>
                </c:pt>
                <c:pt idx="141">
                  <c:v>0.25432638876638386</c:v>
                </c:pt>
                <c:pt idx="142">
                  <c:v>0.25284456753753065</c:v>
                </c:pt>
                <c:pt idx="143">
                  <c:v>0.25416762220614958</c:v>
                </c:pt>
                <c:pt idx="144">
                  <c:v>0.25591405436872655</c:v>
                </c:pt>
                <c:pt idx="145">
                  <c:v>0.25949512233845501</c:v>
                </c:pt>
                <c:pt idx="146">
                  <c:v>0.26037715878420098</c:v>
                </c:pt>
                <c:pt idx="147">
                  <c:v>0.26473441882618592</c:v>
                </c:pt>
                <c:pt idx="148">
                  <c:v>0.26402878966958915</c:v>
                </c:pt>
                <c:pt idx="149">
                  <c:v>0.26566937745867658</c:v>
                </c:pt>
                <c:pt idx="150">
                  <c:v>0.26750401326582818</c:v>
                </c:pt>
                <c:pt idx="151">
                  <c:v>0.2703088891633002</c:v>
                </c:pt>
                <c:pt idx="152">
                  <c:v>0.27060878155485385</c:v>
                </c:pt>
                <c:pt idx="153">
                  <c:v>0.27538941909079684</c:v>
                </c:pt>
                <c:pt idx="154">
                  <c:v>0.27708292906662907</c:v>
                </c:pt>
                <c:pt idx="155">
                  <c:v>0.27875879831354633</c:v>
                </c:pt>
                <c:pt idx="156">
                  <c:v>0.28061107484961278</c:v>
                </c:pt>
                <c:pt idx="157">
                  <c:v>0.28447439448197998</c:v>
                </c:pt>
                <c:pt idx="158">
                  <c:v>0.2859738564397481</c:v>
                </c:pt>
                <c:pt idx="159">
                  <c:v>0.28750859985534605</c:v>
                </c:pt>
                <c:pt idx="160">
                  <c:v>0.29357701060207808</c:v>
                </c:pt>
                <c:pt idx="161">
                  <c:v>0.2937886993490571</c:v>
                </c:pt>
                <c:pt idx="162">
                  <c:v>0.29449432850565388</c:v>
                </c:pt>
                <c:pt idx="163">
                  <c:v>0.30165646444511091</c:v>
                </c:pt>
                <c:pt idx="164">
                  <c:v>0.30481415492088137</c:v>
                </c:pt>
                <c:pt idx="165">
                  <c:v>0.3073014976978849</c:v>
                </c:pt>
                <c:pt idx="166">
                  <c:v>0.3141990227036181</c:v>
                </c:pt>
                <c:pt idx="167">
                  <c:v>0.31792121650466598</c:v>
                </c:pt>
                <c:pt idx="168">
                  <c:v>0.32206678779967191</c:v>
                </c:pt>
                <c:pt idx="169">
                  <c:v>0.32684742533561489</c:v>
                </c:pt>
                <c:pt idx="170">
                  <c:v>0.32954645685959744</c:v>
                </c:pt>
                <c:pt idx="171">
                  <c:v>0.33616173020269197</c:v>
                </c:pt>
                <c:pt idx="172">
                  <c:v>0.34404713602766068</c:v>
                </c:pt>
                <c:pt idx="173">
                  <c:v>0.35119163123820274</c:v>
                </c:pt>
                <c:pt idx="174">
                  <c:v>0.36098223578598271</c:v>
                </c:pt>
                <c:pt idx="175">
                  <c:v>0.36770335350256678</c:v>
                </c:pt>
                <c:pt idx="176">
                  <c:v>0.37797025773104942</c:v>
                </c:pt>
                <c:pt idx="177">
                  <c:v>0.38393282410429203</c:v>
                </c:pt>
                <c:pt idx="178">
                  <c:v>0.39733977807963028</c:v>
                </c:pt>
                <c:pt idx="179">
                  <c:v>0.40748319720570858</c:v>
                </c:pt>
                <c:pt idx="180">
                  <c:v>0.42330693104239064</c:v>
                </c:pt>
                <c:pt idx="181">
                  <c:v>0.43576128565632333</c:v>
                </c:pt>
                <c:pt idx="182">
                  <c:v>0.45156737876409059</c:v>
                </c:pt>
                <c:pt idx="183">
                  <c:v>0.46869652654047667</c:v>
                </c:pt>
                <c:pt idx="184">
                  <c:v>0.48157425864836739</c:v>
                </c:pt>
                <c:pt idx="185">
                  <c:v>0.49743327394287939</c:v>
                </c:pt>
                <c:pt idx="186">
                  <c:v>0.51719089032758836</c:v>
                </c:pt>
                <c:pt idx="187">
                  <c:v>0.5328558576040362</c:v>
                </c:pt>
                <c:pt idx="188">
                  <c:v>0.55065535307918922</c:v>
                </c:pt>
                <c:pt idx="189">
                  <c:v>0.57018363998800425</c:v>
                </c:pt>
                <c:pt idx="190">
                  <c:v>0.58286732407783093</c:v>
                </c:pt>
                <c:pt idx="191">
                  <c:v>0.59768553636636268</c:v>
                </c:pt>
                <c:pt idx="192">
                  <c:v>0.61627886464268711</c:v>
                </c:pt>
                <c:pt idx="193">
                  <c:v>0.61536154673911136</c:v>
                </c:pt>
                <c:pt idx="194">
                  <c:v>0.62432303702789005</c:v>
                </c:pt>
                <c:pt idx="195">
                  <c:v>0.62208266445569538</c:v>
                </c:pt>
                <c:pt idx="196">
                  <c:v>0.62384673734718721</c:v>
                </c:pt>
                <c:pt idx="197">
                  <c:v>0.61520278017887697</c:v>
                </c:pt>
                <c:pt idx="198">
                  <c:v>0.61056326847425335</c:v>
                </c:pt>
                <c:pt idx="199">
                  <c:v>0.59923792051087554</c:v>
                </c:pt>
                <c:pt idx="200">
                  <c:v>0.58519590029460022</c:v>
                </c:pt>
                <c:pt idx="201">
                  <c:v>0.56983082540970587</c:v>
                </c:pt>
                <c:pt idx="202">
                  <c:v>0.55137862296470086</c:v>
                </c:pt>
                <c:pt idx="203">
                  <c:v>0.53550196694127405</c:v>
                </c:pt>
                <c:pt idx="204">
                  <c:v>0.51967823310459194</c:v>
                </c:pt>
                <c:pt idx="205">
                  <c:v>0.50290189990650414</c:v>
                </c:pt>
                <c:pt idx="206">
                  <c:v>0.48817189126254701</c:v>
                </c:pt>
                <c:pt idx="207">
                  <c:v>0.46867888581156181</c:v>
                </c:pt>
                <c:pt idx="208">
                  <c:v>0.45918817365533543</c:v>
                </c:pt>
                <c:pt idx="209">
                  <c:v>0.44442288355354848</c:v>
                </c:pt>
                <c:pt idx="210">
                  <c:v>0.43334450579497946</c:v>
                </c:pt>
                <c:pt idx="211">
                  <c:v>0.42369502707851892</c:v>
                </c:pt>
                <c:pt idx="212">
                  <c:v>0.41102898371760721</c:v>
                </c:pt>
                <c:pt idx="213">
                  <c:v>0.39871575493499389</c:v>
                </c:pt>
                <c:pt idx="214">
                  <c:v>0.39213576304972925</c:v>
                </c:pt>
                <c:pt idx="215">
                  <c:v>0.38315663203203559</c:v>
                </c:pt>
                <c:pt idx="216">
                  <c:v>0.37740575440577206</c:v>
                </c:pt>
                <c:pt idx="217">
                  <c:v>0.37237814666502023</c:v>
                </c:pt>
                <c:pt idx="218">
                  <c:v>0.36357542293647577</c:v>
                </c:pt>
                <c:pt idx="219">
                  <c:v>0.35521371743080421</c:v>
                </c:pt>
                <c:pt idx="220">
                  <c:v>0.34828091096724118</c:v>
                </c:pt>
                <c:pt idx="221">
                  <c:v>0.34478804664208729</c:v>
                </c:pt>
                <c:pt idx="222">
                  <c:v>0.33864907297969554</c:v>
                </c:pt>
                <c:pt idx="223">
                  <c:v>0.33475047188949847</c:v>
                </c:pt>
                <c:pt idx="224">
                  <c:v>0.33743186268456615</c:v>
                </c:pt>
                <c:pt idx="225">
                  <c:v>0.32582426305854961</c:v>
                </c:pt>
                <c:pt idx="226">
                  <c:v>0.32002046324554129</c:v>
                </c:pt>
                <c:pt idx="227">
                  <c:v>0.3182563903540494</c:v>
                </c:pt>
                <c:pt idx="228">
                  <c:v>0.31384620812531971</c:v>
                </c:pt>
                <c:pt idx="229">
                  <c:v>0.31104133222784769</c:v>
                </c:pt>
                <c:pt idx="230">
                  <c:v>0.30841286361952475</c:v>
                </c:pt>
                <c:pt idx="231">
                  <c:v>0.30874803746890822</c:v>
                </c:pt>
                <c:pt idx="232">
                  <c:v>0.30250321943302699</c:v>
                </c:pt>
                <c:pt idx="233">
                  <c:v>0.29902799583678796</c:v>
                </c:pt>
                <c:pt idx="234">
                  <c:v>0.29948665478857589</c:v>
                </c:pt>
                <c:pt idx="235">
                  <c:v>0.29523523912008043</c:v>
                </c:pt>
                <c:pt idx="236">
                  <c:v>0.29297722581897084</c:v>
                </c:pt>
                <c:pt idx="237">
                  <c:v>0.29213047083105476</c:v>
                </c:pt>
                <c:pt idx="238">
                  <c:v>0.2884435584878367</c:v>
                </c:pt>
                <c:pt idx="239">
                  <c:v>0.28770264787341016</c:v>
                </c:pt>
                <c:pt idx="240">
                  <c:v>0.28754388131317588</c:v>
                </c:pt>
                <c:pt idx="241">
                  <c:v>0.28925503201792302</c:v>
                </c:pt>
                <c:pt idx="242">
                  <c:v>0.28276324377723289</c:v>
                </c:pt>
                <c:pt idx="243">
                  <c:v>0.28295729179529699</c:v>
                </c:pt>
                <c:pt idx="244">
                  <c:v>0.28066399703635753</c:v>
                </c:pt>
                <c:pt idx="245">
                  <c:v>0.2797643198616967</c:v>
                </c:pt>
                <c:pt idx="246">
                  <c:v>0.27814137280152418</c:v>
                </c:pt>
                <c:pt idx="247">
                  <c:v>0.27930566090990883</c:v>
                </c:pt>
                <c:pt idx="248">
                  <c:v>0.27720641416903347</c:v>
                </c:pt>
                <c:pt idx="249">
                  <c:v>0.27528357471730736</c:v>
                </c:pt>
                <c:pt idx="250">
                  <c:v>0.27695944396422462</c:v>
                </c:pt>
                <c:pt idx="251">
                  <c:v>0.27644786282569195</c:v>
                </c:pt>
                <c:pt idx="252">
                  <c:v>0.27484255649443434</c:v>
                </c:pt>
                <c:pt idx="253">
                  <c:v>0.27655370719918149</c:v>
                </c:pt>
                <c:pt idx="254">
                  <c:v>0.27572459294018031</c:v>
                </c:pt>
                <c:pt idx="255">
                  <c:v>0.27443681972939121</c:v>
                </c:pt>
                <c:pt idx="256">
                  <c:v>0.2744191790004763</c:v>
                </c:pt>
                <c:pt idx="257">
                  <c:v>0.27498368232575371</c:v>
                </c:pt>
                <c:pt idx="258">
                  <c:v>0.27431333462698682</c:v>
                </c:pt>
                <c:pt idx="259">
                  <c:v>0.27420749025349728</c:v>
                </c:pt>
                <c:pt idx="260">
                  <c:v>0.27410164588000774</c:v>
                </c:pt>
                <c:pt idx="261">
                  <c:v>0.27484255649443434</c:v>
                </c:pt>
                <c:pt idx="262">
                  <c:v>0.2739252385908586</c:v>
                </c:pt>
                <c:pt idx="263">
                  <c:v>0.27577751512692505</c:v>
                </c:pt>
                <c:pt idx="264">
                  <c:v>0.27591864095824437</c:v>
                </c:pt>
                <c:pt idx="265">
                  <c:v>0.27600684460281899</c:v>
                </c:pt>
                <c:pt idx="266">
                  <c:v>0.27722405489794838</c:v>
                </c:pt>
                <c:pt idx="267">
                  <c:v>0.27634201845220246</c:v>
                </c:pt>
                <c:pt idx="268">
                  <c:v>0.27637729991003229</c:v>
                </c:pt>
                <c:pt idx="269">
                  <c:v>0.27690652177747987</c:v>
                </c:pt>
                <c:pt idx="270">
                  <c:v>0.27990544569301606</c:v>
                </c:pt>
                <c:pt idx="271">
                  <c:v>0.27784148040997053</c:v>
                </c:pt>
                <c:pt idx="272">
                  <c:v>0.27974667913278178</c:v>
                </c:pt>
                <c:pt idx="273">
                  <c:v>0.27865295394005679</c:v>
                </c:pt>
                <c:pt idx="274">
                  <c:v>0.2788470019581209</c:v>
                </c:pt>
                <c:pt idx="275">
                  <c:v>0.28018769735565474</c:v>
                </c:pt>
                <c:pt idx="276">
                  <c:v>0.28041702683154868</c:v>
                </c:pt>
                <c:pt idx="277">
                  <c:v>0.28129906327729459</c:v>
                </c:pt>
                <c:pt idx="278">
                  <c:v>0.28126378181946482</c:v>
                </c:pt>
                <c:pt idx="279">
                  <c:v>0.28212817753629582</c:v>
                </c:pt>
                <c:pt idx="280">
                  <c:v>0.28283380669289254</c:v>
                </c:pt>
                <c:pt idx="281">
                  <c:v>0.28156367421101841</c:v>
                </c:pt>
                <c:pt idx="282">
                  <c:v>0.28387460969887279</c:v>
                </c:pt>
                <c:pt idx="283">
                  <c:v>0.28470372395787397</c:v>
                </c:pt>
                <c:pt idx="284">
                  <c:v>0.28678532996983436</c:v>
                </c:pt>
                <c:pt idx="285">
                  <c:v>0.28667948559634482</c:v>
                </c:pt>
                <c:pt idx="286">
                  <c:v>0.28787905516255935</c:v>
                </c:pt>
                <c:pt idx="287">
                  <c:v>0.2882495104697726</c:v>
                </c:pt>
                <c:pt idx="288">
                  <c:v>0.28902570254202908</c:v>
                </c:pt>
                <c:pt idx="289">
                  <c:v>0.29034875721064796</c:v>
                </c:pt>
                <c:pt idx="290">
                  <c:v>0.29156596750577735</c:v>
                </c:pt>
                <c:pt idx="291">
                  <c:v>0.29329475893943935</c:v>
                </c:pt>
                <c:pt idx="292">
                  <c:v>0.29830472595127633</c:v>
                </c:pt>
                <c:pt idx="293">
                  <c:v>0.29638188649955016</c:v>
                </c:pt>
                <c:pt idx="294">
                  <c:v>0.29920440312593716</c:v>
                </c:pt>
                <c:pt idx="295">
                  <c:v>0.30072150581262019</c:v>
                </c:pt>
                <c:pt idx="296">
                  <c:v>0.30024520613191741</c:v>
                </c:pt>
                <c:pt idx="297">
                  <c:v>0.30465538836064709</c:v>
                </c:pt>
                <c:pt idx="298">
                  <c:v>0.30543158043290353</c:v>
                </c:pt>
                <c:pt idx="299">
                  <c:v>0.31047682890257028</c:v>
                </c:pt>
                <c:pt idx="300">
                  <c:v>0.3147458852999806</c:v>
                </c:pt>
                <c:pt idx="301">
                  <c:v>0.31582196976379062</c:v>
                </c:pt>
                <c:pt idx="302">
                  <c:v>0.32196094342618237</c:v>
                </c:pt>
                <c:pt idx="303">
                  <c:v>0.32600067034769875</c:v>
                </c:pt>
                <c:pt idx="304">
                  <c:v>0.32686506606452981</c:v>
                </c:pt>
                <c:pt idx="305">
                  <c:v>0.33217492546792032</c:v>
                </c:pt>
                <c:pt idx="306">
                  <c:v>0.3383491805881419</c:v>
                </c:pt>
                <c:pt idx="307">
                  <c:v>0.34635807151551506</c:v>
                </c:pt>
                <c:pt idx="308">
                  <c:v>0.35122691269603262</c:v>
                </c:pt>
                <c:pt idx="309">
                  <c:v>0.35983558840651297</c:v>
                </c:pt>
                <c:pt idx="310">
                  <c:v>0.36717413163511919</c:v>
                </c:pt>
                <c:pt idx="311">
                  <c:v>0.37627674775521724</c:v>
                </c:pt>
                <c:pt idx="312">
                  <c:v>0.38680826291742371</c:v>
                </c:pt>
                <c:pt idx="313">
                  <c:v>0.39728685589288548</c:v>
                </c:pt>
                <c:pt idx="314">
                  <c:v>0.41242260130188585</c:v>
                </c:pt>
                <c:pt idx="315">
                  <c:v>0.4281052093072486</c:v>
                </c:pt>
                <c:pt idx="316">
                  <c:v>0.44387602095718592</c:v>
                </c:pt>
                <c:pt idx="317">
                  <c:v>0.46495669201051387</c:v>
                </c:pt>
                <c:pt idx="318">
                  <c:v>0.48365586466032773</c:v>
                </c:pt>
                <c:pt idx="319">
                  <c:v>0.51297475611692278</c:v>
                </c:pt>
                <c:pt idx="320">
                  <c:v>0.53634872192919014</c:v>
                </c:pt>
                <c:pt idx="321">
                  <c:v>0.56656729056044597</c:v>
                </c:pt>
                <c:pt idx="322">
                  <c:v>0.60303067722758308</c:v>
                </c:pt>
                <c:pt idx="323">
                  <c:v>0.64060542981636004</c:v>
                </c:pt>
                <c:pt idx="324">
                  <c:v>0.68447792262776297</c:v>
                </c:pt>
                <c:pt idx="325">
                  <c:v>0.7261276835958862</c:v>
                </c:pt>
                <c:pt idx="326">
                  <c:v>0.77811491170815172</c:v>
                </c:pt>
                <c:pt idx="327">
                  <c:v>0.82673276059766787</c:v>
                </c:pt>
                <c:pt idx="328">
                  <c:v>0.86573641222855335</c:v>
                </c:pt>
                <c:pt idx="329">
                  <c:v>0.91777656252756368</c:v>
                </c:pt>
                <c:pt idx="330">
                  <c:v>0.94991797061054573</c:v>
                </c:pt>
                <c:pt idx="331">
                  <c:v>0.97932506571171529</c:v>
                </c:pt>
                <c:pt idx="332">
                  <c:v>0.99580150651824928</c:v>
                </c:pt>
                <c:pt idx="333">
                  <c:v>1</c:v>
                </c:pt>
                <c:pt idx="334">
                  <c:v>0.99294370843403246</c:v>
                </c:pt>
                <c:pt idx="335">
                  <c:v>0.97786088521177694</c:v>
                </c:pt>
                <c:pt idx="336">
                  <c:v>0.95191137297793149</c:v>
                </c:pt>
                <c:pt idx="337">
                  <c:v>0.90922080900382818</c:v>
                </c:pt>
                <c:pt idx="338">
                  <c:v>0.87062289413798588</c:v>
                </c:pt>
                <c:pt idx="339">
                  <c:v>0.82159930848342655</c:v>
                </c:pt>
                <c:pt idx="340">
                  <c:v>0.77682713849736285</c:v>
                </c:pt>
                <c:pt idx="341">
                  <c:v>0.74443876020957189</c:v>
                </c:pt>
                <c:pt idx="342">
                  <c:v>0.69754970275371775</c:v>
                </c:pt>
                <c:pt idx="343">
                  <c:v>0.65805211071321468</c:v>
                </c:pt>
                <c:pt idx="344">
                  <c:v>0.62037151375094812</c:v>
                </c:pt>
                <c:pt idx="345">
                  <c:v>0.59069980771605479</c:v>
                </c:pt>
                <c:pt idx="346">
                  <c:v>0.5695662144759821</c:v>
                </c:pt>
                <c:pt idx="347">
                  <c:v>0.54809744738652599</c:v>
                </c:pt>
                <c:pt idx="348">
                  <c:v>0.52712262070668758</c:v>
                </c:pt>
                <c:pt idx="349">
                  <c:v>0.51172226436396362</c:v>
                </c:pt>
                <c:pt idx="350">
                  <c:v>0.4968334891597721</c:v>
                </c:pt>
                <c:pt idx="351">
                  <c:v>0.48520824880484065</c:v>
                </c:pt>
                <c:pt idx="352">
                  <c:v>0.47755217245576587</c:v>
                </c:pt>
                <c:pt idx="353">
                  <c:v>0.46834371196217833</c:v>
                </c:pt>
                <c:pt idx="354">
                  <c:v>0.46246934923351035</c:v>
                </c:pt>
                <c:pt idx="355">
                  <c:v>0.45419584737241342</c:v>
                </c:pt>
                <c:pt idx="356">
                  <c:v>0.44332915836082348</c:v>
                </c:pt>
                <c:pt idx="357">
                  <c:v>0.42993984511440009</c:v>
                </c:pt>
                <c:pt idx="358">
                  <c:v>0.41545680667525181</c:v>
                </c:pt>
                <c:pt idx="359">
                  <c:v>0.39732213735071537</c:v>
                </c:pt>
                <c:pt idx="360">
                  <c:v>0.38317427276095045</c:v>
                </c:pt>
                <c:pt idx="361">
                  <c:v>0.37243106885176491</c:v>
                </c:pt>
                <c:pt idx="362">
                  <c:v>0.35658969428616794</c:v>
                </c:pt>
                <c:pt idx="363">
                  <c:v>0.34159507470848699</c:v>
                </c:pt>
                <c:pt idx="364">
                  <c:v>0.32919364228129905</c:v>
                </c:pt>
                <c:pt idx="365">
                  <c:v>0.3156102810168116</c:v>
                </c:pt>
                <c:pt idx="366">
                  <c:v>0.30918905569178118</c:v>
                </c:pt>
                <c:pt idx="367">
                  <c:v>0.29731684513204087</c:v>
                </c:pt>
                <c:pt idx="368">
                  <c:v>0.29304778873463055</c:v>
                </c:pt>
                <c:pt idx="369">
                  <c:v>0.28170480004233778</c:v>
                </c:pt>
                <c:pt idx="370">
                  <c:v>0.27260218392223967</c:v>
                </c:pt>
                <c:pt idx="371">
                  <c:v>0.26665725827791203</c:v>
                </c:pt>
                <c:pt idx="372">
                  <c:v>0.2596715296276042</c:v>
                </c:pt>
                <c:pt idx="373">
                  <c:v>0.25566708416391765</c:v>
                </c:pt>
                <c:pt idx="374">
                  <c:v>0.24727009720041634</c:v>
                </c:pt>
                <c:pt idx="375">
                  <c:v>0.24233069310423908</c:v>
                </c:pt>
                <c:pt idx="376">
                  <c:v>0.23783230723093479</c:v>
                </c:pt>
                <c:pt idx="377">
                  <c:v>0.23642104891774129</c:v>
                </c:pt>
                <c:pt idx="378">
                  <c:v>0.22885317621324114</c:v>
                </c:pt>
                <c:pt idx="379">
                  <c:v>0.22756540300245207</c:v>
                </c:pt>
                <c:pt idx="380">
                  <c:v>0.220632596538889</c:v>
                </c:pt>
                <c:pt idx="381">
                  <c:v>0.21814525376188543</c:v>
                </c:pt>
                <c:pt idx="382">
                  <c:v>0.21578139608728633</c:v>
                </c:pt>
                <c:pt idx="383">
                  <c:v>0.21373507153315574</c:v>
                </c:pt>
                <c:pt idx="384">
                  <c:v>0.21036569231040628</c:v>
                </c:pt>
                <c:pt idx="385">
                  <c:v>0.20636124684671969</c:v>
                </c:pt>
                <c:pt idx="386">
                  <c:v>0.20681990579850762</c:v>
                </c:pt>
                <c:pt idx="387">
                  <c:v>0.20186286097341541</c:v>
                </c:pt>
                <c:pt idx="388">
                  <c:v>0.20226859773845854</c:v>
                </c:pt>
                <c:pt idx="389">
                  <c:v>0.19930495528075221</c:v>
                </c:pt>
                <c:pt idx="390">
                  <c:v>0.19607670188932208</c:v>
                </c:pt>
                <c:pt idx="391">
                  <c:v>0.1940480180641064</c:v>
                </c:pt>
                <c:pt idx="392">
                  <c:v>0.19076684248593154</c:v>
                </c:pt>
                <c:pt idx="393">
                  <c:v>0.19039638717871823</c:v>
                </c:pt>
                <c:pt idx="394">
                  <c:v>0.18928502125707836</c:v>
                </c:pt>
                <c:pt idx="395">
                  <c:v>0.18676239702224498</c:v>
                </c:pt>
                <c:pt idx="396">
                  <c:v>0.18579215693192444</c:v>
                </c:pt>
                <c:pt idx="397">
                  <c:v>0.18406336549826241</c:v>
                </c:pt>
                <c:pt idx="398">
                  <c:v>0.18386931748019827</c:v>
                </c:pt>
                <c:pt idx="399">
                  <c:v>0.18148781907668424</c:v>
                </c:pt>
                <c:pt idx="400">
                  <c:v>0.17917688358882991</c:v>
                </c:pt>
                <c:pt idx="401">
                  <c:v>0.1798472312875968</c:v>
                </c:pt>
                <c:pt idx="402">
                  <c:v>0.17811843985393477</c:v>
                </c:pt>
                <c:pt idx="403">
                  <c:v>0.17605447457088927</c:v>
                </c:pt>
                <c:pt idx="404">
                  <c:v>0.17418455730590787</c:v>
                </c:pt>
                <c:pt idx="405">
                  <c:v>0.17481962354684497</c:v>
                </c:pt>
                <c:pt idx="406">
                  <c:v>0.17571930072150582</c:v>
                </c:pt>
                <c:pt idx="407">
                  <c:v>0.17222643639635191</c:v>
                </c:pt>
                <c:pt idx="408">
                  <c:v>0.17284386190837406</c:v>
                </c:pt>
                <c:pt idx="409">
                  <c:v>0.17305555065535308</c:v>
                </c:pt>
                <c:pt idx="410">
                  <c:v>0.16998606382415724</c:v>
                </c:pt>
                <c:pt idx="411">
                  <c:v>0.16986257872175278</c:v>
                </c:pt>
                <c:pt idx="412">
                  <c:v>0.17000370455307215</c:v>
                </c:pt>
                <c:pt idx="413">
                  <c:v>0.16815142801700567</c:v>
                </c:pt>
                <c:pt idx="414">
                  <c:v>0.16617566637853476</c:v>
                </c:pt>
                <c:pt idx="415">
                  <c:v>0.16741051740257909</c:v>
                </c:pt>
                <c:pt idx="416">
                  <c:v>0.16778097270979236</c:v>
                </c:pt>
                <c:pt idx="417">
                  <c:v>0.16626387002310936</c:v>
                </c:pt>
                <c:pt idx="418">
                  <c:v>0.16633443293876904</c:v>
                </c:pt>
                <c:pt idx="419">
                  <c:v>0.16457036004727715</c:v>
                </c:pt>
                <c:pt idx="420">
                  <c:v>0.16548767795085295</c:v>
                </c:pt>
                <c:pt idx="421">
                  <c:v>0.16278864642687035</c:v>
                </c:pt>
                <c:pt idx="422">
                  <c:v>0.16368832360153121</c:v>
                </c:pt>
                <c:pt idx="423">
                  <c:v>0.16497609681232031</c:v>
                </c:pt>
                <c:pt idx="424">
                  <c:v>0.1623476282039974</c:v>
                </c:pt>
                <c:pt idx="425">
                  <c:v>0.16351191631238202</c:v>
                </c:pt>
                <c:pt idx="426">
                  <c:v>0.1620830172702736</c:v>
                </c:pt>
                <c:pt idx="427">
                  <c:v>0.16100693280646358</c:v>
                </c:pt>
                <c:pt idx="428">
                  <c:v>0.1608481662462293</c:v>
                </c:pt>
                <c:pt idx="429">
                  <c:v>0.16072468114382488</c:v>
                </c:pt>
                <c:pt idx="430">
                  <c:v>0.16037186656552649</c:v>
                </c:pt>
                <c:pt idx="431">
                  <c:v>0.15961331522218497</c:v>
                </c:pt>
                <c:pt idx="432">
                  <c:v>0.15933106355954629</c:v>
                </c:pt>
                <c:pt idx="433">
                  <c:v>0.15871363804752414</c:v>
                </c:pt>
                <c:pt idx="434">
                  <c:v>0.15941926720412089</c:v>
                </c:pt>
                <c:pt idx="435">
                  <c:v>0.15851959002946003</c:v>
                </c:pt>
                <c:pt idx="436">
                  <c:v>0.15716125390301128</c:v>
                </c:pt>
                <c:pt idx="437">
                  <c:v>0.15807857180658705</c:v>
                </c:pt>
                <c:pt idx="438">
                  <c:v>0.15793744597526768</c:v>
                </c:pt>
                <c:pt idx="439">
                  <c:v>0.1573729426499903</c:v>
                </c:pt>
                <c:pt idx="440">
                  <c:v>0.15682608005362783</c:v>
                </c:pt>
                <c:pt idx="441">
                  <c:v>0.15574999558981778</c:v>
                </c:pt>
                <c:pt idx="442">
                  <c:v>0.15663203203556372</c:v>
                </c:pt>
                <c:pt idx="443">
                  <c:v>0.15592640287896695</c:v>
                </c:pt>
                <c:pt idx="444">
                  <c:v>0.15636742110183993</c:v>
                </c:pt>
                <c:pt idx="445">
                  <c:v>0.15536189955368956</c:v>
                </c:pt>
                <c:pt idx="446">
                  <c:v>0.15476211477058233</c:v>
                </c:pt>
                <c:pt idx="447">
                  <c:v>0.15506200716213595</c:v>
                </c:pt>
                <c:pt idx="448">
                  <c:v>0.15417997071639</c:v>
                </c:pt>
                <c:pt idx="449">
                  <c:v>0.1547268333127525</c:v>
                </c:pt>
                <c:pt idx="450">
                  <c:v>0.15368603030677228</c:v>
                </c:pt>
                <c:pt idx="451">
                  <c:v>0.15423289290313474</c:v>
                </c:pt>
                <c:pt idx="452">
                  <c:v>0.15234533490923846</c:v>
                </c:pt>
                <c:pt idx="453">
                  <c:v>0.15227477199357878</c:v>
                </c:pt>
                <c:pt idx="454">
                  <c:v>0.1534390601019634</c:v>
                </c:pt>
                <c:pt idx="455">
                  <c:v>0.1524864607405578</c:v>
                </c:pt>
                <c:pt idx="456">
                  <c:v>0.15278635313211142</c:v>
                </c:pt>
                <c:pt idx="457">
                  <c:v>0.1519395981441953</c:v>
                </c:pt>
                <c:pt idx="458">
                  <c:v>0.15054598055991675</c:v>
                </c:pt>
                <c:pt idx="459">
                  <c:v>0.15158678356589694</c:v>
                </c:pt>
                <c:pt idx="460">
                  <c:v>0.15201016105985501</c:v>
                </c:pt>
                <c:pt idx="461">
                  <c:v>0.14964630338525586</c:v>
                </c:pt>
                <c:pt idx="462">
                  <c:v>0.15019316598161836</c:v>
                </c:pt>
                <c:pt idx="463">
                  <c:v>0.1514456577345776</c:v>
                </c:pt>
                <c:pt idx="464">
                  <c:v>0.14999911796355425</c:v>
                </c:pt>
                <c:pt idx="465">
                  <c:v>0.15017552525270345</c:v>
                </c:pt>
                <c:pt idx="466">
                  <c:v>0.14901123714431883</c:v>
                </c:pt>
                <c:pt idx="467">
                  <c:v>0.14971686630091557</c:v>
                </c:pt>
                <c:pt idx="468">
                  <c:v>0.14802335632508337</c:v>
                </c:pt>
                <c:pt idx="469">
                  <c:v>0.14890539277082929</c:v>
                </c:pt>
                <c:pt idx="470">
                  <c:v>0.15679079859579798</c:v>
                </c:pt>
                <c:pt idx="471">
                  <c:v>0.14846437454795633</c:v>
                </c:pt>
                <c:pt idx="472">
                  <c:v>0.14844673381904142</c:v>
                </c:pt>
                <c:pt idx="473">
                  <c:v>0.14814684142748777</c:v>
                </c:pt>
                <c:pt idx="474">
                  <c:v>0.14872898548168012</c:v>
                </c:pt>
                <c:pt idx="475">
                  <c:v>0.14784694903593418</c:v>
                </c:pt>
                <c:pt idx="476">
                  <c:v>0.14908180005997848</c:v>
                </c:pt>
                <c:pt idx="477">
                  <c:v>0.14830560798772208</c:v>
                </c:pt>
                <c:pt idx="478">
                  <c:v>0.14661209801188985</c:v>
                </c:pt>
                <c:pt idx="479">
                  <c:v>0.14827032652989222</c:v>
                </c:pt>
                <c:pt idx="480">
                  <c:v>0.14798807486725352</c:v>
                </c:pt>
                <c:pt idx="481">
                  <c:v>0.14726480498174185</c:v>
                </c:pt>
                <c:pt idx="482">
                  <c:v>0.14744121227089102</c:v>
                </c:pt>
                <c:pt idx="483">
                  <c:v>0.15275107167428159</c:v>
                </c:pt>
                <c:pt idx="484">
                  <c:v>0.14694727186127332</c:v>
                </c:pt>
                <c:pt idx="485">
                  <c:v>0.14710603842150757</c:v>
                </c:pt>
                <c:pt idx="486">
                  <c:v>0.14705311623476283</c:v>
                </c:pt>
                <c:pt idx="487">
                  <c:v>0.14662973874080479</c:v>
                </c:pt>
                <c:pt idx="488">
                  <c:v>0.14789987122267892</c:v>
                </c:pt>
                <c:pt idx="489">
                  <c:v>0.14678850530103904</c:v>
                </c:pt>
                <c:pt idx="490">
                  <c:v>0.14846437454795633</c:v>
                </c:pt>
                <c:pt idx="491">
                  <c:v>0.14786458976484909</c:v>
                </c:pt>
                <c:pt idx="492">
                  <c:v>0.14650625363840034</c:v>
                </c:pt>
                <c:pt idx="493">
                  <c:v>0.14631220562033623</c:v>
                </c:pt>
                <c:pt idx="494">
                  <c:v>0.14698255331910315</c:v>
                </c:pt>
                <c:pt idx="495">
                  <c:v>0.14721188279499708</c:v>
                </c:pt>
                <c:pt idx="496">
                  <c:v>0.14648861290948542</c:v>
                </c:pt>
                <c:pt idx="497">
                  <c:v>0.14749413445763579</c:v>
                </c:pt>
                <c:pt idx="498">
                  <c:v>0.14765290101787007</c:v>
                </c:pt>
                <c:pt idx="499">
                  <c:v>0.14756469737329547</c:v>
                </c:pt>
                <c:pt idx="500">
                  <c:v>0.14698255331910315</c:v>
                </c:pt>
                <c:pt idx="501">
                  <c:v>0.14835853017446682</c:v>
                </c:pt>
                <c:pt idx="502">
                  <c:v>0.14830560798772208</c:v>
                </c:pt>
                <c:pt idx="503">
                  <c:v>0.1483408894455519</c:v>
                </c:pt>
                <c:pt idx="504">
                  <c:v>0.14733536789740154</c:v>
                </c:pt>
                <c:pt idx="505">
                  <c:v>0.14747649372872088</c:v>
                </c:pt>
                <c:pt idx="506">
                  <c:v>0.14881718912625472</c:v>
                </c:pt>
                <c:pt idx="507">
                  <c:v>0.14777638612027449</c:v>
                </c:pt>
                <c:pt idx="508">
                  <c:v>0.14869370402385026</c:v>
                </c:pt>
                <c:pt idx="509">
                  <c:v>0.14858785965036075</c:v>
                </c:pt>
                <c:pt idx="510">
                  <c:v>0.14908180005997848</c:v>
                </c:pt>
                <c:pt idx="511">
                  <c:v>0.14925820734912768</c:v>
                </c:pt>
                <c:pt idx="512">
                  <c:v>0.14874662621059503</c:v>
                </c:pt>
                <c:pt idx="513">
                  <c:v>0.14999911796355425</c:v>
                </c:pt>
                <c:pt idx="514">
                  <c:v>0.14830560798772208</c:v>
                </c:pt>
                <c:pt idx="515">
                  <c:v>0.14894067422865911</c:v>
                </c:pt>
                <c:pt idx="516">
                  <c:v>0.14943461463827687</c:v>
                </c:pt>
                <c:pt idx="517">
                  <c:v>0.14904651860214865</c:v>
                </c:pt>
                <c:pt idx="518">
                  <c:v>0.14897595568648897</c:v>
                </c:pt>
                <c:pt idx="519">
                  <c:v>0.14999911796355425</c:v>
                </c:pt>
                <c:pt idx="520">
                  <c:v>0.14883482985516963</c:v>
                </c:pt>
                <c:pt idx="521">
                  <c:v>0.14959338119851112</c:v>
                </c:pt>
                <c:pt idx="522">
                  <c:v>0.14931112953587242</c:v>
                </c:pt>
                <c:pt idx="523">
                  <c:v>0.14987563286114983</c:v>
                </c:pt>
                <c:pt idx="524">
                  <c:v>0.14913472224672322</c:v>
                </c:pt>
                <c:pt idx="525">
                  <c:v>0.15017552525270345</c:v>
                </c:pt>
                <c:pt idx="526">
                  <c:v>0.14968158484308572</c:v>
                </c:pt>
                <c:pt idx="527">
                  <c:v>0.14860550037927567</c:v>
                </c:pt>
                <c:pt idx="528">
                  <c:v>0.14973450702983046</c:v>
                </c:pt>
                <c:pt idx="529">
                  <c:v>0.14869370402385026</c:v>
                </c:pt>
                <c:pt idx="530">
                  <c:v>0.14902887787323371</c:v>
                </c:pt>
                <c:pt idx="531">
                  <c:v>0.14751177518655073</c:v>
                </c:pt>
                <c:pt idx="532">
                  <c:v>0.14791751195159383</c:v>
                </c:pt>
                <c:pt idx="533">
                  <c:v>0.1476881824756999</c:v>
                </c:pt>
                <c:pt idx="534">
                  <c:v>0.15186903522853565</c:v>
                </c:pt>
                <c:pt idx="535">
                  <c:v>0.14692963113235838</c:v>
                </c:pt>
                <c:pt idx="536">
                  <c:v>0.14816448215640271</c:v>
                </c:pt>
                <c:pt idx="537">
                  <c:v>0.14839381163229665</c:v>
                </c:pt>
                <c:pt idx="538">
                  <c:v>0.14735300862631642</c:v>
                </c:pt>
                <c:pt idx="539">
                  <c:v>0.14798807486725352</c:v>
                </c:pt>
                <c:pt idx="540">
                  <c:v>0.14728244571065677</c:v>
                </c:pt>
                <c:pt idx="541">
                  <c:v>0.14661209801188985</c:v>
                </c:pt>
                <c:pt idx="542">
                  <c:v>0.14544780990350523</c:v>
                </c:pt>
                <c:pt idx="543">
                  <c:v>0.14719424206608217</c:v>
                </c:pt>
                <c:pt idx="544">
                  <c:v>0.14703547550584792</c:v>
                </c:pt>
                <c:pt idx="545">
                  <c:v>0.1461887205179318</c:v>
                </c:pt>
                <c:pt idx="546">
                  <c:v>0.14580062448180359</c:v>
                </c:pt>
                <c:pt idx="547">
                  <c:v>0.14631220562033623</c:v>
                </c:pt>
                <c:pt idx="548">
                  <c:v>0.14535960625893063</c:v>
                </c:pt>
                <c:pt idx="549">
                  <c:v>0.14490094730714273</c:v>
                </c:pt>
                <c:pt idx="550">
                  <c:v>0.14509499532520684</c:v>
                </c:pt>
                <c:pt idx="551">
                  <c:v>0.14678850530103904</c:v>
                </c:pt>
                <c:pt idx="552">
                  <c:v>0.14505971386737701</c:v>
                </c:pt>
                <c:pt idx="553">
                  <c:v>0.14477746220473831</c:v>
                </c:pt>
                <c:pt idx="554">
                  <c:v>0.14562421719265439</c:v>
                </c:pt>
                <c:pt idx="555">
                  <c:v>0.14456577345775928</c:v>
                </c:pt>
                <c:pt idx="556">
                  <c:v>0.14500679168063224</c:v>
                </c:pt>
                <c:pt idx="557">
                  <c:v>0.14419531815054598</c:v>
                </c:pt>
                <c:pt idx="558">
                  <c:v>0.14454813272884437</c:v>
                </c:pt>
                <c:pt idx="559">
                  <c:v>0.14514791751195158</c:v>
                </c:pt>
                <c:pt idx="560">
                  <c:v>0.14585354666854833</c:v>
                </c:pt>
                <c:pt idx="561">
                  <c:v>0.14442464762643994</c:v>
                </c:pt>
                <c:pt idx="562">
                  <c:v>0.14444228835535483</c:v>
                </c:pt>
                <c:pt idx="563">
                  <c:v>0.144407006897525</c:v>
                </c:pt>
                <c:pt idx="564">
                  <c:v>0.14407183304814156</c:v>
                </c:pt>
                <c:pt idx="565">
                  <c:v>0.14437172543969518</c:v>
                </c:pt>
                <c:pt idx="566">
                  <c:v>0.14423059960837584</c:v>
                </c:pt>
                <c:pt idx="567">
                  <c:v>0.14366609628309843</c:v>
                </c:pt>
                <c:pt idx="568">
                  <c:v>0.14403655159031173</c:v>
                </c:pt>
                <c:pt idx="569">
                  <c:v>0.1437190184698432</c:v>
                </c:pt>
                <c:pt idx="570">
                  <c:v>0.14386014430116253</c:v>
                </c:pt>
                <c:pt idx="571">
                  <c:v>0.143542611180694</c:v>
                </c:pt>
                <c:pt idx="572">
                  <c:v>0.14361317409635366</c:v>
                </c:pt>
                <c:pt idx="573">
                  <c:v>0.14380722211441779</c:v>
                </c:pt>
                <c:pt idx="574">
                  <c:v>0.14567713937939916</c:v>
                </c:pt>
                <c:pt idx="575">
                  <c:v>0.14472454001799354</c:v>
                </c:pt>
                <c:pt idx="576">
                  <c:v>0.14514791751195158</c:v>
                </c:pt>
                <c:pt idx="577">
                  <c:v>0.1441247552348863</c:v>
                </c:pt>
                <c:pt idx="578">
                  <c:v>0.14377194065658794</c:v>
                </c:pt>
                <c:pt idx="579">
                  <c:v>0.14387778503007745</c:v>
                </c:pt>
                <c:pt idx="580">
                  <c:v>0.14405419231922664</c:v>
                </c:pt>
                <c:pt idx="581">
                  <c:v>0.14382486284333268</c:v>
                </c:pt>
                <c:pt idx="582">
                  <c:v>0.14454813272884437</c:v>
                </c:pt>
                <c:pt idx="583">
                  <c:v>0.14477746220473831</c:v>
                </c:pt>
                <c:pt idx="584">
                  <c:v>0.14419531815054598</c:v>
                </c:pt>
                <c:pt idx="585">
                  <c:v>0.14516555824086652</c:v>
                </c:pt>
                <c:pt idx="586">
                  <c:v>0.14327800024697021</c:v>
                </c:pt>
                <c:pt idx="587">
                  <c:v>0.14438936616861009</c:v>
                </c:pt>
                <c:pt idx="588">
                  <c:v>0.14454813272884437</c:v>
                </c:pt>
                <c:pt idx="589">
                  <c:v>0.14472454001799354</c:v>
                </c:pt>
                <c:pt idx="590">
                  <c:v>0.14483038439148305</c:v>
                </c:pt>
                <c:pt idx="591">
                  <c:v>0.14509499532520684</c:v>
                </c:pt>
                <c:pt idx="592">
                  <c:v>0.14481274366256813</c:v>
                </c:pt>
                <c:pt idx="593">
                  <c:v>0.14435408471078023</c:v>
                </c:pt>
                <c:pt idx="594">
                  <c:v>0.14465397710233388</c:v>
                </c:pt>
                <c:pt idx="595">
                  <c:v>0.14553601354807982</c:v>
                </c:pt>
                <c:pt idx="596">
                  <c:v>0.14378958138550285</c:v>
                </c:pt>
                <c:pt idx="597">
                  <c:v>0.14352497045177909</c:v>
                </c:pt>
                <c:pt idx="598">
                  <c:v>0.14400127013248187</c:v>
                </c:pt>
                <c:pt idx="599">
                  <c:v>0.14347204826503432</c:v>
                </c:pt>
                <c:pt idx="600">
                  <c:v>0.14546545063242014</c:v>
                </c:pt>
                <c:pt idx="601">
                  <c:v>0.14470689928907862</c:v>
                </c:pt>
                <c:pt idx="602">
                  <c:v>0.14481274366256813</c:v>
                </c:pt>
                <c:pt idx="603">
                  <c:v>0.14479510293365322</c:v>
                </c:pt>
                <c:pt idx="604">
                  <c:v>0.14398362940356696</c:v>
                </c:pt>
                <c:pt idx="605">
                  <c:v>0.14414239596380124</c:v>
                </c:pt>
                <c:pt idx="606">
                  <c:v>0.14567713937939916</c:v>
                </c:pt>
                <c:pt idx="607">
                  <c:v>0.14488330657822782</c:v>
                </c:pt>
                <c:pt idx="608">
                  <c:v>0.14604759468661246</c:v>
                </c:pt>
                <c:pt idx="609">
                  <c:v>0.14553601354807982</c:v>
                </c:pt>
                <c:pt idx="610">
                  <c:v>0.14472454001799354</c:v>
                </c:pt>
                <c:pt idx="611">
                  <c:v>0.14465397710233388</c:v>
                </c:pt>
                <c:pt idx="612">
                  <c:v>0.14417767742163107</c:v>
                </c:pt>
                <c:pt idx="613">
                  <c:v>0.14343676680720449</c:v>
                </c:pt>
                <c:pt idx="614">
                  <c:v>0.14562421719265439</c:v>
                </c:pt>
                <c:pt idx="615">
                  <c:v>0.1432603595180553</c:v>
                </c:pt>
                <c:pt idx="616">
                  <c:v>0.14423059960837584</c:v>
                </c:pt>
                <c:pt idx="617">
                  <c:v>0.14419531815054598</c:v>
                </c:pt>
                <c:pt idx="618">
                  <c:v>0.1430839522289061</c:v>
                </c:pt>
                <c:pt idx="619">
                  <c:v>0.1450420731384621</c:v>
                </c:pt>
                <c:pt idx="620">
                  <c:v>0.14470689928907862</c:v>
                </c:pt>
                <c:pt idx="621">
                  <c:v>0.14341912607828955</c:v>
                </c:pt>
                <c:pt idx="622">
                  <c:v>0.14424824033729075</c:v>
                </c:pt>
                <c:pt idx="623">
                  <c:v>0.14244888598796904</c:v>
                </c:pt>
                <c:pt idx="624">
                  <c:v>0.14341912607828955</c:v>
                </c:pt>
                <c:pt idx="625">
                  <c:v>0.14378958138550285</c:v>
                </c:pt>
                <c:pt idx="626">
                  <c:v>0.14341912607828955</c:v>
                </c:pt>
                <c:pt idx="627">
                  <c:v>0.14287226348192708</c:v>
                </c:pt>
                <c:pt idx="628">
                  <c:v>0.14266057473494806</c:v>
                </c:pt>
                <c:pt idx="629">
                  <c:v>0.14714131987933743</c:v>
                </c:pt>
                <c:pt idx="630">
                  <c:v>0.14830560798772208</c:v>
                </c:pt>
                <c:pt idx="631">
                  <c:v>0.14311923368673593</c:v>
                </c:pt>
                <c:pt idx="632">
                  <c:v>0.14336620389154481</c:v>
                </c:pt>
                <c:pt idx="633">
                  <c:v>0.14236068234339444</c:v>
                </c:pt>
                <c:pt idx="634">
                  <c:v>0.1427134969216928</c:v>
                </c:pt>
                <c:pt idx="635">
                  <c:v>0.14310159295782102</c:v>
                </c:pt>
                <c:pt idx="636">
                  <c:v>0.14299574858433151</c:v>
                </c:pt>
                <c:pt idx="637">
                  <c:v>0.14313687441565084</c:v>
                </c:pt>
                <c:pt idx="638">
                  <c:v>0.14359553336743874</c:v>
                </c:pt>
                <c:pt idx="639">
                  <c:v>0.14288990421084199</c:v>
                </c:pt>
                <c:pt idx="640">
                  <c:v>0.14311923368673593</c:v>
                </c:pt>
                <c:pt idx="641">
                  <c:v>0.1418491012048618</c:v>
                </c:pt>
                <c:pt idx="642">
                  <c:v>0.14267821546386297</c:v>
                </c:pt>
                <c:pt idx="643">
                  <c:v>0.1426252932771182</c:v>
                </c:pt>
                <c:pt idx="644">
                  <c:v>0.14181381974703194</c:v>
                </c:pt>
                <c:pt idx="645">
                  <c:v>0.14276641910843757</c:v>
                </c:pt>
                <c:pt idx="646">
                  <c:v>0.14225483796990493</c:v>
                </c:pt>
                <c:pt idx="647">
                  <c:v>0.14121403496392471</c:v>
                </c:pt>
                <c:pt idx="648">
                  <c:v>0.14098470548803077</c:v>
                </c:pt>
                <c:pt idx="649">
                  <c:v>0.1410199869458606</c:v>
                </c:pt>
                <c:pt idx="650">
                  <c:v>0.1417608975602872</c:v>
                </c:pt>
                <c:pt idx="651">
                  <c:v>0.14250180817471378</c:v>
                </c:pt>
                <c:pt idx="652">
                  <c:v>0.14386014430116253</c:v>
                </c:pt>
                <c:pt idx="653">
                  <c:v>0.14188438266269163</c:v>
                </c:pt>
                <c:pt idx="654">
                  <c:v>0.14158449027113801</c:v>
                </c:pt>
                <c:pt idx="655">
                  <c:v>0.14191966412052145</c:v>
                </c:pt>
                <c:pt idx="656">
                  <c:v>0.14170797537354243</c:v>
                </c:pt>
                <c:pt idx="657">
                  <c:v>0.14098470548803077</c:v>
                </c:pt>
                <c:pt idx="658">
                  <c:v>0.14153156808439324</c:v>
                </c:pt>
                <c:pt idx="659">
                  <c:v>0.14220191578316016</c:v>
                </c:pt>
                <c:pt idx="660">
                  <c:v>0.14260765254820329</c:v>
                </c:pt>
                <c:pt idx="661">
                  <c:v>0.14318979660239561</c:v>
                </c:pt>
                <c:pt idx="662">
                  <c:v>0.14267821546386297</c:v>
                </c:pt>
                <c:pt idx="663">
                  <c:v>0.14116111277717996</c:v>
                </c:pt>
                <c:pt idx="664">
                  <c:v>0.14161977172896784</c:v>
                </c:pt>
                <c:pt idx="665">
                  <c:v>0.1421313528675005</c:v>
                </c:pt>
                <c:pt idx="666">
                  <c:v>0.14292518566867185</c:v>
                </c:pt>
                <c:pt idx="667">
                  <c:v>0.14146100516873358</c:v>
                </c:pt>
                <c:pt idx="668">
                  <c:v>0.14169033464462752</c:v>
                </c:pt>
                <c:pt idx="669">
                  <c:v>0.14253708963254363</c:v>
                </c:pt>
                <c:pt idx="670">
                  <c:v>0.14241360453013918</c:v>
                </c:pt>
                <c:pt idx="671">
                  <c:v>0.14214899359641539</c:v>
                </c:pt>
                <c:pt idx="672">
                  <c:v>0.14165505318679769</c:v>
                </c:pt>
                <c:pt idx="673">
                  <c:v>0.14299574858433151</c:v>
                </c:pt>
                <c:pt idx="674">
                  <c:v>0.14348968899394923</c:v>
                </c:pt>
                <c:pt idx="675">
                  <c:v>0.14294282639758674</c:v>
                </c:pt>
                <c:pt idx="676">
                  <c:v>0.14350732972286415</c:v>
                </c:pt>
                <c:pt idx="677">
                  <c:v>0.14269585619277789</c:v>
                </c:pt>
                <c:pt idx="678">
                  <c:v>0.14190202339160654</c:v>
                </c:pt>
                <c:pt idx="679">
                  <c:v>0.14297810785541659</c:v>
                </c:pt>
                <c:pt idx="680">
                  <c:v>0.14241360453013918</c:v>
                </c:pt>
                <c:pt idx="681">
                  <c:v>0.1423430416144795</c:v>
                </c:pt>
                <c:pt idx="682">
                  <c:v>0.14059660945190255</c:v>
                </c:pt>
                <c:pt idx="683">
                  <c:v>0.14257237109037346</c:v>
                </c:pt>
                <c:pt idx="684">
                  <c:v>0.14251944890362869</c:v>
                </c:pt>
                <c:pt idx="685">
                  <c:v>0.14172561610245735</c:v>
                </c:pt>
                <c:pt idx="686">
                  <c:v>0.14257237109037346</c:v>
                </c:pt>
                <c:pt idx="687">
                  <c:v>0.14170797537354243</c:v>
                </c:pt>
                <c:pt idx="688">
                  <c:v>0.14165505318679769</c:v>
                </c:pt>
                <c:pt idx="689">
                  <c:v>0.14257237109037346</c:v>
                </c:pt>
                <c:pt idx="690">
                  <c:v>0.1408435796567114</c:v>
                </c:pt>
                <c:pt idx="691">
                  <c:v>0.14072009455430701</c:v>
                </c:pt>
                <c:pt idx="692">
                  <c:v>0.14153156808439324</c:v>
                </c:pt>
                <c:pt idx="693">
                  <c:v>0.14190202339160654</c:v>
                </c:pt>
                <c:pt idx="694">
                  <c:v>0.14100234621694568</c:v>
                </c:pt>
                <c:pt idx="695">
                  <c:v>0.14260765254820329</c:v>
                </c:pt>
                <c:pt idx="696">
                  <c:v>0.14705311623476283</c:v>
                </c:pt>
                <c:pt idx="697">
                  <c:v>0.14188438266269163</c:v>
                </c:pt>
                <c:pt idx="698">
                  <c:v>0.14172561610245735</c:v>
                </c:pt>
                <c:pt idx="699">
                  <c:v>0.14251944890362869</c:v>
                </c:pt>
                <c:pt idx="700">
                  <c:v>0.14259001181928838</c:v>
                </c:pt>
                <c:pt idx="701">
                  <c:v>0.14131987933741422</c:v>
                </c:pt>
                <c:pt idx="702">
                  <c:v>0.14169033464462752</c:v>
                </c:pt>
                <c:pt idx="703">
                  <c:v>0.14105526840369045</c:v>
                </c:pt>
                <c:pt idx="704">
                  <c:v>0.14142572371090376</c:v>
                </c:pt>
                <c:pt idx="705">
                  <c:v>0.14241360453013918</c:v>
                </c:pt>
                <c:pt idx="706">
                  <c:v>0.14225483796990493</c:v>
                </c:pt>
                <c:pt idx="707">
                  <c:v>0.1422195565120751</c:v>
                </c:pt>
                <c:pt idx="708">
                  <c:v>0.14063189090973241</c:v>
                </c:pt>
                <c:pt idx="709">
                  <c:v>0.14195494557835131</c:v>
                </c:pt>
                <c:pt idx="710">
                  <c:v>0.14174325683137229</c:v>
                </c:pt>
                <c:pt idx="711">
                  <c:v>0.14174325683137229</c:v>
                </c:pt>
                <c:pt idx="712">
                  <c:v>0.1417608975602872</c:v>
                </c:pt>
                <c:pt idx="713">
                  <c:v>0.14728244571065677</c:v>
                </c:pt>
                <c:pt idx="714">
                  <c:v>0.14156684954222309</c:v>
                </c:pt>
                <c:pt idx="715">
                  <c:v>0.14837617090338173</c:v>
                </c:pt>
                <c:pt idx="716">
                  <c:v>0.14144336443981864</c:v>
                </c:pt>
                <c:pt idx="717">
                  <c:v>0.14075537601213683</c:v>
                </c:pt>
                <c:pt idx="718">
                  <c:v>0.14239596380122427</c:v>
                </c:pt>
                <c:pt idx="719">
                  <c:v>0.14654153509623019</c:v>
                </c:pt>
                <c:pt idx="720">
                  <c:v>0.14165505318679769</c:v>
                </c:pt>
                <c:pt idx="721">
                  <c:v>0.14089650184345617</c:v>
                </c:pt>
                <c:pt idx="722">
                  <c:v>0.14253708963254363</c:v>
                </c:pt>
                <c:pt idx="723">
                  <c:v>0.14199022703618114</c:v>
                </c:pt>
                <c:pt idx="724">
                  <c:v>0.14378958138550285</c:v>
                </c:pt>
                <c:pt idx="725">
                  <c:v>0.14140808298198881</c:v>
                </c:pt>
                <c:pt idx="726">
                  <c:v>0.14281934129518234</c:v>
                </c:pt>
                <c:pt idx="727">
                  <c:v>0.1424312452590541</c:v>
                </c:pt>
                <c:pt idx="728">
                  <c:v>0.14287226348192708</c:v>
                </c:pt>
                <c:pt idx="729">
                  <c:v>0.14343676680720449</c:v>
                </c:pt>
                <c:pt idx="730">
                  <c:v>0.14290754493975691</c:v>
                </c:pt>
                <c:pt idx="731">
                  <c:v>0.14320743733131053</c:v>
                </c:pt>
                <c:pt idx="732">
                  <c:v>0.14241360453013918</c:v>
                </c:pt>
                <c:pt idx="733">
                  <c:v>0.14267821546386297</c:v>
                </c:pt>
                <c:pt idx="734">
                  <c:v>0.14341912607828955</c:v>
                </c:pt>
                <c:pt idx="735">
                  <c:v>0.14327800024697021</c:v>
                </c:pt>
                <c:pt idx="736">
                  <c:v>0.14322507806022544</c:v>
                </c:pt>
                <c:pt idx="737">
                  <c:v>0.14359553336743874</c:v>
                </c:pt>
                <c:pt idx="738">
                  <c:v>0.14264293400603315</c:v>
                </c:pt>
                <c:pt idx="739">
                  <c:v>0.1442129588794609</c:v>
                </c:pt>
                <c:pt idx="740">
                  <c:v>0.14359553336743874</c:v>
                </c:pt>
                <c:pt idx="741">
                  <c:v>0.14313687441565084</c:v>
                </c:pt>
                <c:pt idx="742">
                  <c:v>0.143542611180694</c:v>
                </c:pt>
                <c:pt idx="743">
                  <c:v>0.14453049199992943</c:v>
                </c:pt>
                <c:pt idx="744">
                  <c:v>0.14502443240954718</c:v>
                </c:pt>
                <c:pt idx="745">
                  <c:v>0.1430839522289061</c:v>
                </c:pt>
                <c:pt idx="746">
                  <c:v>0.14472454001799354</c:v>
                </c:pt>
                <c:pt idx="747">
                  <c:v>0.14403655159031173</c:v>
                </c:pt>
                <c:pt idx="748">
                  <c:v>0.14463633637341894</c:v>
                </c:pt>
                <c:pt idx="749">
                  <c:v>0.14423059960837584</c:v>
                </c:pt>
                <c:pt idx="750">
                  <c:v>0.14610051687335723</c:v>
                </c:pt>
                <c:pt idx="751">
                  <c:v>0.14407183304814156</c:v>
                </c:pt>
                <c:pt idx="752">
                  <c:v>0.14331328170480004</c:v>
                </c:pt>
                <c:pt idx="753">
                  <c:v>0.14375429992767302</c:v>
                </c:pt>
                <c:pt idx="754">
                  <c:v>0.14479510293365322</c:v>
                </c:pt>
                <c:pt idx="755">
                  <c:v>0.1445834141866742</c:v>
                </c:pt>
                <c:pt idx="756">
                  <c:v>0.14361317409635366</c:v>
                </c:pt>
                <c:pt idx="757">
                  <c:v>0.14334856316262989</c:v>
                </c:pt>
                <c:pt idx="758">
                  <c:v>0.14403655159031173</c:v>
                </c:pt>
                <c:pt idx="759">
                  <c:v>0.14331328170480004</c:v>
                </c:pt>
                <c:pt idx="760">
                  <c:v>0.14528904334327095</c:v>
                </c:pt>
                <c:pt idx="761">
                  <c:v>0.14361317409635366</c:v>
                </c:pt>
                <c:pt idx="762">
                  <c:v>0.14389542575899236</c:v>
                </c:pt>
                <c:pt idx="763">
                  <c:v>0.14516555824086652</c:v>
                </c:pt>
                <c:pt idx="764">
                  <c:v>0.14488330657822782</c:v>
                </c:pt>
                <c:pt idx="765">
                  <c:v>0.14393070721682219</c:v>
                </c:pt>
                <c:pt idx="766">
                  <c:v>0.14456577345775928</c:v>
                </c:pt>
                <c:pt idx="767">
                  <c:v>0.14343676680720449</c:v>
                </c:pt>
                <c:pt idx="768">
                  <c:v>0.14451285127101454</c:v>
                </c:pt>
                <c:pt idx="769">
                  <c:v>0.1444952105420996</c:v>
                </c:pt>
                <c:pt idx="770">
                  <c:v>0.14535960625893063</c:v>
                </c:pt>
                <c:pt idx="771">
                  <c:v>0.14543016917459028</c:v>
                </c:pt>
                <c:pt idx="772">
                  <c:v>0.14537724698784554</c:v>
                </c:pt>
                <c:pt idx="773">
                  <c:v>0.14532432480110077</c:v>
                </c:pt>
                <c:pt idx="774">
                  <c:v>0.14456577345775928</c:v>
                </c:pt>
                <c:pt idx="775">
                  <c:v>0.14366609628309843</c:v>
                </c:pt>
                <c:pt idx="776">
                  <c:v>0.14638276853599591</c:v>
                </c:pt>
                <c:pt idx="777">
                  <c:v>0.14435408471078023</c:v>
                </c:pt>
                <c:pt idx="778">
                  <c:v>0.14437172543969518</c:v>
                </c:pt>
                <c:pt idx="779">
                  <c:v>0.14528904334327095</c:v>
                </c:pt>
                <c:pt idx="780">
                  <c:v>0.14513027678303669</c:v>
                </c:pt>
                <c:pt idx="781">
                  <c:v>0.14548309136133505</c:v>
                </c:pt>
                <c:pt idx="782">
                  <c:v>0.14641804999382574</c:v>
                </c:pt>
                <c:pt idx="783">
                  <c:v>0.14463633637341894</c:v>
                </c:pt>
                <c:pt idx="784">
                  <c:v>0.1442129588794609</c:v>
                </c:pt>
                <c:pt idx="785">
                  <c:v>0.14502443240954718</c:v>
                </c:pt>
                <c:pt idx="786">
                  <c:v>0.14398362940356696</c:v>
                </c:pt>
                <c:pt idx="787">
                  <c:v>0.14543016917459028</c:v>
                </c:pt>
                <c:pt idx="788">
                  <c:v>0.14675322384320921</c:v>
                </c:pt>
                <c:pt idx="789">
                  <c:v>0.14511263605412175</c:v>
                </c:pt>
                <c:pt idx="790">
                  <c:v>0.14594175031312293</c:v>
                </c:pt>
                <c:pt idx="791">
                  <c:v>0.14652389436731528</c:v>
                </c:pt>
                <c:pt idx="792">
                  <c:v>0.14691199040344347</c:v>
                </c:pt>
                <c:pt idx="793">
                  <c:v>0.14675322384320921</c:v>
                </c:pt>
                <c:pt idx="794">
                  <c:v>0.14580062448180359</c:v>
                </c:pt>
                <c:pt idx="795">
                  <c:v>0.14895831495757406</c:v>
                </c:pt>
                <c:pt idx="796">
                  <c:v>0.14562421719265439</c:v>
                </c:pt>
                <c:pt idx="797">
                  <c:v>0.14564185792156933</c:v>
                </c:pt>
                <c:pt idx="798">
                  <c:v>0.14617107978901689</c:v>
                </c:pt>
                <c:pt idx="799">
                  <c:v>0.14744121227089102</c:v>
                </c:pt>
                <c:pt idx="800">
                  <c:v>0.14728244571065677</c:v>
                </c:pt>
                <c:pt idx="801">
                  <c:v>0.14689434967452855</c:v>
                </c:pt>
                <c:pt idx="802">
                  <c:v>0.14613579833118703</c:v>
                </c:pt>
                <c:pt idx="803">
                  <c:v>0.14613579833118703</c:v>
                </c:pt>
                <c:pt idx="804">
                  <c:v>0.14715896060825234</c:v>
                </c:pt>
                <c:pt idx="805">
                  <c:v>0.15292747896343076</c:v>
                </c:pt>
                <c:pt idx="806">
                  <c:v>0.14703547550584792</c:v>
                </c:pt>
                <c:pt idx="807">
                  <c:v>0.14602995395769752</c:v>
                </c:pt>
                <c:pt idx="808">
                  <c:v>0.14779402684918941</c:v>
                </c:pt>
                <c:pt idx="809">
                  <c:v>0.14678850530103904</c:v>
                </c:pt>
                <c:pt idx="810">
                  <c:v>0.1483408894455519</c:v>
                </c:pt>
                <c:pt idx="811">
                  <c:v>0.14659445728297493</c:v>
                </c:pt>
                <c:pt idx="812">
                  <c:v>0.14758233810221039</c:v>
                </c:pt>
                <c:pt idx="813">
                  <c:v>0.1479704341383386</c:v>
                </c:pt>
                <c:pt idx="814">
                  <c:v>0.14712367915042249</c:v>
                </c:pt>
                <c:pt idx="815">
                  <c:v>0.14747649372872088</c:v>
                </c:pt>
                <c:pt idx="816">
                  <c:v>0.1511634060719389</c:v>
                </c:pt>
                <c:pt idx="817">
                  <c:v>0.14915236297563816</c:v>
                </c:pt>
                <c:pt idx="818">
                  <c:v>0.15008732160812885</c:v>
                </c:pt>
                <c:pt idx="819">
                  <c:v>0.15008732160812885</c:v>
                </c:pt>
                <c:pt idx="820">
                  <c:v>0.1506165434755764</c:v>
                </c:pt>
                <c:pt idx="821">
                  <c:v>0.150704747120151</c:v>
                </c:pt>
                <c:pt idx="822">
                  <c:v>0.14982271067440506</c:v>
                </c:pt>
                <c:pt idx="823">
                  <c:v>0.15056362128883166</c:v>
                </c:pt>
                <c:pt idx="824">
                  <c:v>0.15082823222255545</c:v>
                </c:pt>
                <c:pt idx="825">
                  <c:v>0.15038721399968247</c:v>
                </c:pt>
                <c:pt idx="826">
                  <c:v>0.15017552525270345</c:v>
                </c:pt>
                <c:pt idx="827">
                  <c:v>0.1501226030659587</c:v>
                </c:pt>
                <c:pt idx="828">
                  <c:v>0.15051069910208692</c:v>
                </c:pt>
                <c:pt idx="829">
                  <c:v>0.15111048388519416</c:v>
                </c:pt>
                <c:pt idx="830">
                  <c:v>0.15103992096953447</c:v>
                </c:pt>
                <c:pt idx="831">
                  <c:v>0.15176319085504614</c:v>
                </c:pt>
                <c:pt idx="832">
                  <c:v>0.15031665108402281</c:v>
                </c:pt>
                <c:pt idx="833">
                  <c:v>0.1515338613791522</c:v>
                </c:pt>
                <c:pt idx="834">
                  <c:v>0.15082823222255545</c:v>
                </c:pt>
                <c:pt idx="835">
                  <c:v>0.15072238784906591</c:v>
                </c:pt>
                <c:pt idx="836">
                  <c:v>0.1525746643851324</c:v>
                </c:pt>
                <c:pt idx="837">
                  <c:v>0.15169262793938645</c:v>
                </c:pt>
                <c:pt idx="838">
                  <c:v>0.15223949053574895</c:v>
                </c:pt>
                <c:pt idx="839">
                  <c:v>0.15252174219838766</c:v>
                </c:pt>
                <c:pt idx="840">
                  <c:v>0.15335085645738883</c:v>
                </c:pt>
                <c:pt idx="841">
                  <c:v>0.15421525217421986</c:v>
                </c:pt>
                <c:pt idx="842">
                  <c:v>0.15338613791521866</c:v>
                </c:pt>
                <c:pt idx="843">
                  <c:v>0.15287455677668602</c:v>
                </c:pt>
                <c:pt idx="844">
                  <c:v>0.15396828196941098</c:v>
                </c:pt>
                <c:pt idx="845">
                  <c:v>0.15361546739111259</c:v>
                </c:pt>
                <c:pt idx="846">
                  <c:v>0.15347434155979325</c:v>
                </c:pt>
                <c:pt idx="847">
                  <c:v>0.15453278529468839</c:v>
                </c:pt>
                <c:pt idx="848">
                  <c:v>0.15495616278864643</c:v>
                </c:pt>
                <c:pt idx="849">
                  <c:v>0.15546774392717908</c:v>
                </c:pt>
                <c:pt idx="850">
                  <c:v>0.15703776880060685</c:v>
                </c:pt>
                <c:pt idx="851">
                  <c:v>0.15599696579462663</c:v>
                </c:pt>
                <c:pt idx="852">
                  <c:v>0.1563321396440101</c:v>
                </c:pt>
                <c:pt idx="853">
                  <c:v>0.15666731349339355</c:v>
                </c:pt>
                <c:pt idx="854">
                  <c:v>0.15739058337890524</c:v>
                </c:pt>
                <c:pt idx="855">
                  <c:v>0.15799036816201245</c:v>
                </c:pt>
                <c:pt idx="856">
                  <c:v>0.15843138638488544</c:v>
                </c:pt>
                <c:pt idx="857">
                  <c:v>0.15850194930054509</c:v>
                </c:pt>
                <c:pt idx="858">
                  <c:v>0.15943690793303578</c:v>
                </c:pt>
                <c:pt idx="859">
                  <c:v>0.15994848907156844</c:v>
                </c:pt>
                <c:pt idx="860">
                  <c:v>0.16097165134863373</c:v>
                </c:pt>
                <c:pt idx="861">
                  <c:v>0.16058355531250551</c:v>
                </c:pt>
                <c:pt idx="862">
                  <c:v>0.16121862155344258</c:v>
                </c:pt>
                <c:pt idx="863">
                  <c:v>0.1622594245594228</c:v>
                </c:pt>
                <c:pt idx="864">
                  <c:v>0.16174784342089016</c:v>
                </c:pt>
                <c:pt idx="865">
                  <c:v>0.16282392788470021</c:v>
                </c:pt>
                <c:pt idx="866">
                  <c:v>0.16321202392082843</c:v>
                </c:pt>
                <c:pt idx="867">
                  <c:v>0.16382944943285058</c:v>
                </c:pt>
                <c:pt idx="868">
                  <c:v>0.16531127066170376</c:v>
                </c:pt>
                <c:pt idx="869">
                  <c:v>0.16531127066170376</c:v>
                </c:pt>
                <c:pt idx="870">
                  <c:v>0.16566408524000212</c:v>
                </c:pt>
                <c:pt idx="871">
                  <c:v>0.16666960678815249</c:v>
                </c:pt>
                <c:pt idx="872">
                  <c:v>0.16666960678815249</c:v>
                </c:pt>
                <c:pt idx="873">
                  <c:v>0.16767512833630285</c:v>
                </c:pt>
                <c:pt idx="874">
                  <c:v>0.16936863831213506</c:v>
                </c:pt>
                <c:pt idx="875">
                  <c:v>0.16977437507717819</c:v>
                </c:pt>
                <c:pt idx="876">
                  <c:v>0.17213823275177731</c:v>
                </c:pt>
                <c:pt idx="877">
                  <c:v>0.17247340660116078</c:v>
                </c:pt>
                <c:pt idx="878">
                  <c:v>0.17353185033605589</c:v>
                </c:pt>
                <c:pt idx="879">
                  <c:v>0.17520771958297318</c:v>
                </c:pt>
                <c:pt idx="880">
                  <c:v>0.17494310864924939</c:v>
                </c:pt>
                <c:pt idx="881">
                  <c:v>0.17593098946848484</c:v>
                </c:pt>
                <c:pt idx="882">
                  <c:v>0.17617795967329372</c:v>
                </c:pt>
                <c:pt idx="883">
                  <c:v>0.17780090673346624</c:v>
                </c:pt>
                <c:pt idx="884">
                  <c:v>0.17857709880572264</c:v>
                </c:pt>
                <c:pt idx="885">
                  <c:v>0.1803940938839593</c:v>
                </c:pt>
                <c:pt idx="886">
                  <c:v>0.17951205743821336</c:v>
                </c:pt>
                <c:pt idx="887">
                  <c:v>0.18097623793815162</c:v>
                </c:pt>
                <c:pt idx="888">
                  <c:v>0.18083511210683226</c:v>
                </c:pt>
                <c:pt idx="889">
                  <c:v>0.18150545980559918</c:v>
                </c:pt>
                <c:pt idx="890">
                  <c:v>0.18042937534178913</c:v>
                </c:pt>
                <c:pt idx="891">
                  <c:v>0.18288143666096285</c:v>
                </c:pt>
                <c:pt idx="892">
                  <c:v>0.18288143666096285</c:v>
                </c:pt>
                <c:pt idx="893">
                  <c:v>0.18296964030553745</c:v>
                </c:pt>
                <c:pt idx="894">
                  <c:v>0.18272267010072857</c:v>
                </c:pt>
                <c:pt idx="895">
                  <c:v>0.19182528622082667</c:v>
                </c:pt>
                <c:pt idx="896">
                  <c:v>0.18383403602236845</c:v>
                </c:pt>
                <c:pt idx="897">
                  <c:v>0.18205232240196165</c:v>
                </c:pt>
                <c:pt idx="898">
                  <c:v>0.18348122144407006</c:v>
                </c:pt>
                <c:pt idx="899">
                  <c:v>0.18177007073932297</c:v>
                </c:pt>
                <c:pt idx="900">
                  <c:v>0.18249334062483463</c:v>
                </c:pt>
                <c:pt idx="901">
                  <c:v>0.18251098135374952</c:v>
                </c:pt>
                <c:pt idx="902">
                  <c:v>0.18159366345017378</c:v>
                </c:pt>
                <c:pt idx="903">
                  <c:v>0.18042937534178913</c:v>
                </c:pt>
                <c:pt idx="904">
                  <c:v>0.18279323301638825</c:v>
                </c:pt>
                <c:pt idx="905">
                  <c:v>0.18249334062483463</c:v>
                </c:pt>
                <c:pt idx="906">
                  <c:v>0.18035881242612944</c:v>
                </c:pt>
                <c:pt idx="907">
                  <c:v>0.18127613032970522</c:v>
                </c:pt>
                <c:pt idx="908">
                  <c:v>0.17945913525146859</c:v>
                </c:pt>
                <c:pt idx="909">
                  <c:v>0.18145253761885441</c:v>
                </c:pt>
                <c:pt idx="910">
                  <c:v>0.17945913525146859</c:v>
                </c:pt>
                <c:pt idx="911">
                  <c:v>0.18057050117310849</c:v>
                </c:pt>
                <c:pt idx="912">
                  <c:v>0.17921216504665974</c:v>
                </c:pt>
                <c:pt idx="913">
                  <c:v>0.18081747137791734</c:v>
                </c:pt>
                <c:pt idx="914">
                  <c:v>0.17970610545627747</c:v>
                </c:pt>
                <c:pt idx="915">
                  <c:v>0.17940621306472385</c:v>
                </c:pt>
                <c:pt idx="916">
                  <c:v>0.17825956568525411</c:v>
                </c:pt>
                <c:pt idx="917">
                  <c:v>0.1799354349321714</c:v>
                </c:pt>
                <c:pt idx="918">
                  <c:v>0.17790675110695575</c:v>
                </c:pt>
                <c:pt idx="919">
                  <c:v>0.17857709880572264</c:v>
                </c:pt>
                <c:pt idx="920">
                  <c:v>0.17926508723340451</c:v>
                </c:pt>
                <c:pt idx="921">
                  <c:v>0.17684830737206061</c:v>
                </c:pt>
                <c:pt idx="922">
                  <c:v>0.17640728914918766</c:v>
                </c:pt>
                <c:pt idx="923">
                  <c:v>0.17748337361299771</c:v>
                </c:pt>
                <c:pt idx="924">
                  <c:v>0.17841833224548839</c:v>
                </c:pt>
                <c:pt idx="925">
                  <c:v>0.17944149452255367</c:v>
                </c:pt>
                <c:pt idx="926">
                  <c:v>0.18711521160054334</c:v>
                </c:pt>
                <c:pt idx="927">
                  <c:v>0.17684830737206061</c:v>
                </c:pt>
                <c:pt idx="928">
                  <c:v>0.17817136204067952</c:v>
                </c:pt>
                <c:pt idx="929">
                  <c:v>0.1763720076913578</c:v>
                </c:pt>
                <c:pt idx="930">
                  <c:v>0.17688358882989047</c:v>
                </c:pt>
                <c:pt idx="931">
                  <c:v>0.17737752923950817</c:v>
                </c:pt>
                <c:pt idx="932">
                  <c:v>0.17790675110695575</c:v>
                </c:pt>
                <c:pt idx="933">
                  <c:v>0.1767424629985711</c:v>
                </c:pt>
                <c:pt idx="934">
                  <c:v>0.1781537213117646</c:v>
                </c:pt>
                <c:pt idx="935">
                  <c:v>0.17836541005874365</c:v>
                </c:pt>
                <c:pt idx="936">
                  <c:v>0.17746573288408277</c:v>
                </c:pt>
                <c:pt idx="937">
                  <c:v>0.17748337361299771</c:v>
                </c:pt>
                <c:pt idx="938">
                  <c:v>0.17783618819129607</c:v>
                </c:pt>
                <c:pt idx="939">
                  <c:v>0.17765978090214687</c:v>
                </c:pt>
                <c:pt idx="940">
                  <c:v>0.17817136204067952</c:v>
                </c:pt>
                <c:pt idx="941">
                  <c:v>0.17803023620936018</c:v>
                </c:pt>
                <c:pt idx="942">
                  <c:v>0.17817136204067952</c:v>
                </c:pt>
                <c:pt idx="943">
                  <c:v>0.1793885723358089</c:v>
                </c:pt>
                <c:pt idx="944">
                  <c:v>0.17892991338402103</c:v>
                </c:pt>
                <c:pt idx="945">
                  <c:v>0.17817136204067952</c:v>
                </c:pt>
                <c:pt idx="946">
                  <c:v>0.17928272796231939</c:v>
                </c:pt>
                <c:pt idx="947">
                  <c:v>0.1776950623599767</c:v>
                </c:pt>
                <c:pt idx="948">
                  <c:v>0.17863002099246741</c:v>
                </c:pt>
                <c:pt idx="949">
                  <c:v>0.17829484714308397</c:v>
                </c:pt>
                <c:pt idx="950">
                  <c:v>0.17979430910085206</c:v>
                </c:pt>
                <c:pt idx="951">
                  <c:v>0.1799354349321714</c:v>
                </c:pt>
                <c:pt idx="952">
                  <c:v>0.17958262035387304</c:v>
                </c:pt>
                <c:pt idx="953">
                  <c:v>0.18055286044419355</c:v>
                </c:pt>
                <c:pt idx="954">
                  <c:v>0.17940621306472385</c:v>
                </c:pt>
                <c:pt idx="955">
                  <c:v>0.18206996313087656</c:v>
                </c:pt>
                <c:pt idx="956">
                  <c:v>0.18097623793815162</c:v>
                </c:pt>
                <c:pt idx="957">
                  <c:v>0.18379875456453862</c:v>
                </c:pt>
                <c:pt idx="958">
                  <c:v>0.18321661051034627</c:v>
                </c:pt>
                <c:pt idx="959">
                  <c:v>0.18154074126342901</c:v>
                </c:pt>
                <c:pt idx="960">
                  <c:v>0.18099387866706654</c:v>
                </c:pt>
                <c:pt idx="961">
                  <c:v>0.18325189196817612</c:v>
                </c:pt>
                <c:pt idx="962">
                  <c:v>0.18797960731737434</c:v>
                </c:pt>
                <c:pt idx="963">
                  <c:v>0.18399280258260273</c:v>
                </c:pt>
                <c:pt idx="964">
                  <c:v>0.18296964030553745</c:v>
                </c:pt>
                <c:pt idx="965">
                  <c:v>0.18466315028136962</c:v>
                </c:pt>
                <c:pt idx="966">
                  <c:v>0.18323425123926121</c:v>
                </c:pt>
                <c:pt idx="967">
                  <c:v>0.18521001287773212</c:v>
                </c:pt>
                <c:pt idx="968">
                  <c:v>0.18528057579339177</c:v>
                </c:pt>
                <c:pt idx="969">
                  <c:v>0.18618025296805266</c:v>
                </c:pt>
                <c:pt idx="970">
                  <c:v>0.18632137879937199</c:v>
                </c:pt>
                <c:pt idx="971">
                  <c:v>0.18766207419690581</c:v>
                </c:pt>
                <c:pt idx="972">
                  <c:v>0.18678003775115987</c:v>
                </c:pt>
                <c:pt idx="973">
                  <c:v>0.18831478116675782</c:v>
                </c:pt>
                <c:pt idx="974">
                  <c:v>0.18780320002822515</c:v>
                </c:pt>
                <c:pt idx="975">
                  <c:v>0.18935558417273804</c:v>
                </c:pt>
                <c:pt idx="976">
                  <c:v>0.18949671000405738</c:v>
                </c:pt>
                <c:pt idx="977">
                  <c:v>0.19343059255208425</c:v>
                </c:pt>
                <c:pt idx="978">
                  <c:v>0.1940480180641064</c:v>
                </c:pt>
                <c:pt idx="979">
                  <c:v>0.19276024485331736</c:v>
                </c:pt>
                <c:pt idx="980">
                  <c:v>0.19482421013636286</c:v>
                </c:pt>
                <c:pt idx="981">
                  <c:v>0.19471836576287332</c:v>
                </c:pt>
                <c:pt idx="982">
                  <c:v>0.19704694197964259</c:v>
                </c:pt>
                <c:pt idx="983">
                  <c:v>0.19620018699172651</c:v>
                </c:pt>
                <c:pt idx="984">
                  <c:v>0.19745267874468572</c:v>
                </c:pt>
                <c:pt idx="985">
                  <c:v>0.19960484767230582</c:v>
                </c:pt>
                <c:pt idx="986">
                  <c:v>0.20016935099758323</c:v>
                </c:pt>
                <c:pt idx="987">
                  <c:v>0.20011642881083849</c:v>
                </c:pt>
                <c:pt idx="988">
                  <c:v>0.20332704147335368</c:v>
                </c:pt>
                <c:pt idx="989">
                  <c:v>0.20313299345528957</c:v>
                </c:pt>
                <c:pt idx="990">
                  <c:v>0.20655529486478383</c:v>
                </c:pt>
                <c:pt idx="991">
                  <c:v>0.20632596538888986</c:v>
                </c:pt>
                <c:pt idx="992">
                  <c:v>0.20724328329246564</c:v>
                </c:pt>
                <c:pt idx="993">
                  <c:v>0.20830172702736077</c:v>
                </c:pt>
                <c:pt idx="994">
                  <c:v>0.21130065094289696</c:v>
                </c:pt>
                <c:pt idx="995">
                  <c:v>0.21255314269585621</c:v>
                </c:pt>
                <c:pt idx="996">
                  <c:v>0.21158290260553569</c:v>
                </c:pt>
                <c:pt idx="997">
                  <c:v>0.21447598214758234</c:v>
                </c:pt>
                <c:pt idx="998">
                  <c:v>0.21807469084622577</c:v>
                </c:pt>
                <c:pt idx="999">
                  <c:v>0.21946830843050433</c:v>
                </c:pt>
                <c:pt idx="1000">
                  <c:v>0.22241431015929577</c:v>
                </c:pt>
                <c:pt idx="1001">
                  <c:v>0.22409017940621306</c:v>
                </c:pt>
                <c:pt idx="1002">
                  <c:v>0.2265598814543017</c:v>
                </c:pt>
                <c:pt idx="1003">
                  <c:v>0.22756540300245207</c:v>
                </c:pt>
                <c:pt idx="1004">
                  <c:v>0.23162277065288339</c:v>
                </c:pt>
                <c:pt idx="1005">
                  <c:v>0.2322754776227354</c:v>
                </c:pt>
                <c:pt idx="1006">
                  <c:v>0.23467461675516432</c:v>
                </c:pt>
                <c:pt idx="1007">
                  <c:v>0.23788522941767953</c:v>
                </c:pt>
                <c:pt idx="1008">
                  <c:v>0.2392612062730432</c:v>
                </c:pt>
                <c:pt idx="1009">
                  <c:v>0.24240125601989873</c:v>
                </c:pt>
                <c:pt idx="1010">
                  <c:v>0.24684671970645827</c:v>
                </c:pt>
                <c:pt idx="1011">
                  <c:v>0.25109813537495373</c:v>
                </c:pt>
                <c:pt idx="1012">
                  <c:v>0.25166263870023109</c:v>
                </c:pt>
                <c:pt idx="1013">
                  <c:v>0.25474976626034185</c:v>
                </c:pt>
                <c:pt idx="1014">
                  <c:v>0.25915994848907153</c:v>
                </c:pt>
                <c:pt idx="1015">
                  <c:v>0.26247640552507634</c:v>
                </c:pt>
                <c:pt idx="1016">
                  <c:v>0.26579286256108103</c:v>
                </c:pt>
                <c:pt idx="1017">
                  <c:v>0.26988551166934222</c:v>
                </c:pt>
                <c:pt idx="1018">
                  <c:v>0.27443681972939121</c:v>
                </c:pt>
                <c:pt idx="1019">
                  <c:v>0.2810520930724858</c:v>
                </c:pt>
                <c:pt idx="1020">
                  <c:v>0.28339831001816995</c:v>
                </c:pt>
                <c:pt idx="1021">
                  <c:v>0.28902570254202908</c:v>
                </c:pt>
                <c:pt idx="1022">
                  <c:v>0.29629368285497554</c:v>
                </c:pt>
                <c:pt idx="1023">
                  <c:v>0.30435549596909345</c:v>
                </c:pt>
                <c:pt idx="1024">
                  <c:v>0.30933018152310054</c:v>
                </c:pt>
                <c:pt idx="1025">
                  <c:v>0.30814825268580098</c:v>
                </c:pt>
                <c:pt idx="1026">
                  <c:v>0.31680985058302613</c:v>
                </c:pt>
                <c:pt idx="1027">
                  <c:v>0.32284297987192828</c:v>
                </c:pt>
                <c:pt idx="1028">
                  <c:v>0.32861149822710672</c:v>
                </c:pt>
                <c:pt idx="1029">
                  <c:v>0.33836682131705681</c:v>
                </c:pt>
                <c:pt idx="1030">
                  <c:v>0.34537019069627956</c:v>
                </c:pt>
                <c:pt idx="1031">
                  <c:v>0.3529204226718648</c:v>
                </c:pt>
                <c:pt idx="1032">
                  <c:v>0.36066470266551415</c:v>
                </c:pt>
                <c:pt idx="1033">
                  <c:v>0.36696244288814012</c:v>
                </c:pt>
                <c:pt idx="1034">
                  <c:v>0.37819958720694341</c:v>
                </c:pt>
                <c:pt idx="1035">
                  <c:v>0.38553813043554963</c:v>
                </c:pt>
                <c:pt idx="1036">
                  <c:v>0.39651066382062905</c:v>
                </c:pt>
                <c:pt idx="1037">
                  <c:v>0.40524282463351385</c:v>
                </c:pt>
                <c:pt idx="1038">
                  <c:v>0.41520983647044296</c:v>
                </c:pt>
                <c:pt idx="1039">
                  <c:v>0.42702912484343852</c:v>
                </c:pt>
                <c:pt idx="1040">
                  <c:v>0.44066540829467077</c:v>
                </c:pt>
                <c:pt idx="1041">
                  <c:v>0.45336673311341225</c:v>
                </c:pt>
                <c:pt idx="1042">
                  <c:v>0.4639511704623635</c:v>
                </c:pt>
                <c:pt idx="1043">
                  <c:v>0.47640552507629613</c:v>
                </c:pt>
                <c:pt idx="1044">
                  <c:v>0.48720165117222647</c:v>
                </c:pt>
                <c:pt idx="1045">
                  <c:v>0.5014377194065659</c:v>
                </c:pt>
                <c:pt idx="1046">
                  <c:v>0.51147529415915471</c:v>
                </c:pt>
                <c:pt idx="1047">
                  <c:v>0.5244941520983647</c:v>
                </c:pt>
                <c:pt idx="1048">
                  <c:v>0.53696614744121229</c:v>
                </c:pt>
                <c:pt idx="1049">
                  <c:v>0.55123749713338155</c:v>
                </c:pt>
                <c:pt idx="1050">
                  <c:v>0.56526187662074201</c:v>
                </c:pt>
                <c:pt idx="1051">
                  <c:v>0.57600508052992749</c:v>
                </c:pt>
                <c:pt idx="1052">
                  <c:v>0.58468431915606756</c:v>
                </c:pt>
                <c:pt idx="1053">
                  <c:v>0.59652124825797803</c:v>
                </c:pt>
                <c:pt idx="1054">
                  <c:v>0.61010460952246548</c:v>
                </c:pt>
                <c:pt idx="1055">
                  <c:v>0.62273537142554736</c:v>
                </c:pt>
                <c:pt idx="1056">
                  <c:v>0.62931536331081206</c:v>
                </c:pt>
                <c:pt idx="1057">
                  <c:v>0.63928237514774111</c:v>
                </c:pt>
                <c:pt idx="1058">
                  <c:v>0.65148975955686494</c:v>
                </c:pt>
                <c:pt idx="1059">
                  <c:v>0.65196605923756779</c:v>
                </c:pt>
                <c:pt idx="1060">
                  <c:v>0.65568825303861555</c:v>
                </c:pt>
                <c:pt idx="1061">
                  <c:v>0.65872245841198163</c:v>
                </c:pt>
                <c:pt idx="1062">
                  <c:v>0.65882830278547111</c:v>
                </c:pt>
                <c:pt idx="1063">
                  <c:v>0.65471801294829501</c:v>
                </c:pt>
                <c:pt idx="1064">
                  <c:v>0.65785806269515057</c:v>
                </c:pt>
                <c:pt idx="1065">
                  <c:v>0.65810503289995947</c:v>
                </c:pt>
                <c:pt idx="1066">
                  <c:v>0.65235415527369589</c:v>
                </c:pt>
                <c:pt idx="1067">
                  <c:v>0.64810273960520048</c:v>
                </c:pt>
                <c:pt idx="1068">
                  <c:v>0.64529786370772846</c:v>
                </c:pt>
                <c:pt idx="1069">
                  <c:v>0.63797696120803715</c:v>
                </c:pt>
                <c:pt idx="1070">
                  <c:v>0.6256813731543388</c:v>
                </c:pt>
                <c:pt idx="1071">
                  <c:v>0.61220385626334084</c:v>
                </c:pt>
                <c:pt idx="1072">
                  <c:v>0.60479475011907491</c:v>
                </c:pt>
                <c:pt idx="1073">
                  <c:v>0.59207578457141852</c:v>
                </c:pt>
                <c:pt idx="1074">
                  <c:v>0.58359059396334256</c:v>
                </c:pt>
                <c:pt idx="1075">
                  <c:v>0.56891350750613012</c:v>
                </c:pt>
                <c:pt idx="1076">
                  <c:v>0.55741175225360318</c:v>
                </c:pt>
                <c:pt idx="1077">
                  <c:v>0.53888898689293852</c:v>
                </c:pt>
                <c:pt idx="1078">
                  <c:v>0.52908074161624352</c:v>
                </c:pt>
                <c:pt idx="1079">
                  <c:v>0.5169262793938646</c:v>
                </c:pt>
                <c:pt idx="1080">
                  <c:v>0.50671229735212664</c:v>
                </c:pt>
                <c:pt idx="1081">
                  <c:v>0.49304073244306457</c:v>
                </c:pt>
                <c:pt idx="1082">
                  <c:v>0.48185651031100607</c:v>
                </c:pt>
                <c:pt idx="1083">
                  <c:v>0.46488612909485427</c:v>
                </c:pt>
                <c:pt idx="1084">
                  <c:v>0.45426641028807307</c:v>
                </c:pt>
                <c:pt idx="1085">
                  <c:v>0.44034787517420215</c:v>
                </c:pt>
                <c:pt idx="1086">
                  <c:v>0.42879319773493041</c:v>
                </c:pt>
                <c:pt idx="1087">
                  <c:v>0.4170973944643393</c:v>
                </c:pt>
                <c:pt idx="1088">
                  <c:v>0.40596609451902554</c:v>
                </c:pt>
                <c:pt idx="1089">
                  <c:v>0.39862755129041932</c:v>
                </c:pt>
                <c:pt idx="1090">
                  <c:v>0.38657893344152983</c:v>
                </c:pt>
                <c:pt idx="1091">
                  <c:v>0.38546756751988992</c:v>
                </c:pt>
                <c:pt idx="1092">
                  <c:v>0.37103745126748644</c:v>
                </c:pt>
                <c:pt idx="1093">
                  <c:v>0.36345193783407137</c:v>
                </c:pt>
                <c:pt idx="1094">
                  <c:v>0.3564838499126784</c:v>
                </c:pt>
                <c:pt idx="1095">
                  <c:v>0.34637571224442998</c:v>
                </c:pt>
                <c:pt idx="1096">
                  <c:v>0.33744950341348107</c:v>
                </c:pt>
                <c:pt idx="1097">
                  <c:v>0.33273942879319773</c:v>
                </c:pt>
                <c:pt idx="1098">
                  <c:v>0.32594774816095401</c:v>
                </c:pt>
                <c:pt idx="1099">
                  <c:v>0.31834459399862403</c:v>
                </c:pt>
                <c:pt idx="1100">
                  <c:v>0.31262899783019038</c:v>
                </c:pt>
                <c:pt idx="1101">
                  <c:v>0.30611956886058533</c:v>
                </c:pt>
                <c:pt idx="1102">
                  <c:v>0.30192107537883467</c:v>
                </c:pt>
                <c:pt idx="1103">
                  <c:v>0.29765201898142429</c:v>
                </c:pt>
                <c:pt idx="1104">
                  <c:v>0.29116023074073422</c:v>
                </c:pt>
                <c:pt idx="1105">
                  <c:v>0.28623846737347186</c:v>
                </c:pt>
                <c:pt idx="1106">
                  <c:v>0.28216345899412565</c:v>
                </c:pt>
                <c:pt idx="1107">
                  <c:v>0.28039938610263376</c:v>
                </c:pt>
                <c:pt idx="1108">
                  <c:v>0.27426041244024207</c:v>
                </c:pt>
                <c:pt idx="1109">
                  <c:v>0.27514244888598799</c:v>
                </c:pt>
                <c:pt idx="1110">
                  <c:v>0.26665725827791203</c:v>
                </c:pt>
                <c:pt idx="1111">
                  <c:v>0.26298798666360895</c:v>
                </c:pt>
                <c:pt idx="1112">
                  <c:v>0.25891297828426274</c:v>
                </c:pt>
                <c:pt idx="1113">
                  <c:v>0.25836611568790019</c:v>
                </c:pt>
                <c:pt idx="1114">
                  <c:v>0.25436167022421369</c:v>
                </c:pt>
                <c:pt idx="1115">
                  <c:v>0.25021609892920776</c:v>
                </c:pt>
                <c:pt idx="1116">
                  <c:v>0.25009261382680337</c:v>
                </c:pt>
                <c:pt idx="1117">
                  <c:v>0.24887540353167392</c:v>
                </c:pt>
                <c:pt idx="1118">
                  <c:v>0.24518849118845593</c:v>
                </c:pt>
                <c:pt idx="1119">
                  <c:v>0.24252474112230318</c:v>
                </c:pt>
                <c:pt idx="1120">
                  <c:v>0.24277171132711206</c:v>
                </c:pt>
                <c:pt idx="1121">
                  <c:v>0.24051369802600245</c:v>
                </c:pt>
                <c:pt idx="1122">
                  <c:v>0.23585654559246388</c:v>
                </c:pt>
                <c:pt idx="1123">
                  <c:v>0.23511563497803728</c:v>
                </c:pt>
                <c:pt idx="1124">
                  <c:v>0.23430416144795105</c:v>
                </c:pt>
                <c:pt idx="1125">
                  <c:v>0.23358089156243936</c:v>
                </c:pt>
                <c:pt idx="1126">
                  <c:v>0.23134051899024469</c:v>
                </c:pt>
                <c:pt idx="1127">
                  <c:v>0.22883553548432622</c:v>
                </c:pt>
                <c:pt idx="1128">
                  <c:v>0.22853564309277261</c:v>
                </c:pt>
                <c:pt idx="1129">
                  <c:v>0.2265598814543017</c:v>
                </c:pt>
                <c:pt idx="1130">
                  <c:v>0.2266480850988763</c:v>
                </c:pt>
                <c:pt idx="1131">
                  <c:v>0.22410782013512801</c:v>
                </c:pt>
                <c:pt idx="1132">
                  <c:v>0.22430186815319209</c:v>
                </c:pt>
                <c:pt idx="1133">
                  <c:v>0.2230846578580627</c:v>
                </c:pt>
                <c:pt idx="1134">
                  <c:v>0.22414310159295781</c:v>
                </c:pt>
                <c:pt idx="1135">
                  <c:v>0.22107361476176196</c:v>
                </c:pt>
                <c:pt idx="1136">
                  <c:v>0.21992696738229225</c:v>
                </c:pt>
                <c:pt idx="1137">
                  <c:v>0.22700089967717466</c:v>
                </c:pt>
                <c:pt idx="1138">
                  <c:v>0.22056203362322932</c:v>
                </c:pt>
                <c:pt idx="1139">
                  <c:v>0.21618713285232946</c:v>
                </c:pt>
                <c:pt idx="1140">
                  <c:v>0.21918605676786565</c:v>
                </c:pt>
                <c:pt idx="1141">
                  <c:v>0.21565791098488191</c:v>
                </c:pt>
                <c:pt idx="1142">
                  <c:v>0.21507576693068958</c:v>
                </c:pt>
                <c:pt idx="1143">
                  <c:v>0.21590488118969078</c:v>
                </c:pt>
                <c:pt idx="1144">
                  <c:v>0.21318820893679327</c:v>
                </c:pt>
                <c:pt idx="1145">
                  <c:v>0.21310000529221867</c:v>
                </c:pt>
                <c:pt idx="1146">
                  <c:v>0.21191807645491911</c:v>
                </c:pt>
                <c:pt idx="1147">
                  <c:v>0.21294123873198439</c:v>
                </c:pt>
                <c:pt idx="1148">
                  <c:v>0.21182987281034452</c:v>
                </c:pt>
                <c:pt idx="1149">
                  <c:v>0.2115299804187909</c:v>
                </c:pt>
                <c:pt idx="1150">
                  <c:v>0.21207684301515339</c:v>
                </c:pt>
                <c:pt idx="1151">
                  <c:v>0.21177695062359977</c:v>
                </c:pt>
                <c:pt idx="1152">
                  <c:v>0.21304708310547393</c:v>
                </c:pt>
                <c:pt idx="1153">
                  <c:v>0.21071850688870464</c:v>
                </c:pt>
                <c:pt idx="1154">
                  <c:v>0.21068322543087481</c:v>
                </c:pt>
                <c:pt idx="1155">
                  <c:v>0.21094783636459857</c:v>
                </c:pt>
                <c:pt idx="1156">
                  <c:v>0.20828408629844586</c:v>
                </c:pt>
                <c:pt idx="1157">
                  <c:v>0.20957185950923493</c:v>
                </c:pt>
                <c:pt idx="1158">
                  <c:v>0.20844285285868011</c:v>
                </c:pt>
                <c:pt idx="1159">
                  <c:v>0.20696103162982696</c:v>
                </c:pt>
                <c:pt idx="1160">
                  <c:v>0.2079312717201475</c:v>
                </c:pt>
                <c:pt idx="1161">
                  <c:v>0.20750789422618943</c:v>
                </c:pt>
                <c:pt idx="1162">
                  <c:v>0.20786070880448779</c:v>
                </c:pt>
                <c:pt idx="1163">
                  <c:v>0.20731384620812535</c:v>
                </c:pt>
                <c:pt idx="1164">
                  <c:v>0.20752553495510437</c:v>
                </c:pt>
                <c:pt idx="1165">
                  <c:v>0.20747261276835957</c:v>
                </c:pt>
                <c:pt idx="1166">
                  <c:v>0.20713743891897615</c:v>
                </c:pt>
                <c:pt idx="1167">
                  <c:v>0.20583202497927214</c:v>
                </c:pt>
                <c:pt idx="1168">
                  <c:v>0.20741969058161483</c:v>
                </c:pt>
                <c:pt idx="1169">
                  <c:v>0.206520013406954</c:v>
                </c:pt>
                <c:pt idx="1170">
                  <c:v>0.20736676839487009</c:v>
                </c:pt>
                <c:pt idx="1171">
                  <c:v>0.20648473194912415</c:v>
                </c:pt>
                <c:pt idx="1172">
                  <c:v>0.2064318097623794</c:v>
                </c:pt>
                <c:pt idx="1173">
                  <c:v>0.20671406142501808</c:v>
                </c:pt>
                <c:pt idx="1174">
                  <c:v>0.20696103162982696</c:v>
                </c:pt>
                <c:pt idx="1175">
                  <c:v>0.2072962054792104</c:v>
                </c:pt>
                <c:pt idx="1176">
                  <c:v>0.20734912766595517</c:v>
                </c:pt>
                <c:pt idx="1177">
                  <c:v>0.21100075855134334</c:v>
                </c:pt>
                <c:pt idx="1178">
                  <c:v>0.20809003828038172</c:v>
                </c:pt>
                <c:pt idx="1179">
                  <c:v>0.21070086615978975</c:v>
                </c:pt>
                <c:pt idx="1180">
                  <c:v>0.20629068393106006</c:v>
                </c:pt>
                <c:pt idx="1181">
                  <c:v>0.20590258789493182</c:v>
                </c:pt>
                <c:pt idx="1182">
                  <c:v>0.20777250515991322</c:v>
                </c:pt>
                <c:pt idx="1183">
                  <c:v>0.20726092402138058</c:v>
                </c:pt>
                <c:pt idx="1184">
                  <c:v>0.20711979819006121</c:v>
                </c:pt>
                <c:pt idx="1185">
                  <c:v>0.20736676839487009</c:v>
                </c:pt>
                <c:pt idx="1186">
                  <c:v>0.20680226506959268</c:v>
                </c:pt>
                <c:pt idx="1187">
                  <c:v>0.20764902005750877</c:v>
                </c:pt>
                <c:pt idx="1188">
                  <c:v>0.20764902005750877</c:v>
                </c:pt>
                <c:pt idx="1189">
                  <c:v>0.20874274525023373</c:v>
                </c:pt>
                <c:pt idx="1190">
                  <c:v>0.20669642069610317</c:v>
                </c:pt>
                <c:pt idx="1191">
                  <c:v>0.20943073367791559</c:v>
                </c:pt>
                <c:pt idx="1192">
                  <c:v>0.20881330816589344</c:v>
                </c:pt>
                <c:pt idx="1193">
                  <c:v>0.20895443399721278</c:v>
                </c:pt>
                <c:pt idx="1194">
                  <c:v>0.20837228994302046</c:v>
                </c:pt>
                <c:pt idx="1195">
                  <c:v>0.2087956674369785</c:v>
                </c:pt>
                <c:pt idx="1196">
                  <c:v>0.20955421878032002</c:v>
                </c:pt>
                <c:pt idx="1197">
                  <c:v>0.20985411117187361</c:v>
                </c:pt>
                <c:pt idx="1198">
                  <c:v>0.20966006315380953</c:v>
                </c:pt>
                <c:pt idx="1199">
                  <c:v>0.21168874697902518</c:v>
                </c:pt>
                <c:pt idx="1200">
                  <c:v>0.21105368073808811</c:v>
                </c:pt>
                <c:pt idx="1201">
                  <c:v>0.2128530350874098</c:v>
                </c:pt>
                <c:pt idx="1202">
                  <c:v>0.2090779190996172</c:v>
                </c:pt>
                <c:pt idx="1203">
                  <c:v>0.21078906980436435</c:v>
                </c:pt>
                <c:pt idx="1204">
                  <c:v>0.21084199199110909</c:v>
                </c:pt>
                <c:pt idx="1205">
                  <c:v>0.21444070068975249</c:v>
                </c:pt>
                <c:pt idx="1206">
                  <c:v>0.21073614761761955</c:v>
                </c:pt>
                <c:pt idx="1207">
                  <c:v>0.20928960784659625</c:v>
                </c:pt>
                <c:pt idx="1208">
                  <c:v>0.21403496392470936</c:v>
                </c:pt>
                <c:pt idx="1209">
                  <c:v>0.21535801859332829</c:v>
                </c:pt>
                <c:pt idx="1210">
                  <c:v>0.21290595727415459</c:v>
                </c:pt>
                <c:pt idx="1211">
                  <c:v>0.21445834141866743</c:v>
                </c:pt>
                <c:pt idx="1212">
                  <c:v>0.21317056820787839</c:v>
                </c:pt>
                <c:pt idx="1213">
                  <c:v>0.21618713285232946</c:v>
                </c:pt>
                <c:pt idx="1214">
                  <c:v>0.21622241431015932</c:v>
                </c:pt>
                <c:pt idx="1215">
                  <c:v>0.21662815107520245</c:v>
                </c:pt>
                <c:pt idx="1216">
                  <c:v>0.2149170003704553</c:v>
                </c:pt>
                <c:pt idx="1217">
                  <c:v>0.21530509640658352</c:v>
                </c:pt>
                <c:pt idx="1218">
                  <c:v>0.21481115599696582</c:v>
                </c:pt>
                <c:pt idx="1219">
                  <c:v>0.21465238943673151</c:v>
                </c:pt>
                <c:pt idx="1220">
                  <c:v>0.21571083317162665</c:v>
                </c:pt>
                <c:pt idx="1221">
                  <c:v>0.21687512128001132</c:v>
                </c:pt>
                <c:pt idx="1222">
                  <c:v>0.21713973221373509</c:v>
                </c:pt>
                <c:pt idx="1223">
                  <c:v>0.21772187626792741</c:v>
                </c:pt>
                <c:pt idx="1224">
                  <c:v>0.21846278688235402</c:v>
                </c:pt>
                <c:pt idx="1225">
                  <c:v>0.21781007991250201</c:v>
                </c:pt>
                <c:pt idx="1226">
                  <c:v>0.21602836629209518</c:v>
                </c:pt>
                <c:pt idx="1227">
                  <c:v>0.21646938451496814</c:v>
                </c:pt>
                <c:pt idx="1228">
                  <c:v>0.21742198387637379</c:v>
                </c:pt>
                <c:pt idx="1229">
                  <c:v>0.21676927690652179</c:v>
                </c:pt>
                <c:pt idx="1230">
                  <c:v>0.21768659481009756</c:v>
                </c:pt>
                <c:pt idx="1231">
                  <c:v>0.21960943426182372</c:v>
                </c:pt>
                <c:pt idx="1232">
                  <c:v>0.21918605676786565</c:v>
                </c:pt>
                <c:pt idx="1233">
                  <c:v>0.21976820082205797</c:v>
                </c:pt>
                <c:pt idx="1234">
                  <c:v>0.21729849877396934</c:v>
                </c:pt>
                <c:pt idx="1235">
                  <c:v>0.21751018752094836</c:v>
                </c:pt>
                <c:pt idx="1236">
                  <c:v>0.21687512128001132</c:v>
                </c:pt>
                <c:pt idx="1237">
                  <c:v>0.21666343253303227</c:v>
                </c:pt>
                <c:pt idx="1238">
                  <c:v>0.21696332492458589</c:v>
                </c:pt>
                <c:pt idx="1239">
                  <c:v>0.21535801859332829</c:v>
                </c:pt>
                <c:pt idx="1240">
                  <c:v>0.2150052040150299</c:v>
                </c:pt>
                <c:pt idx="1241">
                  <c:v>0.21699860638241572</c:v>
                </c:pt>
                <c:pt idx="1242">
                  <c:v>0.21347046059943195</c:v>
                </c:pt>
                <c:pt idx="1243">
                  <c:v>0.21251786123802638</c:v>
                </c:pt>
                <c:pt idx="1244">
                  <c:v>0.21369979007532594</c:v>
                </c:pt>
                <c:pt idx="1245">
                  <c:v>0.21382327517773034</c:v>
                </c:pt>
                <c:pt idx="1246">
                  <c:v>0.21239437613562193</c:v>
                </c:pt>
                <c:pt idx="1247">
                  <c:v>0.21317056820787839</c:v>
                </c:pt>
                <c:pt idx="1248">
                  <c:v>0.21435249704517789</c:v>
                </c:pt>
                <c:pt idx="1249">
                  <c:v>0.21064794397304495</c:v>
                </c:pt>
                <c:pt idx="1250">
                  <c:v>0.2126766277982606</c:v>
                </c:pt>
                <c:pt idx="1251">
                  <c:v>0.20881330816589344</c:v>
                </c:pt>
                <c:pt idx="1252">
                  <c:v>0.209342530033341</c:v>
                </c:pt>
                <c:pt idx="1253">
                  <c:v>0.20844285285868011</c:v>
                </c:pt>
                <c:pt idx="1254">
                  <c:v>0.20787834953340276</c:v>
                </c:pt>
                <c:pt idx="1255">
                  <c:v>0.20526752165399473</c:v>
                </c:pt>
                <c:pt idx="1256">
                  <c:v>0.20595551008167659</c:v>
                </c:pt>
                <c:pt idx="1257">
                  <c:v>0.20461481468414278</c:v>
                </c:pt>
                <c:pt idx="1258">
                  <c:v>0.20339760438901336</c:v>
                </c:pt>
                <c:pt idx="1259">
                  <c:v>0.20210983117822429</c:v>
                </c:pt>
                <c:pt idx="1260">
                  <c:v>0.2012630761903082</c:v>
                </c:pt>
                <c:pt idx="1261">
                  <c:v>0.20165117222643639</c:v>
                </c:pt>
                <c:pt idx="1262">
                  <c:v>0.20029283609998769</c:v>
                </c:pt>
                <c:pt idx="1263">
                  <c:v>0.19971069204579533</c:v>
                </c:pt>
                <c:pt idx="1264">
                  <c:v>0.1993931589253268</c:v>
                </c:pt>
                <c:pt idx="1265">
                  <c:v>0.1963765942808757</c:v>
                </c:pt>
                <c:pt idx="1266">
                  <c:v>0.20142184275054245</c:v>
                </c:pt>
                <c:pt idx="1267">
                  <c:v>0.19545927637729993</c:v>
                </c:pt>
                <c:pt idx="1268">
                  <c:v>0.19561804293753421</c:v>
                </c:pt>
                <c:pt idx="1269">
                  <c:v>0.19447139555806447</c:v>
                </c:pt>
                <c:pt idx="1270">
                  <c:v>0.19358935911231853</c:v>
                </c:pt>
                <c:pt idx="1271">
                  <c:v>0.19327182599184997</c:v>
                </c:pt>
                <c:pt idx="1272">
                  <c:v>0.19274260412440242</c:v>
                </c:pt>
                <c:pt idx="1273">
                  <c:v>0.19246035246176374</c:v>
                </c:pt>
                <c:pt idx="1274">
                  <c:v>0.18995536895584525</c:v>
                </c:pt>
                <c:pt idx="1275">
                  <c:v>0.19039638717871823</c:v>
                </c:pt>
                <c:pt idx="1276">
                  <c:v>0.19092560904616579</c:v>
                </c:pt>
                <c:pt idx="1277">
                  <c:v>0.18896748813660982</c:v>
                </c:pt>
                <c:pt idx="1278">
                  <c:v>0.1884206255402473</c:v>
                </c:pt>
                <c:pt idx="1279">
                  <c:v>0.18854411064265175</c:v>
                </c:pt>
                <c:pt idx="1280">
                  <c:v>0.18626845661262725</c:v>
                </c:pt>
                <c:pt idx="1281">
                  <c:v>0.18593328276324378</c:v>
                </c:pt>
                <c:pt idx="1282">
                  <c:v>0.18492776121509341</c:v>
                </c:pt>
                <c:pt idx="1283">
                  <c:v>0.18476899465485916</c:v>
                </c:pt>
                <c:pt idx="1284">
                  <c:v>0.18521001287773212</c:v>
                </c:pt>
                <c:pt idx="1285">
                  <c:v>0.18381639529345353</c:v>
                </c:pt>
                <c:pt idx="1286">
                  <c:v>0.18177007073932297</c:v>
                </c:pt>
                <c:pt idx="1287">
                  <c:v>0.1795649796249581</c:v>
                </c:pt>
                <c:pt idx="1288">
                  <c:v>0.17981194982976698</c:v>
                </c:pt>
                <c:pt idx="1289">
                  <c:v>0.18064106408876815</c:v>
                </c:pt>
                <c:pt idx="1290">
                  <c:v>0.18184063365498263</c:v>
                </c:pt>
                <c:pt idx="1291">
                  <c:v>0.18236985552243018</c:v>
                </c:pt>
                <c:pt idx="1292">
                  <c:v>0.1803058902393847</c:v>
                </c:pt>
                <c:pt idx="1293">
                  <c:v>0.17944149452255367</c:v>
                </c:pt>
                <c:pt idx="1294">
                  <c:v>0.18027060878155485</c:v>
                </c:pt>
                <c:pt idx="1295">
                  <c:v>0.18120556741404556</c:v>
                </c:pt>
                <c:pt idx="1296">
                  <c:v>0.18138197470319475</c:v>
                </c:pt>
                <c:pt idx="1297">
                  <c:v>0.18111736376947096</c:v>
                </c:pt>
                <c:pt idx="1298">
                  <c:v>0.18106444158272622</c:v>
                </c:pt>
                <c:pt idx="1299">
                  <c:v>0.18205232240196165</c:v>
                </c:pt>
                <c:pt idx="1300">
                  <c:v>0.17991779420325649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C8D1-42A1-B22A-62C7C01E8F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5723248"/>
        <c:axId val="385721608"/>
      </c:scatterChart>
      <c:valAx>
        <c:axId val="385723248"/>
        <c:scaling>
          <c:orientation val="minMax"/>
          <c:max val="3050"/>
          <c:min val="95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Wavenumber</a:t>
                </a:r>
                <a:r>
                  <a:rPr lang="en-US" baseline="0"/>
                  <a:t> (cm</a:t>
                </a:r>
                <a:r>
                  <a:rPr lang="en-US" baseline="30000"/>
                  <a:t>-1</a:t>
                </a:r>
                <a:r>
                  <a:rPr lang="en-US" baseline="0"/>
                  <a:t>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385721608"/>
        <c:crosses val="autoZero"/>
        <c:crossBetween val="midCat"/>
      </c:valAx>
      <c:valAx>
        <c:axId val="385721608"/>
        <c:scaling>
          <c:orientation val="minMax"/>
          <c:max val="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Normalized Intensity (a.u.)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385723248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282775342571118E-2"/>
          <c:y val="7.3344253708976917E-2"/>
          <c:w val="0.7566999386831792"/>
          <c:h val="0.74498703948276201"/>
        </c:manualLayout>
      </c:layout>
      <c:scatterChart>
        <c:scatterStyle val="smoothMarker"/>
        <c:varyColors val="0"/>
        <c:ser>
          <c:idx val="0"/>
          <c:order val="0"/>
          <c:tx>
            <c:v>CND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Sheet1!$F$2:$F$1302</c:f>
              <c:numCache>
                <c:formatCode>General</c:formatCode>
                <c:ptCount val="1301"/>
                <c:pt idx="0">
                  <c:v>1000.38</c:v>
                </c:pt>
                <c:pt idx="1">
                  <c:v>1002.14</c:v>
                </c:pt>
                <c:pt idx="2">
                  <c:v>1003.9</c:v>
                </c:pt>
                <c:pt idx="3">
                  <c:v>1005.66</c:v>
                </c:pt>
                <c:pt idx="4">
                  <c:v>1007.42</c:v>
                </c:pt>
                <c:pt idx="5">
                  <c:v>1009.18</c:v>
                </c:pt>
                <c:pt idx="6">
                  <c:v>1010.93</c:v>
                </c:pt>
                <c:pt idx="7">
                  <c:v>1012.69</c:v>
                </c:pt>
                <c:pt idx="8">
                  <c:v>1014.45</c:v>
                </c:pt>
                <c:pt idx="9">
                  <c:v>1016.21</c:v>
                </c:pt>
                <c:pt idx="10">
                  <c:v>1017.96</c:v>
                </c:pt>
                <c:pt idx="11">
                  <c:v>1019.72</c:v>
                </c:pt>
                <c:pt idx="12">
                  <c:v>1021.47</c:v>
                </c:pt>
                <c:pt idx="13">
                  <c:v>1023.23</c:v>
                </c:pt>
                <c:pt idx="14">
                  <c:v>1024.99</c:v>
                </c:pt>
                <c:pt idx="15">
                  <c:v>1026.74</c:v>
                </c:pt>
                <c:pt idx="16">
                  <c:v>1028.49</c:v>
                </c:pt>
                <c:pt idx="17">
                  <c:v>1030.25</c:v>
                </c:pt>
                <c:pt idx="18">
                  <c:v>1032</c:v>
                </c:pt>
                <c:pt idx="19">
                  <c:v>1033.76</c:v>
                </c:pt>
                <c:pt idx="20">
                  <c:v>1035.51</c:v>
                </c:pt>
                <c:pt idx="21">
                  <c:v>1037.26</c:v>
                </c:pt>
                <c:pt idx="22">
                  <c:v>1039.01</c:v>
                </c:pt>
                <c:pt idx="23">
                  <c:v>1040.77</c:v>
                </c:pt>
                <c:pt idx="24">
                  <c:v>1042.52</c:v>
                </c:pt>
                <c:pt idx="25">
                  <c:v>1044.27</c:v>
                </c:pt>
                <c:pt idx="26">
                  <c:v>1046.02</c:v>
                </c:pt>
                <c:pt idx="27">
                  <c:v>1047.77</c:v>
                </c:pt>
                <c:pt idx="28">
                  <c:v>1049.52</c:v>
                </c:pt>
                <c:pt idx="29">
                  <c:v>1051.27</c:v>
                </c:pt>
                <c:pt idx="30">
                  <c:v>1053.02</c:v>
                </c:pt>
                <c:pt idx="31">
                  <c:v>1054.77</c:v>
                </c:pt>
                <c:pt idx="32">
                  <c:v>1056.52</c:v>
                </c:pt>
                <c:pt idx="33">
                  <c:v>1058.26</c:v>
                </c:pt>
                <c:pt idx="34">
                  <c:v>1060.01</c:v>
                </c:pt>
                <c:pt idx="35">
                  <c:v>1061.76</c:v>
                </c:pt>
                <c:pt idx="36">
                  <c:v>1063.51</c:v>
                </c:pt>
                <c:pt idx="37">
                  <c:v>1065.25</c:v>
                </c:pt>
                <c:pt idx="38">
                  <c:v>1067</c:v>
                </c:pt>
                <c:pt idx="39">
                  <c:v>1068.75</c:v>
                </c:pt>
                <c:pt idx="40">
                  <c:v>1070.49</c:v>
                </c:pt>
                <c:pt idx="41">
                  <c:v>1072.24</c:v>
                </c:pt>
                <c:pt idx="42">
                  <c:v>1073.98</c:v>
                </c:pt>
                <c:pt idx="43">
                  <c:v>1075.72</c:v>
                </c:pt>
                <c:pt idx="44">
                  <c:v>1077.47</c:v>
                </c:pt>
                <c:pt idx="45">
                  <c:v>1079.21</c:v>
                </c:pt>
                <c:pt idx="46">
                  <c:v>1080.96</c:v>
                </c:pt>
                <c:pt idx="47">
                  <c:v>1082.7</c:v>
                </c:pt>
                <c:pt idx="48">
                  <c:v>1084.44</c:v>
                </c:pt>
                <c:pt idx="49">
                  <c:v>1086.18</c:v>
                </c:pt>
                <c:pt idx="50">
                  <c:v>1087.93</c:v>
                </c:pt>
                <c:pt idx="51">
                  <c:v>1089.67</c:v>
                </c:pt>
                <c:pt idx="52">
                  <c:v>1091.4100000000001</c:v>
                </c:pt>
                <c:pt idx="53">
                  <c:v>1093.1500000000001</c:v>
                </c:pt>
                <c:pt idx="54">
                  <c:v>1094.8900000000001</c:v>
                </c:pt>
                <c:pt idx="55">
                  <c:v>1096.6300000000001</c:v>
                </c:pt>
                <c:pt idx="56">
                  <c:v>1098.3699999999999</c:v>
                </c:pt>
                <c:pt idx="57">
                  <c:v>1100.1099999999999</c:v>
                </c:pt>
                <c:pt idx="58">
                  <c:v>1101.8499999999999</c:v>
                </c:pt>
                <c:pt idx="59">
                  <c:v>1103.5899999999999</c:v>
                </c:pt>
                <c:pt idx="60">
                  <c:v>1105.32</c:v>
                </c:pt>
                <c:pt idx="61">
                  <c:v>1107.06</c:v>
                </c:pt>
                <c:pt idx="62">
                  <c:v>1108.8</c:v>
                </c:pt>
                <c:pt idx="63">
                  <c:v>1110.54</c:v>
                </c:pt>
                <c:pt idx="64">
                  <c:v>1112.27</c:v>
                </c:pt>
                <c:pt idx="65">
                  <c:v>1114.01</c:v>
                </c:pt>
                <c:pt idx="66">
                  <c:v>1115.75</c:v>
                </c:pt>
                <c:pt idx="67">
                  <c:v>1117.48</c:v>
                </c:pt>
                <c:pt idx="68">
                  <c:v>1119.21</c:v>
                </c:pt>
                <c:pt idx="69">
                  <c:v>1120.95</c:v>
                </c:pt>
                <c:pt idx="70">
                  <c:v>1122.68</c:v>
                </c:pt>
                <c:pt idx="71">
                  <c:v>1124.42</c:v>
                </c:pt>
                <c:pt idx="72">
                  <c:v>1126.1500000000001</c:v>
                </c:pt>
                <c:pt idx="73">
                  <c:v>1127.8900000000001</c:v>
                </c:pt>
                <c:pt idx="74">
                  <c:v>1129.6199999999999</c:v>
                </c:pt>
                <c:pt idx="75">
                  <c:v>1131.3499999999999</c:v>
                </c:pt>
                <c:pt idx="76">
                  <c:v>1133.08</c:v>
                </c:pt>
                <c:pt idx="77">
                  <c:v>1134.81</c:v>
                </c:pt>
                <c:pt idx="78">
                  <c:v>1136.55</c:v>
                </c:pt>
                <c:pt idx="79">
                  <c:v>1138.28</c:v>
                </c:pt>
                <c:pt idx="80">
                  <c:v>1140.01</c:v>
                </c:pt>
                <c:pt idx="81">
                  <c:v>1141.74</c:v>
                </c:pt>
                <c:pt idx="82">
                  <c:v>1143.47</c:v>
                </c:pt>
                <c:pt idx="83">
                  <c:v>1145.2</c:v>
                </c:pt>
                <c:pt idx="84">
                  <c:v>1146.93</c:v>
                </c:pt>
                <c:pt idx="85">
                  <c:v>1148.6600000000001</c:v>
                </c:pt>
                <c:pt idx="86">
                  <c:v>1150.3800000000001</c:v>
                </c:pt>
                <c:pt idx="87">
                  <c:v>1152.1099999999999</c:v>
                </c:pt>
                <c:pt idx="88">
                  <c:v>1153.8399999999999</c:v>
                </c:pt>
                <c:pt idx="89">
                  <c:v>1155.57</c:v>
                </c:pt>
                <c:pt idx="90">
                  <c:v>1157.3</c:v>
                </c:pt>
                <c:pt idx="91">
                  <c:v>1159.02</c:v>
                </c:pt>
                <c:pt idx="92">
                  <c:v>1160.75</c:v>
                </c:pt>
                <c:pt idx="93">
                  <c:v>1162.47</c:v>
                </c:pt>
                <c:pt idx="94">
                  <c:v>1164.2</c:v>
                </c:pt>
                <c:pt idx="95">
                  <c:v>1165.92</c:v>
                </c:pt>
                <c:pt idx="96">
                  <c:v>1167.6500000000001</c:v>
                </c:pt>
                <c:pt idx="97">
                  <c:v>1169.3699999999999</c:v>
                </c:pt>
                <c:pt idx="98">
                  <c:v>1171.0999999999999</c:v>
                </c:pt>
                <c:pt idx="99">
                  <c:v>1172.82</c:v>
                </c:pt>
                <c:pt idx="100">
                  <c:v>1174.54</c:v>
                </c:pt>
                <c:pt idx="101">
                  <c:v>1176.27</c:v>
                </c:pt>
                <c:pt idx="102">
                  <c:v>1177.99</c:v>
                </c:pt>
                <c:pt idx="103">
                  <c:v>1179.71</c:v>
                </c:pt>
                <c:pt idx="104">
                  <c:v>1181.43</c:v>
                </c:pt>
                <c:pt idx="105">
                  <c:v>1183.1600000000001</c:v>
                </c:pt>
                <c:pt idx="106">
                  <c:v>1184.8800000000001</c:v>
                </c:pt>
                <c:pt idx="107">
                  <c:v>1186.5999999999999</c:v>
                </c:pt>
                <c:pt idx="108">
                  <c:v>1188.32</c:v>
                </c:pt>
                <c:pt idx="109">
                  <c:v>1190.04</c:v>
                </c:pt>
                <c:pt idx="110">
                  <c:v>1191.76</c:v>
                </c:pt>
                <c:pt idx="111">
                  <c:v>1193.48</c:v>
                </c:pt>
                <c:pt idx="112">
                  <c:v>1195.2</c:v>
                </c:pt>
                <c:pt idx="113">
                  <c:v>1196.92</c:v>
                </c:pt>
                <c:pt idx="114">
                  <c:v>1198.6300000000001</c:v>
                </c:pt>
                <c:pt idx="115">
                  <c:v>1200.3499999999999</c:v>
                </c:pt>
                <c:pt idx="116">
                  <c:v>1202.07</c:v>
                </c:pt>
                <c:pt idx="117">
                  <c:v>1203.79</c:v>
                </c:pt>
                <c:pt idx="118">
                  <c:v>1205.5</c:v>
                </c:pt>
                <c:pt idx="119">
                  <c:v>1207.22</c:v>
                </c:pt>
                <c:pt idx="120">
                  <c:v>1208.93</c:v>
                </c:pt>
                <c:pt idx="121">
                  <c:v>1210.6500000000001</c:v>
                </c:pt>
                <c:pt idx="122">
                  <c:v>1212.3699999999999</c:v>
                </c:pt>
                <c:pt idx="123">
                  <c:v>1214.08</c:v>
                </c:pt>
                <c:pt idx="124">
                  <c:v>1215.8</c:v>
                </c:pt>
                <c:pt idx="125">
                  <c:v>1217.51</c:v>
                </c:pt>
                <c:pt idx="126">
                  <c:v>1219.22</c:v>
                </c:pt>
                <c:pt idx="127">
                  <c:v>1220.94</c:v>
                </c:pt>
                <c:pt idx="128">
                  <c:v>1222.6500000000001</c:v>
                </c:pt>
                <c:pt idx="129">
                  <c:v>1224.3599999999999</c:v>
                </c:pt>
                <c:pt idx="130">
                  <c:v>1226.08</c:v>
                </c:pt>
                <c:pt idx="131">
                  <c:v>1227.79</c:v>
                </c:pt>
                <c:pt idx="132">
                  <c:v>1229.5</c:v>
                </c:pt>
                <c:pt idx="133">
                  <c:v>1231.21</c:v>
                </c:pt>
                <c:pt idx="134">
                  <c:v>1232.92</c:v>
                </c:pt>
                <c:pt idx="135">
                  <c:v>1234.6300000000001</c:v>
                </c:pt>
                <c:pt idx="136">
                  <c:v>1236.3399999999999</c:v>
                </c:pt>
                <c:pt idx="137">
                  <c:v>1238.05</c:v>
                </c:pt>
                <c:pt idx="138">
                  <c:v>1239.76</c:v>
                </c:pt>
                <c:pt idx="139">
                  <c:v>1241.47</c:v>
                </c:pt>
                <c:pt idx="140">
                  <c:v>1243.18</c:v>
                </c:pt>
                <c:pt idx="141">
                  <c:v>1244.8900000000001</c:v>
                </c:pt>
                <c:pt idx="142">
                  <c:v>1246.5999999999999</c:v>
                </c:pt>
                <c:pt idx="143">
                  <c:v>1248.3</c:v>
                </c:pt>
                <c:pt idx="144">
                  <c:v>1250.01</c:v>
                </c:pt>
                <c:pt idx="145">
                  <c:v>1251.72</c:v>
                </c:pt>
                <c:pt idx="146">
                  <c:v>1253.42</c:v>
                </c:pt>
                <c:pt idx="147">
                  <c:v>1255.1300000000001</c:v>
                </c:pt>
                <c:pt idx="148">
                  <c:v>1256.8399999999999</c:v>
                </c:pt>
                <c:pt idx="149">
                  <c:v>1258.54</c:v>
                </c:pt>
                <c:pt idx="150">
                  <c:v>1260.25</c:v>
                </c:pt>
                <c:pt idx="151">
                  <c:v>1261.95</c:v>
                </c:pt>
                <c:pt idx="152">
                  <c:v>1263.6600000000001</c:v>
                </c:pt>
                <c:pt idx="153">
                  <c:v>1265.3599999999999</c:v>
                </c:pt>
                <c:pt idx="154">
                  <c:v>1267.06</c:v>
                </c:pt>
                <c:pt idx="155">
                  <c:v>1268.77</c:v>
                </c:pt>
                <c:pt idx="156">
                  <c:v>1270.47</c:v>
                </c:pt>
                <c:pt idx="157">
                  <c:v>1272.17</c:v>
                </c:pt>
                <c:pt idx="158">
                  <c:v>1273.8699999999999</c:v>
                </c:pt>
                <c:pt idx="159">
                  <c:v>1275.58</c:v>
                </c:pt>
                <c:pt idx="160">
                  <c:v>1277.28</c:v>
                </c:pt>
                <c:pt idx="161">
                  <c:v>1278.98</c:v>
                </c:pt>
                <c:pt idx="162">
                  <c:v>1280.68</c:v>
                </c:pt>
                <c:pt idx="163">
                  <c:v>1282.3800000000001</c:v>
                </c:pt>
                <c:pt idx="164">
                  <c:v>1284.08</c:v>
                </c:pt>
                <c:pt idx="165">
                  <c:v>1285.78</c:v>
                </c:pt>
                <c:pt idx="166">
                  <c:v>1287.48</c:v>
                </c:pt>
                <c:pt idx="167">
                  <c:v>1289.18</c:v>
                </c:pt>
                <c:pt idx="168">
                  <c:v>1290.8800000000001</c:v>
                </c:pt>
                <c:pt idx="169">
                  <c:v>1292.57</c:v>
                </c:pt>
                <c:pt idx="170">
                  <c:v>1294.27</c:v>
                </c:pt>
                <c:pt idx="171">
                  <c:v>1295.97</c:v>
                </c:pt>
                <c:pt idx="172">
                  <c:v>1297.67</c:v>
                </c:pt>
                <c:pt idx="173">
                  <c:v>1299.3599999999999</c:v>
                </c:pt>
                <c:pt idx="174">
                  <c:v>1301.06</c:v>
                </c:pt>
                <c:pt idx="175">
                  <c:v>1302.76</c:v>
                </c:pt>
                <c:pt idx="176">
                  <c:v>1304.45</c:v>
                </c:pt>
                <c:pt idx="177">
                  <c:v>1306.1500000000001</c:v>
                </c:pt>
                <c:pt idx="178">
                  <c:v>1307.8399999999999</c:v>
                </c:pt>
                <c:pt idx="179">
                  <c:v>1309.54</c:v>
                </c:pt>
                <c:pt idx="180">
                  <c:v>1311.23</c:v>
                </c:pt>
                <c:pt idx="181">
                  <c:v>1312.93</c:v>
                </c:pt>
                <c:pt idx="182">
                  <c:v>1314.62</c:v>
                </c:pt>
                <c:pt idx="183">
                  <c:v>1316.31</c:v>
                </c:pt>
                <c:pt idx="184">
                  <c:v>1318.01</c:v>
                </c:pt>
                <c:pt idx="185">
                  <c:v>1319.7</c:v>
                </c:pt>
                <c:pt idx="186">
                  <c:v>1321.39</c:v>
                </c:pt>
                <c:pt idx="187">
                  <c:v>1323.08</c:v>
                </c:pt>
                <c:pt idx="188">
                  <c:v>1324.77</c:v>
                </c:pt>
                <c:pt idx="189">
                  <c:v>1326.46</c:v>
                </c:pt>
                <c:pt idx="190">
                  <c:v>1328.15</c:v>
                </c:pt>
                <c:pt idx="191">
                  <c:v>1329.84</c:v>
                </c:pt>
                <c:pt idx="192">
                  <c:v>1331.54</c:v>
                </c:pt>
                <c:pt idx="193">
                  <c:v>1333.22</c:v>
                </c:pt>
                <c:pt idx="194">
                  <c:v>1334.91</c:v>
                </c:pt>
                <c:pt idx="195">
                  <c:v>1336.6</c:v>
                </c:pt>
                <c:pt idx="196">
                  <c:v>1338.29</c:v>
                </c:pt>
                <c:pt idx="197">
                  <c:v>1339.98</c:v>
                </c:pt>
                <c:pt idx="198">
                  <c:v>1341.67</c:v>
                </c:pt>
                <c:pt idx="199">
                  <c:v>1343.35</c:v>
                </c:pt>
                <c:pt idx="200">
                  <c:v>1345.04</c:v>
                </c:pt>
                <c:pt idx="201">
                  <c:v>1346.73</c:v>
                </c:pt>
                <c:pt idx="202">
                  <c:v>1348.41</c:v>
                </c:pt>
                <c:pt idx="203">
                  <c:v>1350.1</c:v>
                </c:pt>
                <c:pt idx="204">
                  <c:v>1351.78</c:v>
                </c:pt>
                <c:pt idx="205">
                  <c:v>1353.47</c:v>
                </c:pt>
                <c:pt idx="206">
                  <c:v>1355.16</c:v>
                </c:pt>
                <c:pt idx="207">
                  <c:v>1356.84</c:v>
                </c:pt>
                <c:pt idx="208">
                  <c:v>1358.52</c:v>
                </c:pt>
                <c:pt idx="209">
                  <c:v>1360.21</c:v>
                </c:pt>
                <c:pt idx="210">
                  <c:v>1361.89</c:v>
                </c:pt>
                <c:pt idx="211">
                  <c:v>1363.57</c:v>
                </c:pt>
                <c:pt idx="212">
                  <c:v>1365.26</c:v>
                </c:pt>
                <c:pt idx="213">
                  <c:v>1366.94</c:v>
                </c:pt>
                <c:pt idx="214">
                  <c:v>1368.62</c:v>
                </c:pt>
                <c:pt idx="215">
                  <c:v>1370.3</c:v>
                </c:pt>
                <c:pt idx="216">
                  <c:v>1371.99</c:v>
                </c:pt>
                <c:pt idx="217">
                  <c:v>1373.67</c:v>
                </c:pt>
                <c:pt idx="218">
                  <c:v>1375.35</c:v>
                </c:pt>
                <c:pt idx="219">
                  <c:v>1377.03</c:v>
                </c:pt>
                <c:pt idx="220">
                  <c:v>1378.71</c:v>
                </c:pt>
                <c:pt idx="221">
                  <c:v>1380.39</c:v>
                </c:pt>
                <c:pt idx="222">
                  <c:v>1382.06</c:v>
                </c:pt>
                <c:pt idx="223">
                  <c:v>1383.74</c:v>
                </c:pt>
                <c:pt idx="224">
                  <c:v>1385.42</c:v>
                </c:pt>
                <c:pt idx="225">
                  <c:v>1387.1</c:v>
                </c:pt>
                <c:pt idx="226">
                  <c:v>1388.78</c:v>
                </c:pt>
                <c:pt idx="227">
                  <c:v>1390.45</c:v>
                </c:pt>
                <c:pt idx="228">
                  <c:v>1392.13</c:v>
                </c:pt>
                <c:pt idx="229">
                  <c:v>1393.81</c:v>
                </c:pt>
                <c:pt idx="230">
                  <c:v>1395.49</c:v>
                </c:pt>
                <c:pt idx="231">
                  <c:v>1397.16</c:v>
                </c:pt>
                <c:pt idx="232">
                  <c:v>1398.84</c:v>
                </c:pt>
                <c:pt idx="233">
                  <c:v>1400.51</c:v>
                </c:pt>
                <c:pt idx="234">
                  <c:v>1402.19</c:v>
                </c:pt>
                <c:pt idx="235">
                  <c:v>1403.86</c:v>
                </c:pt>
                <c:pt idx="236">
                  <c:v>1405.54</c:v>
                </c:pt>
                <c:pt idx="237">
                  <c:v>1407.21</c:v>
                </c:pt>
                <c:pt idx="238">
                  <c:v>1408.88</c:v>
                </c:pt>
                <c:pt idx="239">
                  <c:v>1410.56</c:v>
                </c:pt>
                <c:pt idx="240">
                  <c:v>1412.23</c:v>
                </c:pt>
                <c:pt idx="241">
                  <c:v>1413.9</c:v>
                </c:pt>
                <c:pt idx="242">
                  <c:v>1415.57</c:v>
                </c:pt>
                <c:pt idx="243">
                  <c:v>1417.25</c:v>
                </c:pt>
                <c:pt idx="244">
                  <c:v>1418.92</c:v>
                </c:pt>
                <c:pt idx="245">
                  <c:v>1420.59</c:v>
                </c:pt>
                <c:pt idx="246">
                  <c:v>1422.26</c:v>
                </c:pt>
                <c:pt idx="247">
                  <c:v>1423.93</c:v>
                </c:pt>
                <c:pt idx="248">
                  <c:v>1425.6</c:v>
                </c:pt>
                <c:pt idx="249">
                  <c:v>1427.27</c:v>
                </c:pt>
                <c:pt idx="250">
                  <c:v>1428.94</c:v>
                </c:pt>
                <c:pt idx="251">
                  <c:v>1430.61</c:v>
                </c:pt>
                <c:pt idx="252">
                  <c:v>1432.27</c:v>
                </c:pt>
                <c:pt idx="253">
                  <c:v>1433.94</c:v>
                </c:pt>
                <c:pt idx="254">
                  <c:v>1435.61</c:v>
                </c:pt>
                <c:pt idx="255">
                  <c:v>1437.28</c:v>
                </c:pt>
                <c:pt idx="256">
                  <c:v>1438.94</c:v>
                </c:pt>
                <c:pt idx="257">
                  <c:v>1440.61</c:v>
                </c:pt>
                <c:pt idx="258">
                  <c:v>1442.28</c:v>
                </c:pt>
                <c:pt idx="259">
                  <c:v>1443.94</c:v>
                </c:pt>
                <c:pt idx="260">
                  <c:v>1445.61</c:v>
                </c:pt>
                <c:pt idx="261">
                  <c:v>1447.27</c:v>
                </c:pt>
                <c:pt idx="262">
                  <c:v>1448.94</c:v>
                </c:pt>
                <c:pt idx="263">
                  <c:v>1450.6</c:v>
                </c:pt>
                <c:pt idx="264">
                  <c:v>1452.27</c:v>
                </c:pt>
                <c:pt idx="265">
                  <c:v>1453.93</c:v>
                </c:pt>
                <c:pt idx="266">
                  <c:v>1455.59</c:v>
                </c:pt>
                <c:pt idx="267">
                  <c:v>1457.26</c:v>
                </c:pt>
                <c:pt idx="268">
                  <c:v>1458.92</c:v>
                </c:pt>
                <c:pt idx="269">
                  <c:v>1460.58</c:v>
                </c:pt>
                <c:pt idx="270">
                  <c:v>1462.25</c:v>
                </c:pt>
                <c:pt idx="271">
                  <c:v>1463.91</c:v>
                </c:pt>
                <c:pt idx="272">
                  <c:v>1465.57</c:v>
                </c:pt>
                <c:pt idx="273">
                  <c:v>1467.23</c:v>
                </c:pt>
                <c:pt idx="274">
                  <c:v>1468.89</c:v>
                </c:pt>
                <c:pt idx="275">
                  <c:v>1470.55</c:v>
                </c:pt>
                <c:pt idx="276">
                  <c:v>1472.21</c:v>
                </c:pt>
                <c:pt idx="277">
                  <c:v>1473.87</c:v>
                </c:pt>
                <c:pt idx="278">
                  <c:v>1475.53</c:v>
                </c:pt>
                <c:pt idx="279">
                  <c:v>1477.19</c:v>
                </c:pt>
                <c:pt idx="280">
                  <c:v>1478.85</c:v>
                </c:pt>
                <c:pt idx="281">
                  <c:v>1480.51</c:v>
                </c:pt>
                <c:pt idx="282">
                  <c:v>1482.16</c:v>
                </c:pt>
                <c:pt idx="283">
                  <c:v>1483.82</c:v>
                </c:pt>
                <c:pt idx="284">
                  <c:v>1485.48</c:v>
                </c:pt>
                <c:pt idx="285">
                  <c:v>1487.13</c:v>
                </c:pt>
                <c:pt idx="286">
                  <c:v>1488.79</c:v>
                </c:pt>
                <c:pt idx="287">
                  <c:v>1490.45</c:v>
                </c:pt>
                <c:pt idx="288">
                  <c:v>1492.1</c:v>
                </c:pt>
                <c:pt idx="289">
                  <c:v>1493.76</c:v>
                </c:pt>
                <c:pt idx="290">
                  <c:v>1495.41</c:v>
                </c:pt>
                <c:pt idx="291">
                  <c:v>1497.07</c:v>
                </c:pt>
                <c:pt idx="292">
                  <c:v>1498.72</c:v>
                </c:pt>
                <c:pt idx="293">
                  <c:v>1500.38</c:v>
                </c:pt>
                <c:pt idx="294">
                  <c:v>1502.03</c:v>
                </c:pt>
                <c:pt idx="295">
                  <c:v>1503.68</c:v>
                </c:pt>
                <c:pt idx="296">
                  <c:v>1505.34</c:v>
                </c:pt>
                <c:pt idx="297">
                  <c:v>1506.99</c:v>
                </c:pt>
                <c:pt idx="298">
                  <c:v>1508.64</c:v>
                </c:pt>
                <c:pt idx="299">
                  <c:v>1510.29</c:v>
                </c:pt>
                <c:pt idx="300">
                  <c:v>1511.95</c:v>
                </c:pt>
                <c:pt idx="301">
                  <c:v>1513.6</c:v>
                </c:pt>
                <c:pt idx="302">
                  <c:v>1515.25</c:v>
                </c:pt>
                <c:pt idx="303">
                  <c:v>1516.9</c:v>
                </c:pt>
                <c:pt idx="304">
                  <c:v>1518.55</c:v>
                </c:pt>
                <c:pt idx="305">
                  <c:v>1520.2</c:v>
                </c:pt>
                <c:pt idx="306">
                  <c:v>1521.85</c:v>
                </c:pt>
                <c:pt idx="307">
                  <c:v>1523.5</c:v>
                </c:pt>
                <c:pt idx="308">
                  <c:v>1525.14</c:v>
                </c:pt>
                <c:pt idx="309">
                  <c:v>1526.79</c:v>
                </c:pt>
                <c:pt idx="310">
                  <c:v>1528.44</c:v>
                </c:pt>
                <c:pt idx="311">
                  <c:v>1530.09</c:v>
                </c:pt>
                <c:pt idx="312">
                  <c:v>1531.74</c:v>
                </c:pt>
                <c:pt idx="313">
                  <c:v>1533.38</c:v>
                </c:pt>
                <c:pt idx="314">
                  <c:v>1535.03</c:v>
                </c:pt>
                <c:pt idx="315">
                  <c:v>1536.68</c:v>
                </c:pt>
                <c:pt idx="316">
                  <c:v>1538.32</c:v>
                </c:pt>
                <c:pt idx="317">
                  <c:v>1539.97</c:v>
                </c:pt>
                <c:pt idx="318">
                  <c:v>1541.61</c:v>
                </c:pt>
                <c:pt idx="319">
                  <c:v>1543.26</c:v>
                </c:pt>
                <c:pt idx="320">
                  <c:v>1544.9</c:v>
                </c:pt>
                <c:pt idx="321">
                  <c:v>1546.55</c:v>
                </c:pt>
                <c:pt idx="322">
                  <c:v>1548.19</c:v>
                </c:pt>
                <c:pt idx="323">
                  <c:v>1549.83</c:v>
                </c:pt>
                <c:pt idx="324">
                  <c:v>1551.48</c:v>
                </c:pt>
                <c:pt idx="325">
                  <c:v>1553.12</c:v>
                </c:pt>
                <c:pt idx="326">
                  <c:v>1554.76</c:v>
                </c:pt>
                <c:pt idx="327">
                  <c:v>1556.4</c:v>
                </c:pt>
                <c:pt idx="328">
                  <c:v>1558.04</c:v>
                </c:pt>
                <c:pt idx="329">
                  <c:v>1559.69</c:v>
                </c:pt>
                <c:pt idx="330">
                  <c:v>1561.33</c:v>
                </c:pt>
                <c:pt idx="331">
                  <c:v>1562.97</c:v>
                </c:pt>
                <c:pt idx="332">
                  <c:v>1564.61</c:v>
                </c:pt>
                <c:pt idx="333">
                  <c:v>1566.25</c:v>
                </c:pt>
                <c:pt idx="334">
                  <c:v>1567.89</c:v>
                </c:pt>
                <c:pt idx="335">
                  <c:v>1569.53</c:v>
                </c:pt>
                <c:pt idx="336">
                  <c:v>1571.17</c:v>
                </c:pt>
                <c:pt idx="337">
                  <c:v>1572.8</c:v>
                </c:pt>
                <c:pt idx="338">
                  <c:v>1574.44</c:v>
                </c:pt>
                <c:pt idx="339">
                  <c:v>1576.08</c:v>
                </c:pt>
                <c:pt idx="340">
                  <c:v>1577.72</c:v>
                </c:pt>
                <c:pt idx="341">
                  <c:v>1579.36</c:v>
                </c:pt>
                <c:pt idx="342">
                  <c:v>1580.99</c:v>
                </c:pt>
                <c:pt idx="343">
                  <c:v>1582.63</c:v>
                </c:pt>
                <c:pt idx="344">
                  <c:v>1584.26</c:v>
                </c:pt>
                <c:pt idx="345">
                  <c:v>1585.9</c:v>
                </c:pt>
                <c:pt idx="346">
                  <c:v>1587.54</c:v>
                </c:pt>
                <c:pt idx="347">
                  <c:v>1589.17</c:v>
                </c:pt>
                <c:pt idx="348">
                  <c:v>1590.81</c:v>
                </c:pt>
                <c:pt idx="349">
                  <c:v>1592.44</c:v>
                </c:pt>
                <c:pt idx="350">
                  <c:v>1594.07</c:v>
                </c:pt>
                <c:pt idx="351">
                  <c:v>1595.71</c:v>
                </c:pt>
                <c:pt idx="352">
                  <c:v>1597.34</c:v>
                </c:pt>
                <c:pt idx="353">
                  <c:v>1598.97</c:v>
                </c:pt>
                <c:pt idx="354">
                  <c:v>1600.61</c:v>
                </c:pt>
                <c:pt idx="355">
                  <c:v>1602.24</c:v>
                </c:pt>
                <c:pt idx="356">
                  <c:v>1603.87</c:v>
                </c:pt>
                <c:pt idx="357">
                  <c:v>1605.5</c:v>
                </c:pt>
                <c:pt idx="358">
                  <c:v>1607.13</c:v>
                </c:pt>
                <c:pt idx="359">
                  <c:v>1608.77</c:v>
                </c:pt>
                <c:pt idx="360">
                  <c:v>1610.4</c:v>
                </c:pt>
                <c:pt idx="361">
                  <c:v>1612.03</c:v>
                </c:pt>
                <c:pt idx="362">
                  <c:v>1613.65</c:v>
                </c:pt>
                <c:pt idx="363">
                  <c:v>1615.28</c:v>
                </c:pt>
                <c:pt idx="364">
                  <c:v>1616.91</c:v>
                </c:pt>
                <c:pt idx="365">
                  <c:v>1618.54</c:v>
                </c:pt>
                <c:pt idx="366">
                  <c:v>1620.17</c:v>
                </c:pt>
                <c:pt idx="367">
                  <c:v>1621.8</c:v>
                </c:pt>
                <c:pt idx="368">
                  <c:v>1623.43</c:v>
                </c:pt>
                <c:pt idx="369">
                  <c:v>1625.06</c:v>
                </c:pt>
                <c:pt idx="370">
                  <c:v>1626.68</c:v>
                </c:pt>
                <c:pt idx="371">
                  <c:v>1628.31</c:v>
                </c:pt>
                <c:pt idx="372">
                  <c:v>1629.94</c:v>
                </c:pt>
                <c:pt idx="373">
                  <c:v>1631.56</c:v>
                </c:pt>
                <c:pt idx="374">
                  <c:v>1633.19</c:v>
                </c:pt>
                <c:pt idx="375">
                  <c:v>1634.81</c:v>
                </c:pt>
                <c:pt idx="376">
                  <c:v>1636.44</c:v>
                </c:pt>
                <c:pt idx="377">
                  <c:v>1638.06</c:v>
                </c:pt>
                <c:pt idx="378">
                  <c:v>1639.69</c:v>
                </c:pt>
                <c:pt idx="379">
                  <c:v>1641.31</c:v>
                </c:pt>
                <c:pt idx="380">
                  <c:v>1642.93</c:v>
                </c:pt>
                <c:pt idx="381">
                  <c:v>1644.56</c:v>
                </c:pt>
                <c:pt idx="382">
                  <c:v>1646.18</c:v>
                </c:pt>
                <c:pt idx="383">
                  <c:v>1647.8</c:v>
                </c:pt>
                <c:pt idx="384">
                  <c:v>1649.43</c:v>
                </c:pt>
                <c:pt idx="385">
                  <c:v>1651.05</c:v>
                </c:pt>
                <c:pt idx="386">
                  <c:v>1652.67</c:v>
                </c:pt>
                <c:pt idx="387">
                  <c:v>1654.29</c:v>
                </c:pt>
                <c:pt idx="388">
                  <c:v>1655.91</c:v>
                </c:pt>
                <c:pt idx="389">
                  <c:v>1657.53</c:v>
                </c:pt>
                <c:pt idx="390">
                  <c:v>1659.15</c:v>
                </c:pt>
                <c:pt idx="391">
                  <c:v>1660.77</c:v>
                </c:pt>
                <c:pt idx="392">
                  <c:v>1662.39</c:v>
                </c:pt>
                <c:pt idx="393">
                  <c:v>1664.01</c:v>
                </c:pt>
                <c:pt idx="394">
                  <c:v>1665.63</c:v>
                </c:pt>
                <c:pt idx="395">
                  <c:v>1667.25</c:v>
                </c:pt>
                <c:pt idx="396">
                  <c:v>1668.86</c:v>
                </c:pt>
                <c:pt idx="397">
                  <c:v>1670.48</c:v>
                </c:pt>
                <c:pt idx="398">
                  <c:v>1672.1</c:v>
                </c:pt>
                <c:pt idx="399">
                  <c:v>1673.72</c:v>
                </c:pt>
                <c:pt idx="400">
                  <c:v>1675.33</c:v>
                </c:pt>
                <c:pt idx="401">
                  <c:v>1676.95</c:v>
                </c:pt>
                <c:pt idx="402">
                  <c:v>1678.57</c:v>
                </c:pt>
                <c:pt idx="403">
                  <c:v>1680.18</c:v>
                </c:pt>
                <c:pt idx="404">
                  <c:v>1681.8</c:v>
                </c:pt>
                <c:pt idx="405">
                  <c:v>1683.41</c:v>
                </c:pt>
                <c:pt idx="406">
                  <c:v>1685.03</c:v>
                </c:pt>
                <c:pt idx="407">
                  <c:v>1686.64</c:v>
                </c:pt>
                <c:pt idx="408">
                  <c:v>1688.26</c:v>
                </c:pt>
                <c:pt idx="409">
                  <c:v>1689.87</c:v>
                </c:pt>
                <c:pt idx="410">
                  <c:v>1691.48</c:v>
                </c:pt>
                <c:pt idx="411">
                  <c:v>1693.1</c:v>
                </c:pt>
                <c:pt idx="412">
                  <c:v>1694.71</c:v>
                </c:pt>
                <c:pt idx="413">
                  <c:v>1696.32</c:v>
                </c:pt>
                <c:pt idx="414">
                  <c:v>1697.93</c:v>
                </c:pt>
                <c:pt idx="415">
                  <c:v>1699.54</c:v>
                </c:pt>
                <c:pt idx="416">
                  <c:v>1701.15</c:v>
                </c:pt>
                <c:pt idx="417">
                  <c:v>1702.77</c:v>
                </c:pt>
                <c:pt idx="418">
                  <c:v>1704.38</c:v>
                </c:pt>
                <c:pt idx="419">
                  <c:v>1705.99</c:v>
                </c:pt>
                <c:pt idx="420">
                  <c:v>1707.6</c:v>
                </c:pt>
                <c:pt idx="421">
                  <c:v>1709.21</c:v>
                </c:pt>
                <c:pt idx="422">
                  <c:v>1710.82</c:v>
                </c:pt>
                <c:pt idx="423">
                  <c:v>1712.42</c:v>
                </c:pt>
                <c:pt idx="424">
                  <c:v>1714.03</c:v>
                </c:pt>
                <c:pt idx="425">
                  <c:v>1715.64</c:v>
                </c:pt>
                <c:pt idx="426">
                  <c:v>1717.25</c:v>
                </c:pt>
                <c:pt idx="427">
                  <c:v>1718.86</c:v>
                </c:pt>
                <c:pt idx="428">
                  <c:v>1720.46</c:v>
                </c:pt>
                <c:pt idx="429">
                  <c:v>1722.07</c:v>
                </c:pt>
                <c:pt idx="430">
                  <c:v>1723.68</c:v>
                </c:pt>
                <c:pt idx="431">
                  <c:v>1725.28</c:v>
                </c:pt>
                <c:pt idx="432">
                  <c:v>1726.89</c:v>
                </c:pt>
                <c:pt idx="433">
                  <c:v>1728.49</c:v>
                </c:pt>
                <c:pt idx="434">
                  <c:v>1730.1</c:v>
                </c:pt>
                <c:pt idx="435">
                  <c:v>1731.7</c:v>
                </c:pt>
                <c:pt idx="436">
                  <c:v>1733.31</c:v>
                </c:pt>
                <c:pt idx="437">
                  <c:v>1734.91</c:v>
                </c:pt>
                <c:pt idx="438">
                  <c:v>1736.52</c:v>
                </c:pt>
                <c:pt idx="439">
                  <c:v>1738.12</c:v>
                </c:pt>
                <c:pt idx="440">
                  <c:v>1739.72</c:v>
                </c:pt>
                <c:pt idx="441">
                  <c:v>1741.32</c:v>
                </c:pt>
                <c:pt idx="442">
                  <c:v>1742.93</c:v>
                </c:pt>
                <c:pt idx="443">
                  <c:v>1744.53</c:v>
                </c:pt>
                <c:pt idx="444">
                  <c:v>1746.13</c:v>
                </c:pt>
                <c:pt idx="445">
                  <c:v>1747.73</c:v>
                </c:pt>
                <c:pt idx="446">
                  <c:v>1749.33</c:v>
                </c:pt>
                <c:pt idx="447">
                  <c:v>1750.94</c:v>
                </c:pt>
                <c:pt idx="448">
                  <c:v>1752.54</c:v>
                </c:pt>
                <c:pt idx="449">
                  <c:v>1754.13</c:v>
                </c:pt>
                <c:pt idx="450">
                  <c:v>1755.73</c:v>
                </c:pt>
                <c:pt idx="451">
                  <c:v>1757.33</c:v>
                </c:pt>
                <c:pt idx="452">
                  <c:v>1758.93</c:v>
                </c:pt>
                <c:pt idx="453">
                  <c:v>1760.53</c:v>
                </c:pt>
                <c:pt idx="454">
                  <c:v>1762.13</c:v>
                </c:pt>
                <c:pt idx="455">
                  <c:v>1763.73</c:v>
                </c:pt>
                <c:pt idx="456">
                  <c:v>1765.32</c:v>
                </c:pt>
                <c:pt idx="457">
                  <c:v>1766.92</c:v>
                </c:pt>
                <c:pt idx="458">
                  <c:v>1768.52</c:v>
                </c:pt>
                <c:pt idx="459">
                  <c:v>1770.12</c:v>
                </c:pt>
                <c:pt idx="460">
                  <c:v>1771.71</c:v>
                </c:pt>
                <c:pt idx="461">
                  <c:v>1773.31</c:v>
                </c:pt>
                <c:pt idx="462">
                  <c:v>1774.9</c:v>
                </c:pt>
                <c:pt idx="463">
                  <c:v>1776.5</c:v>
                </c:pt>
                <c:pt idx="464">
                  <c:v>1778.09</c:v>
                </c:pt>
                <c:pt idx="465">
                  <c:v>1779.69</c:v>
                </c:pt>
                <c:pt idx="466">
                  <c:v>1781.28</c:v>
                </c:pt>
                <c:pt idx="467">
                  <c:v>1782.88</c:v>
                </c:pt>
                <c:pt idx="468">
                  <c:v>1784.47</c:v>
                </c:pt>
                <c:pt idx="469">
                  <c:v>1786.06</c:v>
                </c:pt>
                <c:pt idx="470">
                  <c:v>1787.66</c:v>
                </c:pt>
                <c:pt idx="471">
                  <c:v>1789.25</c:v>
                </c:pt>
                <c:pt idx="472">
                  <c:v>1790.84</c:v>
                </c:pt>
                <c:pt idx="473">
                  <c:v>1792.43</c:v>
                </c:pt>
                <c:pt idx="474">
                  <c:v>1794.02</c:v>
                </c:pt>
                <c:pt idx="475">
                  <c:v>1795.61</c:v>
                </c:pt>
                <c:pt idx="476">
                  <c:v>1797.21</c:v>
                </c:pt>
                <c:pt idx="477">
                  <c:v>1798.8</c:v>
                </c:pt>
                <c:pt idx="478">
                  <c:v>1800.39</c:v>
                </c:pt>
                <c:pt idx="479">
                  <c:v>1801.98</c:v>
                </c:pt>
                <c:pt idx="480">
                  <c:v>1803.57</c:v>
                </c:pt>
                <c:pt idx="481">
                  <c:v>1805.16</c:v>
                </c:pt>
                <c:pt idx="482">
                  <c:v>1806.74</c:v>
                </c:pt>
                <c:pt idx="483">
                  <c:v>1808.33</c:v>
                </c:pt>
                <c:pt idx="484">
                  <c:v>1809.92</c:v>
                </c:pt>
                <c:pt idx="485">
                  <c:v>1811.51</c:v>
                </c:pt>
                <c:pt idx="486">
                  <c:v>1813.1</c:v>
                </c:pt>
                <c:pt idx="487">
                  <c:v>1814.68</c:v>
                </c:pt>
                <c:pt idx="488">
                  <c:v>1816.27</c:v>
                </c:pt>
                <c:pt idx="489">
                  <c:v>1817.86</c:v>
                </c:pt>
                <c:pt idx="490">
                  <c:v>1819.44</c:v>
                </c:pt>
                <c:pt idx="491">
                  <c:v>1821.03</c:v>
                </c:pt>
                <c:pt idx="492">
                  <c:v>1822.61</c:v>
                </c:pt>
                <c:pt idx="493">
                  <c:v>1824.2</c:v>
                </c:pt>
                <c:pt idx="494">
                  <c:v>1825.78</c:v>
                </c:pt>
                <c:pt idx="495">
                  <c:v>1827.37</c:v>
                </c:pt>
                <c:pt idx="496">
                  <c:v>1828.95</c:v>
                </c:pt>
                <c:pt idx="497">
                  <c:v>1830.53</c:v>
                </c:pt>
                <c:pt idx="498">
                  <c:v>1832.12</c:v>
                </c:pt>
                <c:pt idx="499">
                  <c:v>1833.7</c:v>
                </c:pt>
                <c:pt idx="500">
                  <c:v>1835.28</c:v>
                </c:pt>
                <c:pt idx="501">
                  <c:v>1836.87</c:v>
                </c:pt>
                <c:pt idx="502">
                  <c:v>1838.45</c:v>
                </c:pt>
                <c:pt idx="503">
                  <c:v>1840.03</c:v>
                </c:pt>
                <c:pt idx="504">
                  <c:v>1841.61</c:v>
                </c:pt>
                <c:pt idx="505">
                  <c:v>1843.19</c:v>
                </c:pt>
                <c:pt idx="506">
                  <c:v>1844.77</c:v>
                </c:pt>
                <c:pt idx="507">
                  <c:v>1846.35</c:v>
                </c:pt>
                <c:pt idx="508">
                  <c:v>1847.93</c:v>
                </c:pt>
                <c:pt idx="509">
                  <c:v>1849.51</c:v>
                </c:pt>
                <c:pt idx="510">
                  <c:v>1851.09</c:v>
                </c:pt>
                <c:pt idx="511">
                  <c:v>1852.67</c:v>
                </c:pt>
                <c:pt idx="512">
                  <c:v>1854.25</c:v>
                </c:pt>
                <c:pt idx="513">
                  <c:v>1855.83</c:v>
                </c:pt>
                <c:pt idx="514">
                  <c:v>1857.41</c:v>
                </c:pt>
                <c:pt idx="515">
                  <c:v>1858.98</c:v>
                </c:pt>
                <c:pt idx="516">
                  <c:v>1860.56</c:v>
                </c:pt>
                <c:pt idx="517">
                  <c:v>1862.14</c:v>
                </c:pt>
                <c:pt idx="518">
                  <c:v>1863.72</c:v>
                </c:pt>
                <c:pt idx="519">
                  <c:v>1865.29</c:v>
                </c:pt>
                <c:pt idx="520">
                  <c:v>1866.87</c:v>
                </c:pt>
                <c:pt idx="521">
                  <c:v>1868.44</c:v>
                </c:pt>
                <c:pt idx="522">
                  <c:v>1870.02</c:v>
                </c:pt>
                <c:pt idx="523">
                  <c:v>1871.59</c:v>
                </c:pt>
                <c:pt idx="524">
                  <c:v>1873.17</c:v>
                </c:pt>
                <c:pt idx="525">
                  <c:v>1874.74</c:v>
                </c:pt>
                <c:pt idx="526">
                  <c:v>1876.32</c:v>
                </c:pt>
                <c:pt idx="527">
                  <c:v>1877.89</c:v>
                </c:pt>
                <c:pt idx="528">
                  <c:v>1879.46</c:v>
                </c:pt>
                <c:pt idx="529">
                  <c:v>1881.04</c:v>
                </c:pt>
                <c:pt idx="530">
                  <c:v>1882.61</c:v>
                </c:pt>
                <c:pt idx="531">
                  <c:v>1884.18</c:v>
                </c:pt>
                <c:pt idx="532">
                  <c:v>1885.75</c:v>
                </c:pt>
                <c:pt idx="533">
                  <c:v>1887.32</c:v>
                </c:pt>
                <c:pt idx="534">
                  <c:v>1888.9</c:v>
                </c:pt>
                <c:pt idx="535">
                  <c:v>1890.47</c:v>
                </c:pt>
                <c:pt idx="536">
                  <c:v>1892.04</c:v>
                </c:pt>
                <c:pt idx="537">
                  <c:v>1893.61</c:v>
                </c:pt>
                <c:pt idx="538">
                  <c:v>1895.18</c:v>
                </c:pt>
                <c:pt idx="539">
                  <c:v>1896.75</c:v>
                </c:pt>
                <c:pt idx="540">
                  <c:v>1898.32</c:v>
                </c:pt>
                <c:pt idx="541">
                  <c:v>1899.89</c:v>
                </c:pt>
                <c:pt idx="542">
                  <c:v>1901.46</c:v>
                </c:pt>
                <c:pt idx="543">
                  <c:v>1903.02</c:v>
                </c:pt>
                <c:pt idx="544">
                  <c:v>1904.59</c:v>
                </c:pt>
                <c:pt idx="545">
                  <c:v>1906.16</c:v>
                </c:pt>
                <c:pt idx="546">
                  <c:v>1907.73</c:v>
                </c:pt>
                <c:pt idx="547">
                  <c:v>1909.29</c:v>
                </c:pt>
                <c:pt idx="548">
                  <c:v>1910.86</c:v>
                </c:pt>
                <c:pt idx="549">
                  <c:v>1912.43</c:v>
                </c:pt>
                <c:pt idx="550">
                  <c:v>1913.99</c:v>
                </c:pt>
                <c:pt idx="551">
                  <c:v>1915.56</c:v>
                </c:pt>
                <c:pt idx="552">
                  <c:v>1917.12</c:v>
                </c:pt>
                <c:pt idx="553">
                  <c:v>1918.69</c:v>
                </c:pt>
                <c:pt idx="554">
                  <c:v>1920.25</c:v>
                </c:pt>
                <c:pt idx="555">
                  <c:v>1921.82</c:v>
                </c:pt>
                <c:pt idx="556">
                  <c:v>1923.38</c:v>
                </c:pt>
                <c:pt idx="557">
                  <c:v>1924.94</c:v>
                </c:pt>
                <c:pt idx="558">
                  <c:v>1926.51</c:v>
                </c:pt>
                <c:pt idx="559">
                  <c:v>1928.07</c:v>
                </c:pt>
                <c:pt idx="560">
                  <c:v>1929.63</c:v>
                </c:pt>
                <c:pt idx="561">
                  <c:v>1931.2</c:v>
                </c:pt>
                <c:pt idx="562">
                  <c:v>1932.76</c:v>
                </c:pt>
                <c:pt idx="563">
                  <c:v>1934.32</c:v>
                </c:pt>
                <c:pt idx="564">
                  <c:v>1935.88</c:v>
                </c:pt>
                <c:pt idx="565">
                  <c:v>1937.44</c:v>
                </c:pt>
                <c:pt idx="566">
                  <c:v>1939</c:v>
                </c:pt>
                <c:pt idx="567">
                  <c:v>1940.56</c:v>
                </c:pt>
                <c:pt idx="568">
                  <c:v>1942.12</c:v>
                </c:pt>
                <c:pt idx="569">
                  <c:v>1943.68</c:v>
                </c:pt>
                <c:pt idx="570">
                  <c:v>1945.24</c:v>
                </c:pt>
                <c:pt idx="571">
                  <c:v>1946.8</c:v>
                </c:pt>
                <c:pt idx="572">
                  <c:v>1948.36</c:v>
                </c:pt>
                <c:pt idx="573">
                  <c:v>1949.92</c:v>
                </c:pt>
                <c:pt idx="574">
                  <c:v>1951.48</c:v>
                </c:pt>
                <c:pt idx="575">
                  <c:v>1953.03</c:v>
                </c:pt>
                <c:pt idx="576">
                  <c:v>1954.59</c:v>
                </c:pt>
                <c:pt idx="577">
                  <c:v>1956.15</c:v>
                </c:pt>
                <c:pt idx="578">
                  <c:v>1957.7</c:v>
                </c:pt>
                <c:pt idx="579">
                  <c:v>1959.26</c:v>
                </c:pt>
                <c:pt idx="580">
                  <c:v>1960.82</c:v>
                </c:pt>
                <c:pt idx="581">
                  <c:v>1962.37</c:v>
                </c:pt>
                <c:pt idx="582">
                  <c:v>1963.93</c:v>
                </c:pt>
                <c:pt idx="583">
                  <c:v>1965.48</c:v>
                </c:pt>
                <c:pt idx="584">
                  <c:v>1967.04</c:v>
                </c:pt>
                <c:pt idx="585">
                  <c:v>1968.59</c:v>
                </c:pt>
                <c:pt idx="586">
                  <c:v>1970.14</c:v>
                </c:pt>
                <c:pt idx="587">
                  <c:v>1971.7</c:v>
                </c:pt>
                <c:pt idx="588">
                  <c:v>1973.25</c:v>
                </c:pt>
                <c:pt idx="589">
                  <c:v>1974.81</c:v>
                </c:pt>
                <c:pt idx="590">
                  <c:v>1976.36</c:v>
                </c:pt>
                <c:pt idx="591">
                  <c:v>1977.91</c:v>
                </c:pt>
                <c:pt idx="592">
                  <c:v>1979.46</c:v>
                </c:pt>
                <c:pt idx="593">
                  <c:v>1981.02</c:v>
                </c:pt>
                <c:pt idx="594">
                  <c:v>1982.57</c:v>
                </c:pt>
                <c:pt idx="595">
                  <c:v>1984.12</c:v>
                </c:pt>
                <c:pt idx="596">
                  <c:v>1985.67</c:v>
                </c:pt>
                <c:pt idx="597">
                  <c:v>1987.22</c:v>
                </c:pt>
                <c:pt idx="598">
                  <c:v>1988.77</c:v>
                </c:pt>
                <c:pt idx="599">
                  <c:v>1990.32</c:v>
                </c:pt>
                <c:pt idx="600">
                  <c:v>1991.87</c:v>
                </c:pt>
                <c:pt idx="601">
                  <c:v>1993.42</c:v>
                </c:pt>
                <c:pt idx="602">
                  <c:v>1994.97</c:v>
                </c:pt>
                <c:pt idx="603">
                  <c:v>1996.51</c:v>
                </c:pt>
                <c:pt idx="604">
                  <c:v>1998.06</c:v>
                </c:pt>
                <c:pt idx="605">
                  <c:v>1999.61</c:v>
                </c:pt>
                <c:pt idx="606">
                  <c:v>2001.16</c:v>
                </c:pt>
                <c:pt idx="607">
                  <c:v>2002.7</c:v>
                </c:pt>
                <c:pt idx="608">
                  <c:v>2004.25</c:v>
                </c:pt>
                <c:pt idx="609">
                  <c:v>2005.8</c:v>
                </c:pt>
                <c:pt idx="610">
                  <c:v>2007.34</c:v>
                </c:pt>
                <c:pt idx="611">
                  <c:v>2008.89</c:v>
                </c:pt>
                <c:pt idx="612">
                  <c:v>2010.43</c:v>
                </c:pt>
                <c:pt idx="613">
                  <c:v>2011.98</c:v>
                </c:pt>
                <c:pt idx="614">
                  <c:v>2013.52</c:v>
                </c:pt>
                <c:pt idx="615">
                  <c:v>2015.07</c:v>
                </c:pt>
                <c:pt idx="616">
                  <c:v>2016.61</c:v>
                </c:pt>
                <c:pt idx="617">
                  <c:v>2018.16</c:v>
                </c:pt>
                <c:pt idx="618">
                  <c:v>2019.7</c:v>
                </c:pt>
                <c:pt idx="619">
                  <c:v>2021.24</c:v>
                </c:pt>
                <c:pt idx="620">
                  <c:v>2022.79</c:v>
                </c:pt>
                <c:pt idx="621">
                  <c:v>2024.33</c:v>
                </c:pt>
                <c:pt idx="622">
                  <c:v>2025.87</c:v>
                </c:pt>
                <c:pt idx="623">
                  <c:v>2027.41</c:v>
                </c:pt>
                <c:pt idx="624">
                  <c:v>2028.95</c:v>
                </c:pt>
                <c:pt idx="625">
                  <c:v>2030.49</c:v>
                </c:pt>
                <c:pt idx="626">
                  <c:v>2032.04</c:v>
                </c:pt>
                <c:pt idx="627">
                  <c:v>2033.58</c:v>
                </c:pt>
                <c:pt idx="628">
                  <c:v>2035.12</c:v>
                </c:pt>
                <c:pt idx="629">
                  <c:v>2036.66</c:v>
                </c:pt>
                <c:pt idx="630">
                  <c:v>2038.2</c:v>
                </c:pt>
                <c:pt idx="631">
                  <c:v>2039.74</c:v>
                </c:pt>
                <c:pt idx="632">
                  <c:v>2041.27</c:v>
                </c:pt>
                <c:pt idx="633">
                  <c:v>2042.81</c:v>
                </c:pt>
                <c:pt idx="634">
                  <c:v>2044.35</c:v>
                </c:pt>
                <c:pt idx="635">
                  <c:v>2045.89</c:v>
                </c:pt>
                <c:pt idx="636">
                  <c:v>2047.43</c:v>
                </c:pt>
                <c:pt idx="637">
                  <c:v>2048.96</c:v>
                </c:pt>
                <c:pt idx="638">
                  <c:v>2050.5</c:v>
                </c:pt>
                <c:pt idx="639">
                  <c:v>2052.04</c:v>
                </c:pt>
                <c:pt idx="640">
                  <c:v>2053.5700000000002</c:v>
                </c:pt>
                <c:pt idx="641">
                  <c:v>2055.11</c:v>
                </c:pt>
                <c:pt idx="642">
                  <c:v>2056.64</c:v>
                </c:pt>
                <c:pt idx="643">
                  <c:v>2058.1799999999998</c:v>
                </c:pt>
                <c:pt idx="644">
                  <c:v>2059.71</c:v>
                </c:pt>
                <c:pt idx="645">
                  <c:v>2061.25</c:v>
                </c:pt>
                <c:pt idx="646">
                  <c:v>2062.7800000000002</c:v>
                </c:pt>
                <c:pt idx="647">
                  <c:v>2064.3200000000002</c:v>
                </c:pt>
                <c:pt idx="648">
                  <c:v>2065.85</c:v>
                </c:pt>
                <c:pt idx="649">
                  <c:v>2067.38</c:v>
                </c:pt>
                <c:pt idx="650">
                  <c:v>2068.92</c:v>
                </c:pt>
                <c:pt idx="651">
                  <c:v>2070.4499999999998</c:v>
                </c:pt>
                <c:pt idx="652">
                  <c:v>2071.98</c:v>
                </c:pt>
                <c:pt idx="653">
                  <c:v>2073.52</c:v>
                </c:pt>
                <c:pt idx="654">
                  <c:v>2075.0500000000002</c:v>
                </c:pt>
                <c:pt idx="655">
                  <c:v>2076.58</c:v>
                </c:pt>
                <c:pt idx="656">
                  <c:v>2078.11</c:v>
                </c:pt>
                <c:pt idx="657">
                  <c:v>2079.64</c:v>
                </c:pt>
                <c:pt idx="658">
                  <c:v>2081.17</c:v>
                </c:pt>
                <c:pt idx="659">
                  <c:v>2082.6999999999998</c:v>
                </c:pt>
                <c:pt idx="660">
                  <c:v>2084.23</c:v>
                </c:pt>
                <c:pt idx="661">
                  <c:v>2085.7600000000002</c:v>
                </c:pt>
                <c:pt idx="662">
                  <c:v>2087.29</c:v>
                </c:pt>
                <c:pt idx="663">
                  <c:v>2088.8200000000002</c:v>
                </c:pt>
                <c:pt idx="664">
                  <c:v>2090.35</c:v>
                </c:pt>
                <c:pt idx="665">
                  <c:v>2091.87</c:v>
                </c:pt>
                <c:pt idx="666">
                  <c:v>2093.4</c:v>
                </c:pt>
                <c:pt idx="667">
                  <c:v>2094.9299999999998</c:v>
                </c:pt>
                <c:pt idx="668">
                  <c:v>2096.46</c:v>
                </c:pt>
                <c:pt idx="669">
                  <c:v>2097.98</c:v>
                </c:pt>
                <c:pt idx="670">
                  <c:v>2099.5100000000002</c:v>
                </c:pt>
                <c:pt idx="671">
                  <c:v>2101.04</c:v>
                </c:pt>
                <c:pt idx="672">
                  <c:v>2102.56</c:v>
                </c:pt>
                <c:pt idx="673">
                  <c:v>2104.09</c:v>
                </c:pt>
                <c:pt idx="674">
                  <c:v>2105.61</c:v>
                </c:pt>
                <c:pt idx="675">
                  <c:v>2107.14</c:v>
                </c:pt>
                <c:pt idx="676">
                  <c:v>2108.66</c:v>
                </c:pt>
                <c:pt idx="677">
                  <c:v>2110.19</c:v>
                </c:pt>
                <c:pt idx="678">
                  <c:v>2111.71</c:v>
                </c:pt>
                <c:pt idx="679">
                  <c:v>2113.23</c:v>
                </c:pt>
                <c:pt idx="680">
                  <c:v>2114.7600000000002</c:v>
                </c:pt>
                <c:pt idx="681">
                  <c:v>2116.2800000000002</c:v>
                </c:pt>
                <c:pt idx="682">
                  <c:v>2117.8000000000002</c:v>
                </c:pt>
                <c:pt idx="683">
                  <c:v>2119.3200000000002</c:v>
                </c:pt>
                <c:pt idx="684">
                  <c:v>2120.85</c:v>
                </c:pt>
                <c:pt idx="685">
                  <c:v>2122.37</c:v>
                </c:pt>
                <c:pt idx="686">
                  <c:v>2123.89</c:v>
                </c:pt>
                <c:pt idx="687">
                  <c:v>2125.41</c:v>
                </c:pt>
                <c:pt idx="688">
                  <c:v>2126.9299999999998</c:v>
                </c:pt>
                <c:pt idx="689">
                  <c:v>2128.4499999999998</c:v>
                </c:pt>
                <c:pt idx="690">
                  <c:v>2129.9699999999998</c:v>
                </c:pt>
                <c:pt idx="691">
                  <c:v>2131.4899999999998</c:v>
                </c:pt>
                <c:pt idx="692">
                  <c:v>2133.0100000000002</c:v>
                </c:pt>
                <c:pt idx="693">
                  <c:v>2134.5300000000002</c:v>
                </c:pt>
                <c:pt idx="694">
                  <c:v>2136.0500000000002</c:v>
                </c:pt>
                <c:pt idx="695">
                  <c:v>2137.5700000000002</c:v>
                </c:pt>
                <c:pt idx="696">
                  <c:v>2139.08</c:v>
                </c:pt>
                <c:pt idx="697">
                  <c:v>2140.6</c:v>
                </c:pt>
                <c:pt idx="698">
                  <c:v>2142.12</c:v>
                </c:pt>
                <c:pt idx="699">
                  <c:v>2143.64</c:v>
                </c:pt>
                <c:pt idx="700">
                  <c:v>2145.15</c:v>
                </c:pt>
                <c:pt idx="701">
                  <c:v>2146.67</c:v>
                </c:pt>
                <c:pt idx="702">
                  <c:v>2148.19</c:v>
                </c:pt>
                <c:pt idx="703">
                  <c:v>2149.6999999999998</c:v>
                </c:pt>
                <c:pt idx="704">
                  <c:v>2151.2199999999998</c:v>
                </c:pt>
                <c:pt idx="705">
                  <c:v>2152.73</c:v>
                </c:pt>
                <c:pt idx="706">
                  <c:v>2154.25</c:v>
                </c:pt>
                <c:pt idx="707">
                  <c:v>2155.7600000000002</c:v>
                </c:pt>
                <c:pt idx="708">
                  <c:v>2157.2800000000002</c:v>
                </c:pt>
                <c:pt idx="709">
                  <c:v>2158.79</c:v>
                </c:pt>
                <c:pt idx="710">
                  <c:v>2160.3000000000002</c:v>
                </c:pt>
                <c:pt idx="711">
                  <c:v>2161.8200000000002</c:v>
                </c:pt>
                <c:pt idx="712">
                  <c:v>2163.33</c:v>
                </c:pt>
                <c:pt idx="713">
                  <c:v>2164.84</c:v>
                </c:pt>
                <c:pt idx="714">
                  <c:v>2166.36</c:v>
                </c:pt>
                <c:pt idx="715">
                  <c:v>2167.87</c:v>
                </c:pt>
                <c:pt idx="716">
                  <c:v>2169.38</c:v>
                </c:pt>
                <c:pt idx="717">
                  <c:v>2170.89</c:v>
                </c:pt>
                <c:pt idx="718">
                  <c:v>2172.4</c:v>
                </c:pt>
                <c:pt idx="719">
                  <c:v>2173.91</c:v>
                </c:pt>
                <c:pt idx="720">
                  <c:v>2175.42</c:v>
                </c:pt>
                <c:pt idx="721">
                  <c:v>2176.9299999999998</c:v>
                </c:pt>
                <c:pt idx="722">
                  <c:v>2178.44</c:v>
                </c:pt>
                <c:pt idx="723">
                  <c:v>2179.9499999999998</c:v>
                </c:pt>
                <c:pt idx="724">
                  <c:v>2181.46</c:v>
                </c:pt>
                <c:pt idx="725">
                  <c:v>2182.9699999999998</c:v>
                </c:pt>
                <c:pt idx="726">
                  <c:v>2184.48</c:v>
                </c:pt>
                <c:pt idx="727">
                  <c:v>2185.9899999999998</c:v>
                </c:pt>
                <c:pt idx="728">
                  <c:v>2187.4899999999998</c:v>
                </c:pt>
                <c:pt idx="729">
                  <c:v>2189</c:v>
                </c:pt>
                <c:pt idx="730">
                  <c:v>2190.5100000000002</c:v>
                </c:pt>
                <c:pt idx="731">
                  <c:v>2192.0100000000002</c:v>
                </c:pt>
                <c:pt idx="732">
                  <c:v>2193.52</c:v>
                </c:pt>
                <c:pt idx="733">
                  <c:v>2195.0300000000002</c:v>
                </c:pt>
                <c:pt idx="734">
                  <c:v>2196.5300000000002</c:v>
                </c:pt>
                <c:pt idx="735">
                  <c:v>2198.04</c:v>
                </c:pt>
                <c:pt idx="736">
                  <c:v>2199.54</c:v>
                </c:pt>
                <c:pt idx="737">
                  <c:v>2201.0500000000002</c:v>
                </c:pt>
                <c:pt idx="738">
                  <c:v>2202.5500000000002</c:v>
                </c:pt>
                <c:pt idx="739">
                  <c:v>2204.06</c:v>
                </c:pt>
                <c:pt idx="740">
                  <c:v>2205.56</c:v>
                </c:pt>
                <c:pt idx="741">
                  <c:v>2207.06</c:v>
                </c:pt>
                <c:pt idx="742">
                  <c:v>2208.5700000000002</c:v>
                </c:pt>
                <c:pt idx="743">
                  <c:v>2210.0700000000002</c:v>
                </c:pt>
                <c:pt idx="744">
                  <c:v>2211.5700000000002</c:v>
                </c:pt>
                <c:pt idx="745">
                  <c:v>2213.08</c:v>
                </c:pt>
                <c:pt idx="746">
                  <c:v>2214.58</c:v>
                </c:pt>
                <c:pt idx="747">
                  <c:v>2216.08</c:v>
                </c:pt>
                <c:pt idx="748">
                  <c:v>2217.58</c:v>
                </c:pt>
                <c:pt idx="749">
                  <c:v>2219.08</c:v>
                </c:pt>
                <c:pt idx="750">
                  <c:v>2220.58</c:v>
                </c:pt>
                <c:pt idx="751">
                  <c:v>2222.08</c:v>
                </c:pt>
                <c:pt idx="752">
                  <c:v>2223.58</c:v>
                </c:pt>
                <c:pt idx="753">
                  <c:v>2225.08</c:v>
                </c:pt>
                <c:pt idx="754">
                  <c:v>2226.58</c:v>
                </c:pt>
                <c:pt idx="755">
                  <c:v>2228.08</c:v>
                </c:pt>
                <c:pt idx="756">
                  <c:v>2229.58</c:v>
                </c:pt>
                <c:pt idx="757">
                  <c:v>2231.08</c:v>
                </c:pt>
                <c:pt idx="758">
                  <c:v>2232.58</c:v>
                </c:pt>
                <c:pt idx="759">
                  <c:v>2234.0700000000002</c:v>
                </c:pt>
                <c:pt idx="760">
                  <c:v>2235.5700000000002</c:v>
                </c:pt>
                <c:pt idx="761">
                  <c:v>2237.0700000000002</c:v>
                </c:pt>
                <c:pt idx="762">
                  <c:v>2238.5700000000002</c:v>
                </c:pt>
                <c:pt idx="763">
                  <c:v>2240.06</c:v>
                </c:pt>
                <c:pt idx="764">
                  <c:v>2241.56</c:v>
                </c:pt>
                <c:pt idx="765">
                  <c:v>2243.0500000000002</c:v>
                </c:pt>
                <c:pt idx="766">
                  <c:v>2244.5500000000002</c:v>
                </c:pt>
                <c:pt idx="767">
                  <c:v>2246.0500000000002</c:v>
                </c:pt>
                <c:pt idx="768">
                  <c:v>2247.54</c:v>
                </c:pt>
                <c:pt idx="769">
                  <c:v>2249.04</c:v>
                </c:pt>
                <c:pt idx="770">
                  <c:v>2250.5300000000002</c:v>
                </c:pt>
                <c:pt idx="771">
                  <c:v>2252.02</c:v>
                </c:pt>
                <c:pt idx="772">
                  <c:v>2253.52</c:v>
                </c:pt>
                <c:pt idx="773">
                  <c:v>2255.0100000000002</c:v>
                </c:pt>
                <c:pt idx="774">
                  <c:v>2256.5100000000002</c:v>
                </c:pt>
                <c:pt idx="775">
                  <c:v>2258</c:v>
                </c:pt>
                <c:pt idx="776">
                  <c:v>2259.4899999999998</c:v>
                </c:pt>
                <c:pt idx="777">
                  <c:v>2260.98</c:v>
                </c:pt>
                <c:pt idx="778">
                  <c:v>2262.4699999999998</c:v>
                </c:pt>
                <c:pt idx="779">
                  <c:v>2263.9699999999998</c:v>
                </c:pt>
                <c:pt idx="780">
                  <c:v>2265.46</c:v>
                </c:pt>
                <c:pt idx="781">
                  <c:v>2266.9499999999998</c:v>
                </c:pt>
                <c:pt idx="782">
                  <c:v>2268.44</c:v>
                </c:pt>
                <c:pt idx="783">
                  <c:v>2269.9299999999998</c:v>
                </c:pt>
                <c:pt idx="784">
                  <c:v>2271.42</c:v>
                </c:pt>
                <c:pt idx="785">
                  <c:v>2272.91</c:v>
                </c:pt>
                <c:pt idx="786">
                  <c:v>2274.4</c:v>
                </c:pt>
                <c:pt idx="787">
                  <c:v>2275.89</c:v>
                </c:pt>
                <c:pt idx="788">
                  <c:v>2277.37</c:v>
                </c:pt>
                <c:pt idx="789">
                  <c:v>2278.86</c:v>
                </c:pt>
                <c:pt idx="790">
                  <c:v>2280.35</c:v>
                </c:pt>
                <c:pt idx="791">
                  <c:v>2281.84</c:v>
                </c:pt>
                <c:pt idx="792">
                  <c:v>2283.33</c:v>
                </c:pt>
                <c:pt idx="793">
                  <c:v>2284.81</c:v>
                </c:pt>
                <c:pt idx="794">
                  <c:v>2286.3000000000002</c:v>
                </c:pt>
                <c:pt idx="795">
                  <c:v>2287.79</c:v>
                </c:pt>
                <c:pt idx="796">
                  <c:v>2289.27</c:v>
                </c:pt>
                <c:pt idx="797">
                  <c:v>2290.7600000000002</c:v>
                </c:pt>
                <c:pt idx="798">
                  <c:v>2292.2399999999998</c:v>
                </c:pt>
                <c:pt idx="799">
                  <c:v>2293.73</c:v>
                </c:pt>
                <c:pt idx="800">
                  <c:v>2295.21</c:v>
                </c:pt>
                <c:pt idx="801">
                  <c:v>2296.6999999999998</c:v>
                </c:pt>
                <c:pt idx="802">
                  <c:v>2298.1799999999998</c:v>
                </c:pt>
                <c:pt idx="803">
                  <c:v>2299.67</c:v>
                </c:pt>
                <c:pt idx="804">
                  <c:v>2301.15</c:v>
                </c:pt>
                <c:pt idx="805">
                  <c:v>2302.63</c:v>
                </c:pt>
                <c:pt idx="806">
                  <c:v>2304.12</c:v>
                </c:pt>
                <c:pt idx="807">
                  <c:v>2305.6</c:v>
                </c:pt>
                <c:pt idx="808">
                  <c:v>2307.08</c:v>
                </c:pt>
                <c:pt idx="809">
                  <c:v>2308.56</c:v>
                </c:pt>
                <c:pt idx="810">
                  <c:v>2310.04</c:v>
                </c:pt>
                <c:pt idx="811">
                  <c:v>2311.5300000000002</c:v>
                </c:pt>
                <c:pt idx="812">
                  <c:v>2313.0100000000002</c:v>
                </c:pt>
                <c:pt idx="813">
                  <c:v>2314.4899999999998</c:v>
                </c:pt>
                <c:pt idx="814">
                  <c:v>2315.9699999999998</c:v>
                </c:pt>
                <c:pt idx="815">
                  <c:v>2317.4499999999998</c:v>
                </c:pt>
                <c:pt idx="816">
                  <c:v>2318.9299999999998</c:v>
                </c:pt>
                <c:pt idx="817">
                  <c:v>2320.41</c:v>
                </c:pt>
                <c:pt idx="818">
                  <c:v>2321.89</c:v>
                </c:pt>
                <c:pt idx="819">
                  <c:v>2323.37</c:v>
                </c:pt>
                <c:pt idx="820">
                  <c:v>2324.84</c:v>
                </c:pt>
                <c:pt idx="821">
                  <c:v>2326.3200000000002</c:v>
                </c:pt>
                <c:pt idx="822">
                  <c:v>2327.8000000000002</c:v>
                </c:pt>
                <c:pt idx="823">
                  <c:v>2329.2800000000002</c:v>
                </c:pt>
                <c:pt idx="824">
                  <c:v>2330.7600000000002</c:v>
                </c:pt>
                <c:pt idx="825">
                  <c:v>2332.23</c:v>
                </c:pt>
                <c:pt idx="826">
                  <c:v>2333.71</c:v>
                </c:pt>
                <c:pt idx="827">
                  <c:v>2335.1799999999998</c:v>
                </c:pt>
                <c:pt idx="828">
                  <c:v>2336.66</c:v>
                </c:pt>
                <c:pt idx="829">
                  <c:v>2338.14</c:v>
                </c:pt>
                <c:pt idx="830">
                  <c:v>2339.61</c:v>
                </c:pt>
                <c:pt idx="831">
                  <c:v>2341.09</c:v>
                </c:pt>
                <c:pt idx="832">
                  <c:v>2342.56</c:v>
                </c:pt>
                <c:pt idx="833">
                  <c:v>2344.04</c:v>
                </c:pt>
                <c:pt idx="834">
                  <c:v>2345.5100000000002</c:v>
                </c:pt>
                <c:pt idx="835">
                  <c:v>2346.98</c:v>
                </c:pt>
                <c:pt idx="836">
                  <c:v>2348.46</c:v>
                </c:pt>
                <c:pt idx="837">
                  <c:v>2349.9299999999998</c:v>
                </c:pt>
                <c:pt idx="838">
                  <c:v>2351.4</c:v>
                </c:pt>
                <c:pt idx="839">
                  <c:v>2352.88</c:v>
                </c:pt>
                <c:pt idx="840">
                  <c:v>2354.35</c:v>
                </c:pt>
                <c:pt idx="841">
                  <c:v>2355.8200000000002</c:v>
                </c:pt>
                <c:pt idx="842">
                  <c:v>2357.29</c:v>
                </c:pt>
                <c:pt idx="843">
                  <c:v>2358.7600000000002</c:v>
                </c:pt>
                <c:pt idx="844">
                  <c:v>2360.2399999999998</c:v>
                </c:pt>
                <c:pt idx="845">
                  <c:v>2361.6999999999998</c:v>
                </c:pt>
                <c:pt idx="846">
                  <c:v>2363.1799999999998</c:v>
                </c:pt>
                <c:pt idx="847">
                  <c:v>2364.65</c:v>
                </c:pt>
                <c:pt idx="848">
                  <c:v>2366.12</c:v>
                </c:pt>
                <c:pt idx="849">
                  <c:v>2367.58</c:v>
                </c:pt>
                <c:pt idx="850">
                  <c:v>2369.0500000000002</c:v>
                </c:pt>
                <c:pt idx="851">
                  <c:v>2370.52</c:v>
                </c:pt>
                <c:pt idx="852">
                  <c:v>2371.9899999999998</c:v>
                </c:pt>
                <c:pt idx="853">
                  <c:v>2373.46</c:v>
                </c:pt>
                <c:pt idx="854">
                  <c:v>2374.9299999999998</c:v>
                </c:pt>
                <c:pt idx="855">
                  <c:v>2376.4</c:v>
                </c:pt>
                <c:pt idx="856">
                  <c:v>2377.86</c:v>
                </c:pt>
                <c:pt idx="857">
                  <c:v>2379.33</c:v>
                </c:pt>
                <c:pt idx="858">
                  <c:v>2380.8000000000002</c:v>
                </c:pt>
                <c:pt idx="859">
                  <c:v>2382.2600000000002</c:v>
                </c:pt>
                <c:pt idx="860">
                  <c:v>2383.73</c:v>
                </c:pt>
                <c:pt idx="861">
                  <c:v>2385.19</c:v>
                </c:pt>
                <c:pt idx="862">
                  <c:v>2386.66</c:v>
                </c:pt>
                <c:pt idx="863">
                  <c:v>2388.12</c:v>
                </c:pt>
                <c:pt idx="864">
                  <c:v>2389.59</c:v>
                </c:pt>
                <c:pt idx="865">
                  <c:v>2391.0500000000002</c:v>
                </c:pt>
                <c:pt idx="866">
                  <c:v>2392.52</c:v>
                </c:pt>
                <c:pt idx="867">
                  <c:v>2393.98</c:v>
                </c:pt>
                <c:pt idx="868">
                  <c:v>2395.4499999999998</c:v>
                </c:pt>
                <c:pt idx="869">
                  <c:v>2396.91</c:v>
                </c:pt>
                <c:pt idx="870">
                  <c:v>2398.37</c:v>
                </c:pt>
                <c:pt idx="871">
                  <c:v>2399.83</c:v>
                </c:pt>
                <c:pt idx="872">
                  <c:v>2401.3000000000002</c:v>
                </c:pt>
                <c:pt idx="873">
                  <c:v>2402.7600000000002</c:v>
                </c:pt>
                <c:pt idx="874">
                  <c:v>2404.2199999999998</c:v>
                </c:pt>
                <c:pt idx="875">
                  <c:v>2405.6799999999998</c:v>
                </c:pt>
                <c:pt idx="876">
                  <c:v>2407.14</c:v>
                </c:pt>
                <c:pt idx="877">
                  <c:v>2408.6</c:v>
                </c:pt>
                <c:pt idx="878">
                  <c:v>2410.06</c:v>
                </c:pt>
                <c:pt idx="879">
                  <c:v>2411.52</c:v>
                </c:pt>
                <c:pt idx="880">
                  <c:v>2412.98</c:v>
                </c:pt>
                <c:pt idx="881">
                  <c:v>2414.44</c:v>
                </c:pt>
                <c:pt idx="882">
                  <c:v>2415.9</c:v>
                </c:pt>
                <c:pt idx="883">
                  <c:v>2417.36</c:v>
                </c:pt>
                <c:pt idx="884">
                  <c:v>2418.8200000000002</c:v>
                </c:pt>
                <c:pt idx="885">
                  <c:v>2420.2800000000002</c:v>
                </c:pt>
                <c:pt idx="886">
                  <c:v>2421.7399999999998</c:v>
                </c:pt>
                <c:pt idx="887">
                  <c:v>2423.19</c:v>
                </c:pt>
                <c:pt idx="888">
                  <c:v>2424.65</c:v>
                </c:pt>
                <c:pt idx="889">
                  <c:v>2426.11</c:v>
                </c:pt>
                <c:pt idx="890">
                  <c:v>2427.56</c:v>
                </c:pt>
                <c:pt idx="891">
                  <c:v>2429.02</c:v>
                </c:pt>
                <c:pt idx="892">
                  <c:v>2430.48</c:v>
                </c:pt>
                <c:pt idx="893">
                  <c:v>2431.9299999999998</c:v>
                </c:pt>
                <c:pt idx="894">
                  <c:v>2433.39</c:v>
                </c:pt>
                <c:pt idx="895">
                  <c:v>2434.84</c:v>
                </c:pt>
                <c:pt idx="896">
                  <c:v>2436.3000000000002</c:v>
                </c:pt>
                <c:pt idx="897">
                  <c:v>2437.75</c:v>
                </c:pt>
                <c:pt idx="898">
                  <c:v>2439.21</c:v>
                </c:pt>
                <c:pt idx="899">
                  <c:v>2440.66</c:v>
                </c:pt>
                <c:pt idx="900">
                  <c:v>2442.11</c:v>
                </c:pt>
                <c:pt idx="901">
                  <c:v>2443.5700000000002</c:v>
                </c:pt>
                <c:pt idx="902">
                  <c:v>2445.02</c:v>
                </c:pt>
                <c:pt idx="903">
                  <c:v>2446.4699999999998</c:v>
                </c:pt>
                <c:pt idx="904">
                  <c:v>2447.92</c:v>
                </c:pt>
                <c:pt idx="905">
                  <c:v>2449.38</c:v>
                </c:pt>
                <c:pt idx="906">
                  <c:v>2450.83</c:v>
                </c:pt>
                <c:pt idx="907">
                  <c:v>2452.2800000000002</c:v>
                </c:pt>
                <c:pt idx="908">
                  <c:v>2453.73</c:v>
                </c:pt>
                <c:pt idx="909">
                  <c:v>2455.1799999999998</c:v>
                </c:pt>
                <c:pt idx="910">
                  <c:v>2456.63</c:v>
                </c:pt>
                <c:pt idx="911">
                  <c:v>2458.08</c:v>
                </c:pt>
                <c:pt idx="912">
                  <c:v>2459.5300000000002</c:v>
                </c:pt>
                <c:pt idx="913">
                  <c:v>2460.98</c:v>
                </c:pt>
                <c:pt idx="914">
                  <c:v>2462.4299999999998</c:v>
                </c:pt>
                <c:pt idx="915">
                  <c:v>2463.88</c:v>
                </c:pt>
                <c:pt idx="916">
                  <c:v>2465.33</c:v>
                </c:pt>
                <c:pt idx="917">
                  <c:v>2466.7800000000002</c:v>
                </c:pt>
                <c:pt idx="918">
                  <c:v>2468.23</c:v>
                </c:pt>
                <c:pt idx="919">
                  <c:v>2469.67</c:v>
                </c:pt>
                <c:pt idx="920">
                  <c:v>2471.12</c:v>
                </c:pt>
                <c:pt idx="921">
                  <c:v>2472.5700000000002</c:v>
                </c:pt>
                <c:pt idx="922">
                  <c:v>2474.0100000000002</c:v>
                </c:pt>
                <c:pt idx="923">
                  <c:v>2475.46</c:v>
                </c:pt>
                <c:pt idx="924">
                  <c:v>2476.91</c:v>
                </c:pt>
                <c:pt idx="925">
                  <c:v>2478.35</c:v>
                </c:pt>
                <c:pt idx="926">
                  <c:v>2479.8000000000002</c:v>
                </c:pt>
                <c:pt idx="927">
                  <c:v>2481.2399999999998</c:v>
                </c:pt>
                <c:pt idx="928">
                  <c:v>2482.69</c:v>
                </c:pt>
                <c:pt idx="929">
                  <c:v>2484.13</c:v>
                </c:pt>
                <c:pt idx="930">
                  <c:v>2485.58</c:v>
                </c:pt>
                <c:pt idx="931">
                  <c:v>2487.02</c:v>
                </c:pt>
                <c:pt idx="932">
                  <c:v>2488.46</c:v>
                </c:pt>
                <c:pt idx="933">
                  <c:v>2489.91</c:v>
                </c:pt>
                <c:pt idx="934">
                  <c:v>2491.35</c:v>
                </c:pt>
                <c:pt idx="935">
                  <c:v>2492.79</c:v>
                </c:pt>
                <c:pt idx="936">
                  <c:v>2494.2399999999998</c:v>
                </c:pt>
                <c:pt idx="937">
                  <c:v>2495.6799999999998</c:v>
                </c:pt>
                <c:pt idx="938">
                  <c:v>2497.12</c:v>
                </c:pt>
                <c:pt idx="939">
                  <c:v>2498.56</c:v>
                </c:pt>
                <c:pt idx="940">
                  <c:v>2500</c:v>
                </c:pt>
                <c:pt idx="941">
                  <c:v>2501.44</c:v>
                </c:pt>
                <c:pt idx="942">
                  <c:v>2502.89</c:v>
                </c:pt>
                <c:pt idx="943">
                  <c:v>2504.3200000000002</c:v>
                </c:pt>
                <c:pt idx="944">
                  <c:v>2505.77</c:v>
                </c:pt>
                <c:pt idx="945">
                  <c:v>2507.21</c:v>
                </c:pt>
                <c:pt idx="946">
                  <c:v>2508.64</c:v>
                </c:pt>
                <c:pt idx="947">
                  <c:v>2510.08</c:v>
                </c:pt>
                <c:pt idx="948">
                  <c:v>2511.52</c:v>
                </c:pt>
                <c:pt idx="949">
                  <c:v>2512.96</c:v>
                </c:pt>
                <c:pt idx="950">
                  <c:v>2514.4</c:v>
                </c:pt>
                <c:pt idx="951">
                  <c:v>2515.84</c:v>
                </c:pt>
                <c:pt idx="952">
                  <c:v>2517.27</c:v>
                </c:pt>
                <c:pt idx="953">
                  <c:v>2518.71</c:v>
                </c:pt>
                <c:pt idx="954">
                  <c:v>2520.15</c:v>
                </c:pt>
                <c:pt idx="955">
                  <c:v>2521.59</c:v>
                </c:pt>
                <c:pt idx="956">
                  <c:v>2523.02</c:v>
                </c:pt>
                <c:pt idx="957">
                  <c:v>2524.46</c:v>
                </c:pt>
                <c:pt idx="958">
                  <c:v>2525.89</c:v>
                </c:pt>
                <c:pt idx="959">
                  <c:v>2527.33</c:v>
                </c:pt>
                <c:pt idx="960">
                  <c:v>2528.7600000000002</c:v>
                </c:pt>
                <c:pt idx="961">
                  <c:v>2530.1999999999998</c:v>
                </c:pt>
                <c:pt idx="962">
                  <c:v>2531.63</c:v>
                </c:pt>
                <c:pt idx="963">
                  <c:v>2533.0700000000002</c:v>
                </c:pt>
                <c:pt idx="964">
                  <c:v>2534.5</c:v>
                </c:pt>
                <c:pt idx="965">
                  <c:v>2535.94</c:v>
                </c:pt>
                <c:pt idx="966">
                  <c:v>2537.37</c:v>
                </c:pt>
                <c:pt idx="967">
                  <c:v>2538.8000000000002</c:v>
                </c:pt>
                <c:pt idx="968">
                  <c:v>2540.23</c:v>
                </c:pt>
                <c:pt idx="969">
                  <c:v>2541.67</c:v>
                </c:pt>
                <c:pt idx="970">
                  <c:v>2543.1</c:v>
                </c:pt>
                <c:pt idx="971">
                  <c:v>2544.5300000000002</c:v>
                </c:pt>
                <c:pt idx="972">
                  <c:v>2545.96</c:v>
                </c:pt>
                <c:pt idx="973">
                  <c:v>2547.39</c:v>
                </c:pt>
                <c:pt idx="974">
                  <c:v>2548.8200000000002</c:v>
                </c:pt>
                <c:pt idx="975">
                  <c:v>2550.2600000000002</c:v>
                </c:pt>
                <c:pt idx="976">
                  <c:v>2551.6799999999998</c:v>
                </c:pt>
                <c:pt idx="977">
                  <c:v>2553.11</c:v>
                </c:pt>
                <c:pt idx="978">
                  <c:v>2554.54</c:v>
                </c:pt>
                <c:pt idx="979">
                  <c:v>2555.9699999999998</c:v>
                </c:pt>
                <c:pt idx="980">
                  <c:v>2557.4</c:v>
                </c:pt>
                <c:pt idx="981">
                  <c:v>2558.83</c:v>
                </c:pt>
                <c:pt idx="982">
                  <c:v>2560.2600000000002</c:v>
                </c:pt>
                <c:pt idx="983">
                  <c:v>2561.69</c:v>
                </c:pt>
                <c:pt idx="984">
                  <c:v>2563.12</c:v>
                </c:pt>
                <c:pt idx="985">
                  <c:v>2564.54</c:v>
                </c:pt>
                <c:pt idx="986">
                  <c:v>2565.9699999999998</c:v>
                </c:pt>
                <c:pt idx="987">
                  <c:v>2567.4</c:v>
                </c:pt>
                <c:pt idx="988">
                  <c:v>2568.8200000000002</c:v>
                </c:pt>
                <c:pt idx="989">
                  <c:v>2570.25</c:v>
                </c:pt>
                <c:pt idx="990">
                  <c:v>2571.6799999999998</c:v>
                </c:pt>
                <c:pt idx="991">
                  <c:v>2573.1</c:v>
                </c:pt>
                <c:pt idx="992">
                  <c:v>2574.5300000000002</c:v>
                </c:pt>
                <c:pt idx="993">
                  <c:v>2575.9499999999998</c:v>
                </c:pt>
                <c:pt idx="994">
                  <c:v>2577.38</c:v>
                </c:pt>
                <c:pt idx="995">
                  <c:v>2578.8000000000002</c:v>
                </c:pt>
                <c:pt idx="996">
                  <c:v>2580.23</c:v>
                </c:pt>
                <c:pt idx="997">
                  <c:v>2581.65</c:v>
                </c:pt>
                <c:pt idx="998">
                  <c:v>2583.0700000000002</c:v>
                </c:pt>
                <c:pt idx="999">
                  <c:v>2584.5</c:v>
                </c:pt>
                <c:pt idx="1000">
                  <c:v>2585.92</c:v>
                </c:pt>
                <c:pt idx="1001">
                  <c:v>2587.34</c:v>
                </c:pt>
                <c:pt idx="1002">
                  <c:v>2588.7600000000002</c:v>
                </c:pt>
                <c:pt idx="1003">
                  <c:v>2590.19</c:v>
                </c:pt>
                <c:pt idx="1004">
                  <c:v>2591.61</c:v>
                </c:pt>
                <c:pt idx="1005">
                  <c:v>2593.0300000000002</c:v>
                </c:pt>
                <c:pt idx="1006">
                  <c:v>2594.4499999999998</c:v>
                </c:pt>
                <c:pt idx="1007">
                  <c:v>2595.87</c:v>
                </c:pt>
                <c:pt idx="1008">
                  <c:v>2597.29</c:v>
                </c:pt>
                <c:pt idx="1009">
                  <c:v>2598.71</c:v>
                </c:pt>
                <c:pt idx="1010">
                  <c:v>2600.13</c:v>
                </c:pt>
                <c:pt idx="1011">
                  <c:v>2601.5500000000002</c:v>
                </c:pt>
                <c:pt idx="1012">
                  <c:v>2602.9699999999998</c:v>
                </c:pt>
                <c:pt idx="1013">
                  <c:v>2604.39</c:v>
                </c:pt>
                <c:pt idx="1014">
                  <c:v>2605.81</c:v>
                </c:pt>
                <c:pt idx="1015">
                  <c:v>2607.23</c:v>
                </c:pt>
                <c:pt idx="1016">
                  <c:v>2608.65</c:v>
                </c:pt>
                <c:pt idx="1017">
                  <c:v>2610.06</c:v>
                </c:pt>
                <c:pt idx="1018">
                  <c:v>2611.48</c:v>
                </c:pt>
                <c:pt idx="1019">
                  <c:v>2612.9</c:v>
                </c:pt>
                <c:pt idx="1020">
                  <c:v>2614.31</c:v>
                </c:pt>
                <c:pt idx="1021">
                  <c:v>2615.73</c:v>
                </c:pt>
                <c:pt idx="1022">
                  <c:v>2617.15</c:v>
                </c:pt>
                <c:pt idx="1023">
                  <c:v>2618.56</c:v>
                </c:pt>
                <c:pt idx="1024">
                  <c:v>2619.98</c:v>
                </c:pt>
                <c:pt idx="1025">
                  <c:v>2621.39</c:v>
                </c:pt>
                <c:pt idx="1026">
                  <c:v>2622.81</c:v>
                </c:pt>
                <c:pt idx="1027">
                  <c:v>2624.22</c:v>
                </c:pt>
                <c:pt idx="1028">
                  <c:v>2625.64</c:v>
                </c:pt>
                <c:pt idx="1029">
                  <c:v>2627.05</c:v>
                </c:pt>
                <c:pt idx="1030">
                  <c:v>2628.47</c:v>
                </c:pt>
                <c:pt idx="1031">
                  <c:v>2629.88</c:v>
                </c:pt>
                <c:pt idx="1032">
                  <c:v>2631.29</c:v>
                </c:pt>
                <c:pt idx="1033">
                  <c:v>2632.71</c:v>
                </c:pt>
                <c:pt idx="1034">
                  <c:v>2634.12</c:v>
                </c:pt>
                <c:pt idx="1035">
                  <c:v>2635.53</c:v>
                </c:pt>
                <c:pt idx="1036">
                  <c:v>2636.94</c:v>
                </c:pt>
                <c:pt idx="1037">
                  <c:v>2638.36</c:v>
                </c:pt>
                <c:pt idx="1038">
                  <c:v>2639.77</c:v>
                </c:pt>
                <c:pt idx="1039">
                  <c:v>2641.18</c:v>
                </c:pt>
                <c:pt idx="1040">
                  <c:v>2642.59</c:v>
                </c:pt>
                <c:pt idx="1041">
                  <c:v>2644</c:v>
                </c:pt>
                <c:pt idx="1042">
                  <c:v>2645.41</c:v>
                </c:pt>
                <c:pt idx="1043">
                  <c:v>2646.82</c:v>
                </c:pt>
                <c:pt idx="1044">
                  <c:v>2648.23</c:v>
                </c:pt>
                <c:pt idx="1045">
                  <c:v>2649.64</c:v>
                </c:pt>
                <c:pt idx="1046">
                  <c:v>2651.05</c:v>
                </c:pt>
                <c:pt idx="1047">
                  <c:v>2652.46</c:v>
                </c:pt>
                <c:pt idx="1048">
                  <c:v>2653.86</c:v>
                </c:pt>
                <c:pt idx="1049">
                  <c:v>2655.27</c:v>
                </c:pt>
                <c:pt idx="1050">
                  <c:v>2656.68</c:v>
                </c:pt>
                <c:pt idx="1051">
                  <c:v>2658.09</c:v>
                </c:pt>
                <c:pt idx="1052">
                  <c:v>2659.5</c:v>
                </c:pt>
                <c:pt idx="1053">
                  <c:v>2660.9</c:v>
                </c:pt>
                <c:pt idx="1054">
                  <c:v>2662.31</c:v>
                </c:pt>
                <c:pt idx="1055">
                  <c:v>2663.72</c:v>
                </c:pt>
                <c:pt idx="1056">
                  <c:v>2665.12</c:v>
                </c:pt>
                <c:pt idx="1057">
                  <c:v>2666.53</c:v>
                </c:pt>
                <c:pt idx="1058">
                  <c:v>2667.93</c:v>
                </c:pt>
                <c:pt idx="1059">
                  <c:v>2669.34</c:v>
                </c:pt>
                <c:pt idx="1060">
                  <c:v>2670.74</c:v>
                </c:pt>
                <c:pt idx="1061">
                  <c:v>2672.15</c:v>
                </c:pt>
                <c:pt idx="1062">
                  <c:v>2673.55</c:v>
                </c:pt>
                <c:pt idx="1063">
                  <c:v>2674.96</c:v>
                </c:pt>
                <c:pt idx="1064">
                  <c:v>2676.36</c:v>
                </c:pt>
                <c:pt idx="1065">
                  <c:v>2677.76</c:v>
                </c:pt>
                <c:pt idx="1066">
                  <c:v>2679.17</c:v>
                </c:pt>
                <c:pt idx="1067">
                  <c:v>2680.57</c:v>
                </c:pt>
                <c:pt idx="1068">
                  <c:v>2681.97</c:v>
                </c:pt>
                <c:pt idx="1069">
                  <c:v>2683.37</c:v>
                </c:pt>
                <c:pt idx="1070">
                  <c:v>2684.78</c:v>
                </c:pt>
                <c:pt idx="1071">
                  <c:v>2686.18</c:v>
                </c:pt>
                <c:pt idx="1072">
                  <c:v>2687.58</c:v>
                </c:pt>
                <c:pt idx="1073">
                  <c:v>2688.98</c:v>
                </c:pt>
                <c:pt idx="1074">
                  <c:v>2690.38</c:v>
                </c:pt>
                <c:pt idx="1075">
                  <c:v>2691.78</c:v>
                </c:pt>
                <c:pt idx="1076">
                  <c:v>2693.18</c:v>
                </c:pt>
                <c:pt idx="1077">
                  <c:v>2694.58</c:v>
                </c:pt>
                <c:pt idx="1078">
                  <c:v>2695.98</c:v>
                </c:pt>
                <c:pt idx="1079">
                  <c:v>2697.38</c:v>
                </c:pt>
                <c:pt idx="1080">
                  <c:v>2698.78</c:v>
                </c:pt>
                <c:pt idx="1081">
                  <c:v>2700.18</c:v>
                </c:pt>
                <c:pt idx="1082">
                  <c:v>2701.58</c:v>
                </c:pt>
                <c:pt idx="1083">
                  <c:v>2702.97</c:v>
                </c:pt>
                <c:pt idx="1084">
                  <c:v>2704.37</c:v>
                </c:pt>
                <c:pt idx="1085">
                  <c:v>2705.77</c:v>
                </c:pt>
                <c:pt idx="1086">
                  <c:v>2707.17</c:v>
                </c:pt>
                <c:pt idx="1087">
                  <c:v>2708.56</c:v>
                </c:pt>
                <c:pt idx="1088">
                  <c:v>2709.96</c:v>
                </c:pt>
                <c:pt idx="1089">
                  <c:v>2711.36</c:v>
                </c:pt>
                <c:pt idx="1090">
                  <c:v>2712.75</c:v>
                </c:pt>
                <c:pt idx="1091">
                  <c:v>2714.15</c:v>
                </c:pt>
                <c:pt idx="1092">
                  <c:v>2715.54</c:v>
                </c:pt>
                <c:pt idx="1093">
                  <c:v>2716.94</c:v>
                </c:pt>
                <c:pt idx="1094">
                  <c:v>2718.33</c:v>
                </c:pt>
                <c:pt idx="1095">
                  <c:v>2719.73</c:v>
                </c:pt>
                <c:pt idx="1096">
                  <c:v>2721.12</c:v>
                </c:pt>
                <c:pt idx="1097">
                  <c:v>2722.51</c:v>
                </c:pt>
                <c:pt idx="1098">
                  <c:v>2723.91</c:v>
                </c:pt>
                <c:pt idx="1099">
                  <c:v>2725.3</c:v>
                </c:pt>
                <c:pt idx="1100">
                  <c:v>2726.69</c:v>
                </c:pt>
                <c:pt idx="1101">
                  <c:v>2728.09</c:v>
                </c:pt>
                <c:pt idx="1102">
                  <c:v>2729.48</c:v>
                </c:pt>
                <c:pt idx="1103">
                  <c:v>2730.87</c:v>
                </c:pt>
                <c:pt idx="1104">
                  <c:v>2732.26</c:v>
                </c:pt>
                <c:pt idx="1105">
                  <c:v>2733.65</c:v>
                </c:pt>
                <c:pt idx="1106">
                  <c:v>2735.05</c:v>
                </c:pt>
                <c:pt idx="1107">
                  <c:v>2736.44</c:v>
                </c:pt>
                <c:pt idx="1108">
                  <c:v>2737.83</c:v>
                </c:pt>
                <c:pt idx="1109">
                  <c:v>2739.22</c:v>
                </c:pt>
                <c:pt idx="1110">
                  <c:v>2740.61</c:v>
                </c:pt>
                <c:pt idx="1111">
                  <c:v>2742</c:v>
                </c:pt>
                <c:pt idx="1112">
                  <c:v>2743.39</c:v>
                </c:pt>
                <c:pt idx="1113">
                  <c:v>2744.78</c:v>
                </c:pt>
                <c:pt idx="1114">
                  <c:v>2746.16</c:v>
                </c:pt>
                <c:pt idx="1115">
                  <c:v>2747.55</c:v>
                </c:pt>
                <c:pt idx="1116">
                  <c:v>2748.94</c:v>
                </c:pt>
                <c:pt idx="1117">
                  <c:v>2750.33</c:v>
                </c:pt>
                <c:pt idx="1118">
                  <c:v>2751.72</c:v>
                </c:pt>
                <c:pt idx="1119">
                  <c:v>2753.1</c:v>
                </c:pt>
                <c:pt idx="1120">
                  <c:v>2754.49</c:v>
                </c:pt>
                <c:pt idx="1121">
                  <c:v>2755.88</c:v>
                </c:pt>
                <c:pt idx="1122">
                  <c:v>2757.26</c:v>
                </c:pt>
                <c:pt idx="1123">
                  <c:v>2758.65</c:v>
                </c:pt>
                <c:pt idx="1124">
                  <c:v>2760.04</c:v>
                </c:pt>
                <c:pt idx="1125">
                  <c:v>2761.42</c:v>
                </c:pt>
                <c:pt idx="1126">
                  <c:v>2762.81</c:v>
                </c:pt>
                <c:pt idx="1127">
                  <c:v>2764.19</c:v>
                </c:pt>
                <c:pt idx="1128">
                  <c:v>2765.58</c:v>
                </c:pt>
                <c:pt idx="1129">
                  <c:v>2766.96</c:v>
                </c:pt>
                <c:pt idx="1130">
                  <c:v>2768.34</c:v>
                </c:pt>
                <c:pt idx="1131">
                  <c:v>2769.73</c:v>
                </c:pt>
                <c:pt idx="1132">
                  <c:v>2771.11</c:v>
                </c:pt>
                <c:pt idx="1133">
                  <c:v>2772.5</c:v>
                </c:pt>
                <c:pt idx="1134">
                  <c:v>2773.88</c:v>
                </c:pt>
                <c:pt idx="1135">
                  <c:v>2775.26</c:v>
                </c:pt>
                <c:pt idx="1136">
                  <c:v>2776.64</c:v>
                </c:pt>
                <c:pt idx="1137">
                  <c:v>2778.03</c:v>
                </c:pt>
                <c:pt idx="1138">
                  <c:v>2779.41</c:v>
                </c:pt>
                <c:pt idx="1139">
                  <c:v>2780.79</c:v>
                </c:pt>
                <c:pt idx="1140">
                  <c:v>2782.17</c:v>
                </c:pt>
                <c:pt idx="1141">
                  <c:v>2783.55</c:v>
                </c:pt>
                <c:pt idx="1142">
                  <c:v>2784.93</c:v>
                </c:pt>
                <c:pt idx="1143">
                  <c:v>2786.31</c:v>
                </c:pt>
                <c:pt idx="1144">
                  <c:v>2787.69</c:v>
                </c:pt>
                <c:pt idx="1145">
                  <c:v>2789.07</c:v>
                </c:pt>
                <c:pt idx="1146">
                  <c:v>2790.45</c:v>
                </c:pt>
                <c:pt idx="1147">
                  <c:v>2791.83</c:v>
                </c:pt>
                <c:pt idx="1148">
                  <c:v>2793.21</c:v>
                </c:pt>
                <c:pt idx="1149">
                  <c:v>2794.59</c:v>
                </c:pt>
                <c:pt idx="1150">
                  <c:v>2795.96</c:v>
                </c:pt>
                <c:pt idx="1151">
                  <c:v>2797.34</c:v>
                </c:pt>
                <c:pt idx="1152">
                  <c:v>2798.72</c:v>
                </c:pt>
                <c:pt idx="1153">
                  <c:v>2800.1</c:v>
                </c:pt>
                <c:pt idx="1154">
                  <c:v>2801.48</c:v>
                </c:pt>
                <c:pt idx="1155">
                  <c:v>2802.85</c:v>
                </c:pt>
                <c:pt idx="1156">
                  <c:v>2804.23</c:v>
                </c:pt>
                <c:pt idx="1157">
                  <c:v>2805.6</c:v>
                </c:pt>
                <c:pt idx="1158">
                  <c:v>2806.98</c:v>
                </c:pt>
                <c:pt idx="1159">
                  <c:v>2808.36</c:v>
                </c:pt>
                <c:pt idx="1160">
                  <c:v>2809.73</c:v>
                </c:pt>
                <c:pt idx="1161">
                  <c:v>2811.11</c:v>
                </c:pt>
                <c:pt idx="1162">
                  <c:v>2812.48</c:v>
                </c:pt>
                <c:pt idx="1163">
                  <c:v>2813.85</c:v>
                </c:pt>
                <c:pt idx="1164">
                  <c:v>2815.23</c:v>
                </c:pt>
                <c:pt idx="1165">
                  <c:v>2816.6</c:v>
                </c:pt>
                <c:pt idx="1166">
                  <c:v>2817.98</c:v>
                </c:pt>
                <c:pt idx="1167">
                  <c:v>2819.35</c:v>
                </c:pt>
                <c:pt idx="1168">
                  <c:v>2820.72</c:v>
                </c:pt>
                <c:pt idx="1169">
                  <c:v>2822.1</c:v>
                </c:pt>
                <c:pt idx="1170">
                  <c:v>2823.47</c:v>
                </c:pt>
                <c:pt idx="1171">
                  <c:v>2824.84</c:v>
                </c:pt>
                <c:pt idx="1172">
                  <c:v>2826.21</c:v>
                </c:pt>
                <c:pt idx="1173">
                  <c:v>2827.58</c:v>
                </c:pt>
                <c:pt idx="1174">
                  <c:v>2828.95</c:v>
                </c:pt>
                <c:pt idx="1175">
                  <c:v>2830.32</c:v>
                </c:pt>
                <c:pt idx="1176">
                  <c:v>2831.7</c:v>
                </c:pt>
                <c:pt idx="1177">
                  <c:v>2833.06</c:v>
                </c:pt>
                <c:pt idx="1178">
                  <c:v>2834.44</c:v>
                </c:pt>
                <c:pt idx="1179">
                  <c:v>2835.81</c:v>
                </c:pt>
                <c:pt idx="1180">
                  <c:v>2837.17</c:v>
                </c:pt>
                <c:pt idx="1181">
                  <c:v>2838.54</c:v>
                </c:pt>
                <c:pt idx="1182">
                  <c:v>2839.91</c:v>
                </c:pt>
                <c:pt idx="1183">
                  <c:v>2841.28</c:v>
                </c:pt>
                <c:pt idx="1184">
                  <c:v>2842.65</c:v>
                </c:pt>
                <c:pt idx="1185">
                  <c:v>2844.02</c:v>
                </c:pt>
                <c:pt idx="1186">
                  <c:v>2845.38</c:v>
                </c:pt>
                <c:pt idx="1187">
                  <c:v>2846.75</c:v>
                </c:pt>
                <c:pt idx="1188">
                  <c:v>2848.12</c:v>
                </c:pt>
                <c:pt idx="1189">
                  <c:v>2849.49</c:v>
                </c:pt>
                <c:pt idx="1190">
                  <c:v>2850.85</c:v>
                </c:pt>
                <c:pt idx="1191">
                  <c:v>2852.22</c:v>
                </c:pt>
                <c:pt idx="1192">
                  <c:v>2853.59</c:v>
                </c:pt>
                <c:pt idx="1193">
                  <c:v>2854.95</c:v>
                </c:pt>
                <c:pt idx="1194">
                  <c:v>2856.32</c:v>
                </c:pt>
                <c:pt idx="1195">
                  <c:v>2857.68</c:v>
                </c:pt>
                <c:pt idx="1196">
                  <c:v>2859.05</c:v>
                </c:pt>
                <c:pt idx="1197">
                  <c:v>2860.41</c:v>
                </c:pt>
                <c:pt idx="1198">
                  <c:v>2861.77</c:v>
                </c:pt>
                <c:pt idx="1199">
                  <c:v>2863.14</c:v>
                </c:pt>
                <c:pt idx="1200">
                  <c:v>2864.5</c:v>
                </c:pt>
                <c:pt idx="1201">
                  <c:v>2865.86</c:v>
                </c:pt>
                <c:pt idx="1202">
                  <c:v>2867.23</c:v>
                </c:pt>
                <c:pt idx="1203">
                  <c:v>2868.59</c:v>
                </c:pt>
                <c:pt idx="1204">
                  <c:v>2869.95</c:v>
                </c:pt>
                <c:pt idx="1205">
                  <c:v>2871.31</c:v>
                </c:pt>
                <c:pt idx="1206">
                  <c:v>2872.68</c:v>
                </c:pt>
                <c:pt idx="1207">
                  <c:v>2874.04</c:v>
                </c:pt>
                <c:pt idx="1208">
                  <c:v>2875.4</c:v>
                </c:pt>
                <c:pt idx="1209">
                  <c:v>2876.76</c:v>
                </c:pt>
                <c:pt idx="1210">
                  <c:v>2878.12</c:v>
                </c:pt>
                <c:pt idx="1211">
                  <c:v>2879.48</c:v>
                </c:pt>
                <c:pt idx="1212">
                  <c:v>2880.84</c:v>
                </c:pt>
                <c:pt idx="1213">
                  <c:v>2882.2</c:v>
                </c:pt>
                <c:pt idx="1214">
                  <c:v>2883.56</c:v>
                </c:pt>
                <c:pt idx="1215">
                  <c:v>2884.92</c:v>
                </c:pt>
                <c:pt idx="1216">
                  <c:v>2886.28</c:v>
                </c:pt>
                <c:pt idx="1217">
                  <c:v>2887.64</c:v>
                </c:pt>
                <c:pt idx="1218">
                  <c:v>2889</c:v>
                </c:pt>
                <c:pt idx="1219">
                  <c:v>2890.35</c:v>
                </c:pt>
                <c:pt idx="1220">
                  <c:v>2891.71</c:v>
                </c:pt>
                <c:pt idx="1221">
                  <c:v>2893.07</c:v>
                </c:pt>
                <c:pt idx="1222">
                  <c:v>2894.43</c:v>
                </c:pt>
                <c:pt idx="1223">
                  <c:v>2895.78</c:v>
                </c:pt>
                <c:pt idx="1224">
                  <c:v>2897.14</c:v>
                </c:pt>
                <c:pt idx="1225">
                  <c:v>2898.5</c:v>
                </c:pt>
                <c:pt idx="1226">
                  <c:v>2899.85</c:v>
                </c:pt>
                <c:pt idx="1227">
                  <c:v>2901.21</c:v>
                </c:pt>
                <c:pt idx="1228">
                  <c:v>2902.56</c:v>
                </c:pt>
                <c:pt idx="1229">
                  <c:v>2903.92</c:v>
                </c:pt>
                <c:pt idx="1230">
                  <c:v>2905.27</c:v>
                </c:pt>
                <c:pt idx="1231">
                  <c:v>2906.63</c:v>
                </c:pt>
                <c:pt idx="1232">
                  <c:v>2907.98</c:v>
                </c:pt>
                <c:pt idx="1233">
                  <c:v>2909.34</c:v>
                </c:pt>
                <c:pt idx="1234">
                  <c:v>2910.69</c:v>
                </c:pt>
                <c:pt idx="1235">
                  <c:v>2912.04</c:v>
                </c:pt>
                <c:pt idx="1236">
                  <c:v>2913.4</c:v>
                </c:pt>
                <c:pt idx="1237">
                  <c:v>2914.75</c:v>
                </c:pt>
                <c:pt idx="1238">
                  <c:v>2916.1</c:v>
                </c:pt>
                <c:pt idx="1239">
                  <c:v>2917.45</c:v>
                </c:pt>
                <c:pt idx="1240">
                  <c:v>2918.81</c:v>
                </c:pt>
                <c:pt idx="1241">
                  <c:v>2920.16</c:v>
                </c:pt>
                <c:pt idx="1242">
                  <c:v>2921.51</c:v>
                </c:pt>
                <c:pt idx="1243">
                  <c:v>2922.86</c:v>
                </c:pt>
                <c:pt idx="1244">
                  <c:v>2924.21</c:v>
                </c:pt>
                <c:pt idx="1245">
                  <c:v>2925.56</c:v>
                </c:pt>
                <c:pt idx="1246">
                  <c:v>2926.91</c:v>
                </c:pt>
                <c:pt idx="1247">
                  <c:v>2928.26</c:v>
                </c:pt>
                <c:pt idx="1248">
                  <c:v>2929.61</c:v>
                </c:pt>
                <c:pt idx="1249">
                  <c:v>2930.96</c:v>
                </c:pt>
                <c:pt idx="1250">
                  <c:v>2932.31</c:v>
                </c:pt>
                <c:pt idx="1251">
                  <c:v>2933.66</c:v>
                </c:pt>
                <c:pt idx="1252">
                  <c:v>2935.01</c:v>
                </c:pt>
                <c:pt idx="1253">
                  <c:v>2936.36</c:v>
                </c:pt>
                <c:pt idx="1254">
                  <c:v>2937.7</c:v>
                </c:pt>
                <c:pt idx="1255">
                  <c:v>2939.05</c:v>
                </c:pt>
                <c:pt idx="1256">
                  <c:v>2940.4</c:v>
                </c:pt>
                <c:pt idx="1257">
                  <c:v>2941.75</c:v>
                </c:pt>
                <c:pt idx="1258">
                  <c:v>2943.09</c:v>
                </c:pt>
                <c:pt idx="1259">
                  <c:v>2944.44</c:v>
                </c:pt>
                <c:pt idx="1260">
                  <c:v>2945.79</c:v>
                </c:pt>
                <c:pt idx="1261">
                  <c:v>2947.13</c:v>
                </c:pt>
                <c:pt idx="1262">
                  <c:v>2948.48</c:v>
                </c:pt>
                <c:pt idx="1263">
                  <c:v>2949.82</c:v>
                </c:pt>
                <c:pt idx="1264">
                  <c:v>2951.17</c:v>
                </c:pt>
                <c:pt idx="1265">
                  <c:v>2952.51</c:v>
                </c:pt>
                <c:pt idx="1266">
                  <c:v>2953.86</c:v>
                </c:pt>
                <c:pt idx="1267">
                  <c:v>2955.2</c:v>
                </c:pt>
                <c:pt idx="1268">
                  <c:v>2956.55</c:v>
                </c:pt>
                <c:pt idx="1269">
                  <c:v>2957.89</c:v>
                </c:pt>
                <c:pt idx="1270">
                  <c:v>2959.23</c:v>
                </c:pt>
                <c:pt idx="1271">
                  <c:v>2960.58</c:v>
                </c:pt>
                <c:pt idx="1272">
                  <c:v>2961.92</c:v>
                </c:pt>
                <c:pt idx="1273">
                  <c:v>2963.26</c:v>
                </c:pt>
                <c:pt idx="1274">
                  <c:v>2964.6</c:v>
                </c:pt>
                <c:pt idx="1275">
                  <c:v>2965.95</c:v>
                </c:pt>
                <c:pt idx="1276">
                  <c:v>2967.29</c:v>
                </c:pt>
                <c:pt idx="1277">
                  <c:v>2968.63</c:v>
                </c:pt>
                <c:pt idx="1278">
                  <c:v>2969.97</c:v>
                </c:pt>
                <c:pt idx="1279">
                  <c:v>2971.31</c:v>
                </c:pt>
                <c:pt idx="1280">
                  <c:v>2972.65</c:v>
                </c:pt>
                <c:pt idx="1281">
                  <c:v>2973.99</c:v>
                </c:pt>
                <c:pt idx="1282">
                  <c:v>2975.33</c:v>
                </c:pt>
                <c:pt idx="1283">
                  <c:v>2976.67</c:v>
                </c:pt>
                <c:pt idx="1284">
                  <c:v>2978.01</c:v>
                </c:pt>
                <c:pt idx="1285">
                  <c:v>2979.35</c:v>
                </c:pt>
                <c:pt idx="1286">
                  <c:v>2980.69</c:v>
                </c:pt>
                <c:pt idx="1287">
                  <c:v>2982.03</c:v>
                </c:pt>
                <c:pt idx="1288">
                  <c:v>2983.36</c:v>
                </c:pt>
                <c:pt idx="1289">
                  <c:v>2984.7</c:v>
                </c:pt>
                <c:pt idx="1290">
                  <c:v>2986.04</c:v>
                </c:pt>
                <c:pt idx="1291">
                  <c:v>2987.38</c:v>
                </c:pt>
                <c:pt idx="1292">
                  <c:v>2988.72</c:v>
                </c:pt>
                <c:pt idx="1293">
                  <c:v>2990.05</c:v>
                </c:pt>
                <c:pt idx="1294">
                  <c:v>2991.39</c:v>
                </c:pt>
                <c:pt idx="1295">
                  <c:v>2992.72</c:v>
                </c:pt>
                <c:pt idx="1296">
                  <c:v>2994.06</c:v>
                </c:pt>
                <c:pt idx="1297">
                  <c:v>2995.4</c:v>
                </c:pt>
                <c:pt idx="1298">
                  <c:v>2996.73</c:v>
                </c:pt>
                <c:pt idx="1299">
                  <c:v>2998.07</c:v>
                </c:pt>
                <c:pt idx="1300">
                  <c:v>2999.4</c:v>
                </c:pt>
              </c:numCache>
            </c:numRef>
          </c:xVal>
          <c:yVal>
            <c:numRef>
              <c:f>Sheet1!$H$2:$H$1302</c:f>
              <c:numCache>
                <c:formatCode>General</c:formatCode>
                <c:ptCount val="1301"/>
                <c:pt idx="0">
                  <c:v>0.5589773697694278</c:v>
                </c:pt>
                <c:pt idx="1">
                  <c:v>0.56970538001707949</c:v>
                </c:pt>
                <c:pt idx="2">
                  <c:v>0.5713065755764305</c:v>
                </c:pt>
                <c:pt idx="3">
                  <c:v>0.56692997438087112</c:v>
                </c:pt>
                <c:pt idx="4">
                  <c:v>0.57141332194705374</c:v>
                </c:pt>
                <c:pt idx="5">
                  <c:v>0.57226729291204104</c:v>
                </c:pt>
                <c:pt idx="6">
                  <c:v>0.57146669513236559</c:v>
                </c:pt>
                <c:pt idx="7">
                  <c:v>0.56975875320239111</c:v>
                </c:pt>
                <c:pt idx="8">
                  <c:v>0.57055935098206667</c:v>
                </c:pt>
                <c:pt idx="9">
                  <c:v>0.57488257899231421</c:v>
                </c:pt>
                <c:pt idx="10">
                  <c:v>0.56906490179333913</c:v>
                </c:pt>
                <c:pt idx="11">
                  <c:v>0.57413535439795049</c:v>
                </c:pt>
                <c:pt idx="12">
                  <c:v>0.57493595217762605</c:v>
                </c:pt>
                <c:pt idx="13">
                  <c:v>0.57685738684884713</c:v>
                </c:pt>
                <c:pt idx="14">
                  <c:v>0.57819171648163958</c:v>
                </c:pt>
                <c:pt idx="15">
                  <c:v>0.57611016225448342</c:v>
                </c:pt>
                <c:pt idx="16">
                  <c:v>0.58118061485909489</c:v>
                </c:pt>
                <c:pt idx="17">
                  <c:v>0.58075362937660113</c:v>
                </c:pt>
                <c:pt idx="18">
                  <c:v>0.58198121263877034</c:v>
                </c:pt>
                <c:pt idx="19">
                  <c:v>0.57941929974380868</c:v>
                </c:pt>
                <c:pt idx="20">
                  <c:v>0.58283518360375752</c:v>
                </c:pt>
                <c:pt idx="21">
                  <c:v>0.58534372331340745</c:v>
                </c:pt>
                <c:pt idx="22">
                  <c:v>0.59719257045260465</c:v>
                </c:pt>
                <c:pt idx="23">
                  <c:v>0.58673142613151152</c:v>
                </c:pt>
                <c:pt idx="24">
                  <c:v>0.58774551665243391</c:v>
                </c:pt>
                <c:pt idx="25">
                  <c:v>0.58603757472245943</c:v>
                </c:pt>
                <c:pt idx="26">
                  <c:v>0.58454312553373189</c:v>
                </c:pt>
                <c:pt idx="27">
                  <c:v>0.58539709649871907</c:v>
                </c:pt>
                <c:pt idx="28">
                  <c:v>0.58678479931682326</c:v>
                </c:pt>
                <c:pt idx="29">
                  <c:v>0.58619769427839452</c:v>
                </c:pt>
                <c:pt idx="30">
                  <c:v>0.59463065755764299</c:v>
                </c:pt>
                <c:pt idx="31">
                  <c:v>0.58806575576430398</c:v>
                </c:pt>
                <c:pt idx="32">
                  <c:v>0.59100128095644744</c:v>
                </c:pt>
                <c:pt idx="33">
                  <c:v>0.58651793339026481</c:v>
                </c:pt>
                <c:pt idx="34">
                  <c:v>0.5888129803586678</c:v>
                </c:pt>
                <c:pt idx="35">
                  <c:v>0.59020068317677199</c:v>
                </c:pt>
                <c:pt idx="36">
                  <c:v>0.59190862510674636</c:v>
                </c:pt>
                <c:pt idx="37">
                  <c:v>0.59628522630230574</c:v>
                </c:pt>
                <c:pt idx="38">
                  <c:v>0.59425704526046119</c:v>
                </c:pt>
                <c:pt idx="39">
                  <c:v>0.59996797608881292</c:v>
                </c:pt>
                <c:pt idx="40">
                  <c:v>0.63919726729291204</c:v>
                </c:pt>
                <c:pt idx="41">
                  <c:v>0.5976195559350983</c:v>
                </c:pt>
                <c:pt idx="42">
                  <c:v>0.59676558497011101</c:v>
                </c:pt>
                <c:pt idx="43">
                  <c:v>0.60204953031596931</c:v>
                </c:pt>
                <c:pt idx="44">
                  <c:v>0.60188941076003422</c:v>
                </c:pt>
                <c:pt idx="45">
                  <c:v>0.59655209222886429</c:v>
                </c:pt>
                <c:pt idx="46">
                  <c:v>0.60770708795900941</c:v>
                </c:pt>
                <c:pt idx="47">
                  <c:v>0.60605251921434677</c:v>
                </c:pt>
                <c:pt idx="48">
                  <c:v>0.64923142613151164</c:v>
                </c:pt>
                <c:pt idx="49">
                  <c:v>0.62852263023057209</c:v>
                </c:pt>
                <c:pt idx="50">
                  <c:v>0.61347139197267297</c:v>
                </c:pt>
                <c:pt idx="51">
                  <c:v>0.61373825789923153</c:v>
                </c:pt>
                <c:pt idx="52">
                  <c:v>0.6140584970111016</c:v>
                </c:pt>
                <c:pt idx="53">
                  <c:v>0.61560631938514099</c:v>
                </c:pt>
                <c:pt idx="54">
                  <c:v>0.6175811272416738</c:v>
                </c:pt>
                <c:pt idx="55">
                  <c:v>0.62243808710503845</c:v>
                </c:pt>
                <c:pt idx="56">
                  <c:v>0.62467976088812993</c:v>
                </c:pt>
                <c:pt idx="57">
                  <c:v>0.62121050384286947</c:v>
                </c:pt>
                <c:pt idx="58">
                  <c:v>0.62574722459436383</c:v>
                </c:pt>
                <c:pt idx="59">
                  <c:v>0.62462638770281809</c:v>
                </c:pt>
                <c:pt idx="60">
                  <c:v>0.62932322801024765</c:v>
                </c:pt>
                <c:pt idx="61">
                  <c:v>0.63423356105892403</c:v>
                </c:pt>
                <c:pt idx="62">
                  <c:v>0.63877028181041851</c:v>
                </c:pt>
                <c:pt idx="63">
                  <c:v>0.63588812980358678</c:v>
                </c:pt>
                <c:pt idx="64">
                  <c:v>0.63957087959009395</c:v>
                </c:pt>
                <c:pt idx="65">
                  <c:v>0.64245303159692579</c:v>
                </c:pt>
                <c:pt idx="66">
                  <c:v>0.64485482493595225</c:v>
                </c:pt>
                <c:pt idx="67">
                  <c:v>0.65531596925704527</c:v>
                </c:pt>
                <c:pt idx="68">
                  <c:v>0.64805721605465416</c:v>
                </c:pt>
                <c:pt idx="69">
                  <c:v>0.65302092228864217</c:v>
                </c:pt>
                <c:pt idx="70">
                  <c:v>0.65702391118701964</c:v>
                </c:pt>
                <c:pt idx="71">
                  <c:v>0.66140051238257902</c:v>
                </c:pt>
                <c:pt idx="72">
                  <c:v>0.6629483347566183</c:v>
                </c:pt>
                <c:pt idx="73">
                  <c:v>0.66001280956447483</c:v>
                </c:pt>
                <c:pt idx="74">
                  <c:v>0.66316182749786512</c:v>
                </c:pt>
                <c:pt idx="75">
                  <c:v>0.67458368915456879</c:v>
                </c:pt>
                <c:pt idx="76">
                  <c:v>0.67196840307429551</c:v>
                </c:pt>
                <c:pt idx="77">
                  <c:v>0.67426345004269861</c:v>
                </c:pt>
                <c:pt idx="78">
                  <c:v>0.67693210930828351</c:v>
                </c:pt>
                <c:pt idx="79">
                  <c:v>0.67874679760888135</c:v>
                </c:pt>
                <c:pt idx="80">
                  <c:v>0.68403074295473953</c:v>
                </c:pt>
                <c:pt idx="81">
                  <c:v>0.68493808710503845</c:v>
                </c:pt>
                <c:pt idx="82">
                  <c:v>0.68653928266438946</c:v>
                </c:pt>
                <c:pt idx="83">
                  <c:v>0.69716054654141768</c:v>
                </c:pt>
                <c:pt idx="84">
                  <c:v>0.69139624252775411</c:v>
                </c:pt>
                <c:pt idx="85">
                  <c:v>0.688033731853117</c:v>
                </c:pt>
                <c:pt idx="86">
                  <c:v>0.6927839453458583</c:v>
                </c:pt>
                <c:pt idx="87">
                  <c:v>0.69838812980358667</c:v>
                </c:pt>
                <c:pt idx="88">
                  <c:v>0.69876174210076858</c:v>
                </c:pt>
                <c:pt idx="89">
                  <c:v>0.70463279248505561</c:v>
                </c:pt>
                <c:pt idx="90">
                  <c:v>0.70634073441502998</c:v>
                </c:pt>
                <c:pt idx="91">
                  <c:v>0.70698121263877023</c:v>
                </c:pt>
                <c:pt idx="92">
                  <c:v>0.70420580700256197</c:v>
                </c:pt>
                <c:pt idx="93">
                  <c:v>0.70692783945345861</c:v>
                </c:pt>
                <c:pt idx="94">
                  <c:v>0.71087745516652445</c:v>
                </c:pt>
                <c:pt idx="95">
                  <c:v>0.71658838599487618</c:v>
                </c:pt>
                <c:pt idx="96">
                  <c:v>0.71210503842869344</c:v>
                </c:pt>
                <c:pt idx="97">
                  <c:v>0.72107173356105891</c:v>
                </c:pt>
                <c:pt idx="98">
                  <c:v>0.71445345858240816</c:v>
                </c:pt>
                <c:pt idx="99">
                  <c:v>0.71984415029888993</c:v>
                </c:pt>
                <c:pt idx="100">
                  <c:v>0.72646242527754057</c:v>
                </c:pt>
                <c:pt idx="101">
                  <c:v>0.72560845431255339</c:v>
                </c:pt>
                <c:pt idx="102">
                  <c:v>0.72528821520068321</c:v>
                </c:pt>
                <c:pt idx="103">
                  <c:v>0.73158625106746378</c:v>
                </c:pt>
                <c:pt idx="104">
                  <c:v>0.73895175064047824</c:v>
                </c:pt>
                <c:pt idx="105">
                  <c:v>0.7374573014517507</c:v>
                </c:pt>
                <c:pt idx="106">
                  <c:v>0.74300811272416734</c:v>
                </c:pt>
                <c:pt idx="107">
                  <c:v>0.74637062339880456</c:v>
                </c:pt>
                <c:pt idx="108">
                  <c:v>0.74370196413321954</c:v>
                </c:pt>
                <c:pt idx="109">
                  <c:v>0.75314901793339029</c:v>
                </c:pt>
                <c:pt idx="110">
                  <c:v>0.75432322801024765</c:v>
                </c:pt>
                <c:pt idx="111">
                  <c:v>0.75587105038428704</c:v>
                </c:pt>
                <c:pt idx="112">
                  <c:v>0.75923356105892403</c:v>
                </c:pt>
                <c:pt idx="113">
                  <c:v>0.75998078565328786</c:v>
                </c:pt>
                <c:pt idx="114">
                  <c:v>0.7570452604611444</c:v>
                </c:pt>
                <c:pt idx="115">
                  <c:v>0.7690542271562768</c:v>
                </c:pt>
                <c:pt idx="116">
                  <c:v>0.76910760034158843</c:v>
                </c:pt>
                <c:pt idx="117">
                  <c:v>0.77380444064901799</c:v>
                </c:pt>
                <c:pt idx="118">
                  <c:v>0.77994235695986336</c:v>
                </c:pt>
                <c:pt idx="119">
                  <c:v>0.78031596925704527</c:v>
                </c:pt>
                <c:pt idx="120">
                  <c:v>0.78341161400512382</c:v>
                </c:pt>
                <c:pt idx="121">
                  <c:v>0.7937660119555936</c:v>
                </c:pt>
                <c:pt idx="122">
                  <c:v>0.7964346712211785</c:v>
                </c:pt>
                <c:pt idx="123">
                  <c:v>0.80193210930828351</c:v>
                </c:pt>
                <c:pt idx="124">
                  <c:v>0.8063087105038429</c:v>
                </c:pt>
                <c:pt idx="125">
                  <c:v>0.81132578992314264</c:v>
                </c:pt>
                <c:pt idx="126">
                  <c:v>0.81596925704526047</c:v>
                </c:pt>
                <c:pt idx="127">
                  <c:v>0.83160760034158843</c:v>
                </c:pt>
                <c:pt idx="128">
                  <c:v>0.83198121263877034</c:v>
                </c:pt>
                <c:pt idx="129">
                  <c:v>0.82312126387702822</c:v>
                </c:pt>
                <c:pt idx="130">
                  <c:v>0.82701750640478233</c:v>
                </c:pt>
                <c:pt idx="131">
                  <c:v>0.83128736122971825</c:v>
                </c:pt>
                <c:pt idx="132">
                  <c:v>0.84062766865926564</c:v>
                </c:pt>
                <c:pt idx="133">
                  <c:v>0.84377668659265592</c:v>
                </c:pt>
                <c:pt idx="134">
                  <c:v>0.85402433817250212</c:v>
                </c:pt>
                <c:pt idx="135">
                  <c:v>0.85631938514090533</c:v>
                </c:pt>
                <c:pt idx="136">
                  <c:v>0.85984201537147742</c:v>
                </c:pt>
                <c:pt idx="137">
                  <c:v>0.86144321093082843</c:v>
                </c:pt>
                <c:pt idx="138">
                  <c:v>0.86726088812980373</c:v>
                </c:pt>
                <c:pt idx="139">
                  <c:v>0.8829526046114432</c:v>
                </c:pt>
                <c:pt idx="140">
                  <c:v>0.8737724167378309</c:v>
                </c:pt>
                <c:pt idx="141">
                  <c:v>0.89261315115286088</c:v>
                </c:pt>
                <c:pt idx="142">
                  <c:v>0.88562126387702822</c:v>
                </c:pt>
                <c:pt idx="143">
                  <c:v>0.88983774551665251</c:v>
                </c:pt>
                <c:pt idx="144">
                  <c:v>0.89277327070879597</c:v>
                </c:pt>
                <c:pt idx="145">
                  <c:v>0.89362724167378316</c:v>
                </c:pt>
                <c:pt idx="146">
                  <c:v>0.90350128095644755</c:v>
                </c:pt>
                <c:pt idx="147">
                  <c:v>0.91113364645602046</c:v>
                </c:pt>
                <c:pt idx="148">
                  <c:v>0.91129376601195566</c:v>
                </c:pt>
                <c:pt idx="149">
                  <c:v>0.90745089666951328</c:v>
                </c:pt>
                <c:pt idx="150">
                  <c:v>0.92426345004269861</c:v>
                </c:pt>
                <c:pt idx="151">
                  <c:v>0.92773270708795907</c:v>
                </c:pt>
                <c:pt idx="152">
                  <c:v>0.93173569598633654</c:v>
                </c:pt>
                <c:pt idx="153">
                  <c:v>0.9375</c:v>
                </c:pt>
                <c:pt idx="154">
                  <c:v>0.93269641332194708</c:v>
                </c:pt>
                <c:pt idx="155">
                  <c:v>0.94080913748932549</c:v>
                </c:pt>
                <c:pt idx="156">
                  <c:v>0.93904782237403939</c:v>
                </c:pt>
                <c:pt idx="157">
                  <c:v>0.94203672075149447</c:v>
                </c:pt>
                <c:pt idx="158">
                  <c:v>0.94881511528608031</c:v>
                </c:pt>
                <c:pt idx="159">
                  <c:v>0.95484628522630233</c:v>
                </c:pt>
                <c:pt idx="160">
                  <c:v>0.96039709649871918</c:v>
                </c:pt>
                <c:pt idx="161">
                  <c:v>0.95868915456874471</c:v>
                </c:pt>
                <c:pt idx="162">
                  <c:v>0.94438514090520931</c:v>
                </c:pt>
                <c:pt idx="163">
                  <c:v>0.9606105892399659</c:v>
                </c:pt>
                <c:pt idx="164">
                  <c:v>0.96829632792485065</c:v>
                </c:pt>
                <c:pt idx="165">
                  <c:v>0.96824295473953881</c:v>
                </c:pt>
                <c:pt idx="166">
                  <c:v>0.9690969257045261</c:v>
                </c:pt>
                <c:pt idx="167">
                  <c:v>0.97608881298035866</c:v>
                </c:pt>
                <c:pt idx="168">
                  <c:v>0.97640905209222895</c:v>
                </c:pt>
                <c:pt idx="169">
                  <c:v>0.97945132365499576</c:v>
                </c:pt>
                <c:pt idx="170">
                  <c:v>0.97833048676345014</c:v>
                </c:pt>
                <c:pt idx="171">
                  <c:v>0.99156703672075153</c:v>
                </c:pt>
                <c:pt idx="172">
                  <c:v>0.9909799316823229</c:v>
                </c:pt>
                <c:pt idx="173">
                  <c:v>0.99007258753202398</c:v>
                </c:pt>
                <c:pt idx="174">
                  <c:v>0.9931148590947908</c:v>
                </c:pt>
                <c:pt idx="175">
                  <c:v>0.99706447480785654</c:v>
                </c:pt>
                <c:pt idx="176">
                  <c:v>0.99364859094790781</c:v>
                </c:pt>
                <c:pt idx="177">
                  <c:v>0.99653074295473953</c:v>
                </c:pt>
                <c:pt idx="178">
                  <c:v>1.0014944491887277</c:v>
                </c:pt>
                <c:pt idx="179">
                  <c:v>0.99861229718189581</c:v>
                </c:pt>
                <c:pt idx="180">
                  <c:v>1.0107280102476517</c:v>
                </c:pt>
                <c:pt idx="181">
                  <c:v>1.0064581554227157</c:v>
                </c:pt>
                <c:pt idx="182">
                  <c:v>1.0156917164816397</c:v>
                </c:pt>
                <c:pt idx="183">
                  <c:v>1.0194812126387702</c:v>
                </c:pt>
                <c:pt idx="184">
                  <c:v>1.0204953031596926</c:v>
                </c:pt>
                <c:pt idx="185">
                  <c:v>1.0187873612297182</c:v>
                </c:pt>
                <c:pt idx="186">
                  <c:v>1.0148377455166526</c:v>
                </c:pt>
                <c:pt idx="187">
                  <c:v>1.0257258753202392</c:v>
                </c:pt>
                <c:pt idx="188">
                  <c:v>1.0204953031596926</c:v>
                </c:pt>
                <c:pt idx="189">
                  <c:v>1.0267933390264732</c:v>
                </c:pt>
                <c:pt idx="190">
                  <c:v>1.0303159692570454</c:v>
                </c:pt>
                <c:pt idx="191">
                  <c:v>1.0312233134073441</c:v>
                </c:pt>
                <c:pt idx="192">
                  <c:v>1.0364538855678909</c:v>
                </c:pt>
                <c:pt idx="193">
                  <c:v>1.032130657557643</c:v>
                </c:pt>
                <c:pt idx="194">
                  <c:v>1.0384286934244236</c:v>
                </c:pt>
                <c:pt idx="195">
                  <c:v>1.0369876174210078</c:v>
                </c:pt>
                <c:pt idx="196">
                  <c:v>1.0479824935952178</c:v>
                </c:pt>
                <c:pt idx="197">
                  <c:v>1.0442997438087105</c:v>
                </c:pt>
                <c:pt idx="198">
                  <c:v>1.0504910333048678</c:v>
                </c:pt>
                <c:pt idx="199">
                  <c:v>1.0516118701964134</c:v>
                </c:pt>
                <c:pt idx="200">
                  <c:v>1.0552412467976089</c:v>
                </c:pt>
                <c:pt idx="201">
                  <c:v>1.0567356959863365</c:v>
                </c:pt>
                <c:pt idx="202">
                  <c:v>1.0507045260461145</c:v>
                </c:pt>
                <c:pt idx="203">
                  <c:v>1.0570025619128951</c:v>
                </c:pt>
                <c:pt idx="204">
                  <c:v>1.0590307429547396</c:v>
                </c:pt>
                <c:pt idx="205">
                  <c:v>1.0510781383432963</c:v>
                </c:pt>
                <c:pt idx="206">
                  <c:v>1.0509713919726729</c:v>
                </c:pt>
                <c:pt idx="207">
                  <c:v>1.0501174210076858</c:v>
                </c:pt>
                <c:pt idx="208">
                  <c:v>1.0557216054654142</c:v>
                </c:pt>
                <c:pt idx="209">
                  <c:v>1.0447267292912041</c:v>
                </c:pt>
                <c:pt idx="210">
                  <c:v>1.055401366353544</c:v>
                </c:pt>
                <c:pt idx="211">
                  <c:v>1.0502775405636209</c:v>
                </c:pt>
                <c:pt idx="212">
                  <c:v>1.0570025619128951</c:v>
                </c:pt>
                <c:pt idx="213">
                  <c:v>1.0468616567036721</c:v>
                </c:pt>
                <c:pt idx="214">
                  <c:v>1.0503842869342443</c:v>
                </c:pt>
                <c:pt idx="215">
                  <c:v>1.0459543125533732</c:v>
                </c:pt>
                <c:pt idx="216">
                  <c:v>1.0452070879590094</c:v>
                </c:pt>
                <c:pt idx="217">
                  <c:v>1.041364218616567</c:v>
                </c:pt>
                <c:pt idx="218">
                  <c:v>1.0328778821520068</c:v>
                </c:pt>
                <c:pt idx="219">
                  <c:v>1.0285546541417592</c:v>
                </c:pt>
                <c:pt idx="220">
                  <c:v>1.0337852263023057</c:v>
                </c:pt>
                <c:pt idx="221">
                  <c:v>1.0269534585824083</c:v>
                </c:pt>
                <c:pt idx="222">
                  <c:v>1.0291951323654995</c:v>
                </c:pt>
                <c:pt idx="223">
                  <c:v>1.0211891545687446</c:v>
                </c:pt>
                <c:pt idx="224">
                  <c:v>1.0460610589239967</c:v>
                </c:pt>
                <c:pt idx="225">
                  <c:v>1.0223099914602904</c:v>
                </c:pt>
                <c:pt idx="226">
                  <c:v>1.0108881298035868</c:v>
                </c:pt>
                <c:pt idx="227">
                  <c:v>1.0111016225448335</c:v>
                </c:pt>
                <c:pt idx="228">
                  <c:v>1.0111549957301453</c:v>
                </c:pt>
                <c:pt idx="229">
                  <c:v>1.0020281810418448</c:v>
                </c:pt>
                <c:pt idx="230">
                  <c:v>0.996103757472246</c:v>
                </c:pt>
                <c:pt idx="231">
                  <c:v>0.99306148590947907</c:v>
                </c:pt>
                <c:pt idx="232">
                  <c:v>0.99396883005977799</c:v>
                </c:pt>
                <c:pt idx="233">
                  <c:v>0.99391545687446636</c:v>
                </c:pt>
                <c:pt idx="234">
                  <c:v>0.98505550811272413</c:v>
                </c:pt>
                <c:pt idx="235">
                  <c:v>0.97160546541417603</c:v>
                </c:pt>
                <c:pt idx="236">
                  <c:v>0.97229931682322812</c:v>
                </c:pt>
                <c:pt idx="237">
                  <c:v>0.9713919726729292</c:v>
                </c:pt>
                <c:pt idx="238">
                  <c:v>0.96429333902647318</c:v>
                </c:pt>
                <c:pt idx="239">
                  <c:v>0.95778181041844579</c:v>
                </c:pt>
                <c:pt idx="240">
                  <c:v>0.96258539709649882</c:v>
                </c:pt>
                <c:pt idx="241">
                  <c:v>0.9708582408198122</c:v>
                </c:pt>
                <c:pt idx="242">
                  <c:v>0.95030956447480786</c:v>
                </c:pt>
                <c:pt idx="243">
                  <c:v>0.94908198121263887</c:v>
                </c:pt>
                <c:pt idx="244">
                  <c:v>0.93958155422715639</c:v>
                </c:pt>
                <c:pt idx="245">
                  <c:v>0.95052305721605479</c:v>
                </c:pt>
                <c:pt idx="246">
                  <c:v>0.93904782237403939</c:v>
                </c:pt>
                <c:pt idx="247">
                  <c:v>0.93968830059777964</c:v>
                </c:pt>
                <c:pt idx="248">
                  <c:v>0.93766011955593509</c:v>
                </c:pt>
                <c:pt idx="249">
                  <c:v>0.92586464560204962</c:v>
                </c:pt>
                <c:pt idx="250">
                  <c:v>0.94192997438087112</c:v>
                </c:pt>
                <c:pt idx="251">
                  <c:v>0.94096925704526047</c:v>
                </c:pt>
                <c:pt idx="252">
                  <c:v>0.93013450042698553</c:v>
                </c:pt>
                <c:pt idx="253">
                  <c:v>0.93296327924850564</c:v>
                </c:pt>
                <c:pt idx="254">
                  <c:v>0.92938727583262171</c:v>
                </c:pt>
                <c:pt idx="255">
                  <c:v>0.92976088812980362</c:v>
                </c:pt>
                <c:pt idx="256">
                  <c:v>0.93018787361229716</c:v>
                </c:pt>
                <c:pt idx="257">
                  <c:v>0.93029461998292062</c:v>
                </c:pt>
                <c:pt idx="258">
                  <c:v>0.92794619982920579</c:v>
                </c:pt>
                <c:pt idx="259">
                  <c:v>0.9233827924850555</c:v>
                </c:pt>
                <c:pt idx="260">
                  <c:v>0.91881938514090522</c:v>
                </c:pt>
                <c:pt idx="261">
                  <c:v>0.91945986336464569</c:v>
                </c:pt>
                <c:pt idx="262">
                  <c:v>0.91951323654995731</c:v>
                </c:pt>
                <c:pt idx="263">
                  <c:v>0.92367634500426987</c:v>
                </c:pt>
                <c:pt idx="264">
                  <c:v>0.91780529461998295</c:v>
                </c:pt>
                <c:pt idx="265">
                  <c:v>0.92847993168232279</c:v>
                </c:pt>
                <c:pt idx="266">
                  <c:v>0.91908625106746378</c:v>
                </c:pt>
                <c:pt idx="267">
                  <c:v>0.92340947907771131</c:v>
                </c:pt>
                <c:pt idx="268">
                  <c:v>0.92404995730145179</c:v>
                </c:pt>
                <c:pt idx="269">
                  <c:v>0.92485055508112723</c:v>
                </c:pt>
                <c:pt idx="270">
                  <c:v>0.92890691716481644</c:v>
                </c:pt>
                <c:pt idx="271">
                  <c:v>0.92671861656703669</c:v>
                </c:pt>
                <c:pt idx="272">
                  <c:v>0.93162894961571308</c:v>
                </c:pt>
                <c:pt idx="273">
                  <c:v>0.92880017079419308</c:v>
                </c:pt>
                <c:pt idx="274">
                  <c:v>0.9375</c:v>
                </c:pt>
                <c:pt idx="275">
                  <c:v>0.93002775405636218</c:v>
                </c:pt>
                <c:pt idx="276">
                  <c:v>0.94006191289496155</c:v>
                </c:pt>
                <c:pt idx="277">
                  <c:v>0.93125533731853116</c:v>
                </c:pt>
                <c:pt idx="278">
                  <c:v>0.93226942783945355</c:v>
                </c:pt>
                <c:pt idx="279">
                  <c:v>0.93637916310845437</c:v>
                </c:pt>
                <c:pt idx="280">
                  <c:v>0.93771349274124693</c:v>
                </c:pt>
                <c:pt idx="281">
                  <c:v>0.93883432963279256</c:v>
                </c:pt>
                <c:pt idx="282">
                  <c:v>0.94176985482493603</c:v>
                </c:pt>
                <c:pt idx="283">
                  <c:v>0.9456127241673784</c:v>
                </c:pt>
                <c:pt idx="284">
                  <c:v>0.94603970964987194</c:v>
                </c:pt>
                <c:pt idx="285">
                  <c:v>0.94251707941929985</c:v>
                </c:pt>
                <c:pt idx="286">
                  <c:v>0.94417164816396248</c:v>
                </c:pt>
                <c:pt idx="287">
                  <c:v>0.94417164816396248</c:v>
                </c:pt>
                <c:pt idx="288">
                  <c:v>0.9554867634500428</c:v>
                </c:pt>
                <c:pt idx="289">
                  <c:v>0.94641332194705385</c:v>
                </c:pt>
                <c:pt idx="290">
                  <c:v>0.94945559350982078</c:v>
                </c:pt>
                <c:pt idx="291">
                  <c:v>0.95473953885567897</c:v>
                </c:pt>
                <c:pt idx="292">
                  <c:v>0.94700042698548248</c:v>
                </c:pt>
                <c:pt idx="293">
                  <c:v>0.95527327070879597</c:v>
                </c:pt>
                <c:pt idx="294">
                  <c:v>0.95420580700256197</c:v>
                </c:pt>
                <c:pt idx="295">
                  <c:v>0.9606105892399659</c:v>
                </c:pt>
                <c:pt idx="296">
                  <c:v>0.95799530315969261</c:v>
                </c:pt>
                <c:pt idx="297">
                  <c:v>0.94924210076857396</c:v>
                </c:pt>
                <c:pt idx="298">
                  <c:v>0.9554867634500428</c:v>
                </c:pt>
                <c:pt idx="299">
                  <c:v>0.95714133219470543</c:v>
                </c:pt>
                <c:pt idx="300">
                  <c:v>0.95500640478223742</c:v>
                </c:pt>
                <c:pt idx="301">
                  <c:v>0.96311912894961571</c:v>
                </c:pt>
                <c:pt idx="302">
                  <c:v>0.96493381725021354</c:v>
                </c:pt>
                <c:pt idx="303">
                  <c:v>0.96093082835183619</c:v>
                </c:pt>
                <c:pt idx="304">
                  <c:v>0.96536080273270719</c:v>
                </c:pt>
                <c:pt idx="305">
                  <c:v>0.96434671221178481</c:v>
                </c:pt>
                <c:pt idx="306">
                  <c:v>0.96931041844577281</c:v>
                </c:pt>
                <c:pt idx="307">
                  <c:v>0.96568104184457726</c:v>
                </c:pt>
                <c:pt idx="308">
                  <c:v>0.97486122971818967</c:v>
                </c:pt>
                <c:pt idx="309">
                  <c:v>0.9680294619982921</c:v>
                </c:pt>
                <c:pt idx="310">
                  <c:v>0.96290563620836889</c:v>
                </c:pt>
                <c:pt idx="311">
                  <c:v>0.9680294619982921</c:v>
                </c:pt>
                <c:pt idx="312">
                  <c:v>0.96706874466268156</c:v>
                </c:pt>
                <c:pt idx="313">
                  <c:v>0.96461357813834336</c:v>
                </c:pt>
                <c:pt idx="314">
                  <c:v>0.97550170794193003</c:v>
                </c:pt>
                <c:pt idx="315">
                  <c:v>0.97470111016225458</c:v>
                </c:pt>
                <c:pt idx="316">
                  <c:v>0.97011101622544837</c:v>
                </c:pt>
                <c:pt idx="317">
                  <c:v>0.97539496157130667</c:v>
                </c:pt>
                <c:pt idx="318">
                  <c:v>0.96776259607173365</c:v>
                </c:pt>
                <c:pt idx="319">
                  <c:v>1</c:v>
                </c:pt>
                <c:pt idx="320">
                  <c:v>0.97037788215200682</c:v>
                </c:pt>
                <c:pt idx="321">
                  <c:v>0.97507472245943649</c:v>
                </c:pt>
                <c:pt idx="322">
                  <c:v>0.98436165670367215</c:v>
                </c:pt>
                <c:pt idx="323">
                  <c:v>0.9782771135781384</c:v>
                </c:pt>
                <c:pt idx="324">
                  <c:v>0.98644321093082843</c:v>
                </c:pt>
                <c:pt idx="325">
                  <c:v>0.97801024765157996</c:v>
                </c:pt>
                <c:pt idx="326">
                  <c:v>0.97208582408198119</c:v>
                </c:pt>
                <c:pt idx="327">
                  <c:v>0.97512809564474812</c:v>
                </c:pt>
                <c:pt idx="328">
                  <c:v>0.98062553373185313</c:v>
                </c:pt>
                <c:pt idx="329">
                  <c:v>0.97849060631938511</c:v>
                </c:pt>
                <c:pt idx="330">
                  <c:v>0.97603543979504703</c:v>
                </c:pt>
                <c:pt idx="331">
                  <c:v>0.9775832621690862</c:v>
                </c:pt>
                <c:pt idx="332">
                  <c:v>0.96968403074295473</c:v>
                </c:pt>
                <c:pt idx="333">
                  <c:v>0.96963065755764311</c:v>
                </c:pt>
                <c:pt idx="334">
                  <c:v>0.97859735269000858</c:v>
                </c:pt>
                <c:pt idx="335">
                  <c:v>0.97347352690008548</c:v>
                </c:pt>
                <c:pt idx="336">
                  <c:v>0.97464773697694274</c:v>
                </c:pt>
                <c:pt idx="337">
                  <c:v>0.97699615713065757</c:v>
                </c:pt>
                <c:pt idx="338">
                  <c:v>0.98430828351836042</c:v>
                </c:pt>
                <c:pt idx="339">
                  <c:v>0.96813620836891556</c:v>
                </c:pt>
                <c:pt idx="340">
                  <c:v>0.97155209222886429</c:v>
                </c:pt>
                <c:pt idx="341">
                  <c:v>0.98836464560204951</c:v>
                </c:pt>
                <c:pt idx="342">
                  <c:v>0.9756084543125535</c:v>
                </c:pt>
                <c:pt idx="343">
                  <c:v>0.96690862510674636</c:v>
                </c:pt>
                <c:pt idx="344">
                  <c:v>0.96333262169086264</c:v>
                </c:pt>
                <c:pt idx="345">
                  <c:v>0.96754910333048683</c:v>
                </c:pt>
                <c:pt idx="346">
                  <c:v>0.96205166524338181</c:v>
                </c:pt>
                <c:pt idx="347">
                  <c:v>0.95916951323654998</c:v>
                </c:pt>
                <c:pt idx="348">
                  <c:v>0.94769427839453457</c:v>
                </c:pt>
                <c:pt idx="349">
                  <c:v>0.94475875320239111</c:v>
                </c:pt>
                <c:pt idx="350">
                  <c:v>0.94246370623398812</c:v>
                </c:pt>
                <c:pt idx="351">
                  <c:v>0.93483134073441509</c:v>
                </c:pt>
                <c:pt idx="352">
                  <c:v>0.92698548249359525</c:v>
                </c:pt>
                <c:pt idx="353">
                  <c:v>0.93152220324508972</c:v>
                </c:pt>
                <c:pt idx="354">
                  <c:v>0.92858667805294626</c:v>
                </c:pt>
                <c:pt idx="355">
                  <c:v>0.92100768573868486</c:v>
                </c:pt>
                <c:pt idx="356">
                  <c:v>0.91476302305721613</c:v>
                </c:pt>
                <c:pt idx="357">
                  <c:v>0.9056895815542273</c:v>
                </c:pt>
                <c:pt idx="358">
                  <c:v>0.89789709649871907</c:v>
                </c:pt>
                <c:pt idx="359">
                  <c:v>0.89368061485909489</c:v>
                </c:pt>
                <c:pt idx="360">
                  <c:v>0.88263236549957313</c:v>
                </c:pt>
                <c:pt idx="361">
                  <c:v>0.87953672075149458</c:v>
                </c:pt>
                <c:pt idx="362">
                  <c:v>0.86870196413321943</c:v>
                </c:pt>
                <c:pt idx="363">
                  <c:v>0.86352476515798471</c:v>
                </c:pt>
                <c:pt idx="364">
                  <c:v>0.85792058070025623</c:v>
                </c:pt>
                <c:pt idx="365">
                  <c:v>0.84238898377455174</c:v>
                </c:pt>
                <c:pt idx="366">
                  <c:v>0.83870623398804445</c:v>
                </c:pt>
                <c:pt idx="367">
                  <c:v>0.83118061485909478</c:v>
                </c:pt>
                <c:pt idx="368">
                  <c:v>0.8313941076003416</c:v>
                </c:pt>
                <c:pt idx="369">
                  <c:v>0.81266011955593509</c:v>
                </c:pt>
                <c:pt idx="370">
                  <c:v>0.80550811272416745</c:v>
                </c:pt>
                <c:pt idx="371">
                  <c:v>0.79451323654995731</c:v>
                </c:pt>
                <c:pt idx="372">
                  <c:v>0.79125747224594367</c:v>
                </c:pt>
                <c:pt idx="373">
                  <c:v>0.77908838599487629</c:v>
                </c:pt>
                <c:pt idx="374">
                  <c:v>0.77156276686592651</c:v>
                </c:pt>
                <c:pt idx="375">
                  <c:v>0.76414389410760042</c:v>
                </c:pt>
                <c:pt idx="376">
                  <c:v>0.7522950469684031</c:v>
                </c:pt>
                <c:pt idx="377">
                  <c:v>0.75362937660119556</c:v>
                </c:pt>
                <c:pt idx="378">
                  <c:v>0.73671007685738688</c:v>
                </c:pt>
                <c:pt idx="379">
                  <c:v>0.72843723313407349</c:v>
                </c:pt>
                <c:pt idx="380">
                  <c:v>0.72277967549103339</c:v>
                </c:pt>
                <c:pt idx="381">
                  <c:v>0.7115179333902647</c:v>
                </c:pt>
                <c:pt idx="382">
                  <c:v>0.70767506404782243</c:v>
                </c:pt>
                <c:pt idx="383">
                  <c:v>0.70409906063193861</c:v>
                </c:pt>
                <c:pt idx="384">
                  <c:v>0.69449188727583266</c:v>
                </c:pt>
                <c:pt idx="385">
                  <c:v>0.68488471391972683</c:v>
                </c:pt>
                <c:pt idx="386">
                  <c:v>0.68798035866780538</c:v>
                </c:pt>
                <c:pt idx="387">
                  <c:v>0.67527754056362088</c:v>
                </c:pt>
                <c:pt idx="388">
                  <c:v>0.67565115286080279</c:v>
                </c:pt>
                <c:pt idx="389">
                  <c:v>0.66289496157130656</c:v>
                </c:pt>
                <c:pt idx="390">
                  <c:v>0.66209436379163111</c:v>
                </c:pt>
                <c:pt idx="391">
                  <c:v>0.65248719043552528</c:v>
                </c:pt>
                <c:pt idx="392">
                  <c:v>0.64971178479931679</c:v>
                </c:pt>
                <c:pt idx="393">
                  <c:v>0.64533518360375741</c:v>
                </c:pt>
                <c:pt idx="394">
                  <c:v>0.63775619128949623</c:v>
                </c:pt>
                <c:pt idx="395">
                  <c:v>0.63871690862510677</c:v>
                </c:pt>
                <c:pt idx="396">
                  <c:v>0.63193851409052093</c:v>
                </c:pt>
                <c:pt idx="397">
                  <c:v>0.63087105038428692</c:v>
                </c:pt>
                <c:pt idx="398">
                  <c:v>0.62596071733561065</c:v>
                </c:pt>
                <c:pt idx="399">
                  <c:v>0.62393253629376599</c:v>
                </c:pt>
                <c:pt idx="400">
                  <c:v>0.6188087105038429</c:v>
                </c:pt>
                <c:pt idx="401">
                  <c:v>0.61144321093082832</c:v>
                </c:pt>
                <c:pt idx="402">
                  <c:v>0.61154995730145179</c:v>
                </c:pt>
                <c:pt idx="403">
                  <c:v>0.61085610589239969</c:v>
                </c:pt>
                <c:pt idx="404">
                  <c:v>0.6004483347566183</c:v>
                </c:pt>
                <c:pt idx="405">
                  <c:v>0.60076857386848848</c:v>
                </c:pt>
                <c:pt idx="406">
                  <c:v>0.6048783091374893</c:v>
                </c:pt>
                <c:pt idx="407">
                  <c:v>0.59959436379163111</c:v>
                </c:pt>
                <c:pt idx="408">
                  <c:v>0.59505764304013675</c:v>
                </c:pt>
                <c:pt idx="409">
                  <c:v>0.59334970111016228</c:v>
                </c:pt>
                <c:pt idx="410">
                  <c:v>0.59164175918018791</c:v>
                </c:pt>
                <c:pt idx="411">
                  <c:v>0.59505764304013675</c:v>
                </c:pt>
                <c:pt idx="412">
                  <c:v>0.59132152006831773</c:v>
                </c:pt>
                <c:pt idx="413">
                  <c:v>0.58940008539709654</c:v>
                </c:pt>
                <c:pt idx="414">
                  <c:v>0.58678479931682326</c:v>
                </c:pt>
                <c:pt idx="415">
                  <c:v>0.58358240819812135</c:v>
                </c:pt>
                <c:pt idx="416">
                  <c:v>0.58235482493595214</c:v>
                </c:pt>
                <c:pt idx="417">
                  <c:v>0.58427625960717344</c:v>
                </c:pt>
                <c:pt idx="418">
                  <c:v>0.57904568744662688</c:v>
                </c:pt>
                <c:pt idx="419">
                  <c:v>0.58075362937660113</c:v>
                </c:pt>
                <c:pt idx="420">
                  <c:v>0.57872544833475659</c:v>
                </c:pt>
                <c:pt idx="421">
                  <c:v>0.57669726729291204</c:v>
                </c:pt>
                <c:pt idx="422">
                  <c:v>0.57792485055508114</c:v>
                </c:pt>
                <c:pt idx="423">
                  <c:v>0.57498932536293768</c:v>
                </c:pt>
                <c:pt idx="424">
                  <c:v>0.57733774551665251</c:v>
                </c:pt>
                <c:pt idx="425">
                  <c:v>0.57546968403074306</c:v>
                </c:pt>
                <c:pt idx="426">
                  <c:v>0.56997224594363805</c:v>
                </c:pt>
                <c:pt idx="427">
                  <c:v>0.57013236549957302</c:v>
                </c:pt>
                <c:pt idx="428">
                  <c:v>0.57285439795046966</c:v>
                </c:pt>
                <c:pt idx="429">
                  <c:v>0.56618274978650729</c:v>
                </c:pt>
                <c:pt idx="430">
                  <c:v>0.57322801024765158</c:v>
                </c:pt>
                <c:pt idx="431">
                  <c:v>0.57061272416737829</c:v>
                </c:pt>
                <c:pt idx="432">
                  <c:v>0.56997224594363805</c:v>
                </c:pt>
                <c:pt idx="433">
                  <c:v>0.56842442356959866</c:v>
                </c:pt>
                <c:pt idx="434">
                  <c:v>0.56564901793339029</c:v>
                </c:pt>
                <c:pt idx="435">
                  <c:v>0.56762382578992321</c:v>
                </c:pt>
                <c:pt idx="436">
                  <c:v>0.56741033304867627</c:v>
                </c:pt>
                <c:pt idx="437">
                  <c:v>0.56644961571306574</c:v>
                </c:pt>
                <c:pt idx="438">
                  <c:v>0.56975875320239111</c:v>
                </c:pt>
                <c:pt idx="439">
                  <c:v>0.56586251067463711</c:v>
                </c:pt>
                <c:pt idx="440">
                  <c:v>0.56452818104184466</c:v>
                </c:pt>
                <c:pt idx="441">
                  <c:v>0.55977796754910336</c:v>
                </c:pt>
                <c:pt idx="442">
                  <c:v>0.56335397096498718</c:v>
                </c:pt>
                <c:pt idx="443">
                  <c:v>0.56260674637062336</c:v>
                </c:pt>
                <c:pt idx="444">
                  <c:v>0.56356746370623412</c:v>
                </c:pt>
                <c:pt idx="445">
                  <c:v>0.56362083689154574</c:v>
                </c:pt>
                <c:pt idx="446">
                  <c:v>0.55823014517506409</c:v>
                </c:pt>
                <c:pt idx="447">
                  <c:v>0.55972459436379163</c:v>
                </c:pt>
                <c:pt idx="448">
                  <c:v>0.55860375747224589</c:v>
                </c:pt>
                <c:pt idx="449">
                  <c:v>0.55913748932536289</c:v>
                </c:pt>
                <c:pt idx="450">
                  <c:v>0.55572160546541427</c:v>
                </c:pt>
                <c:pt idx="451">
                  <c:v>0.55209222886421871</c:v>
                </c:pt>
                <c:pt idx="452">
                  <c:v>0.55022416737830926</c:v>
                </c:pt>
                <c:pt idx="453">
                  <c:v>0.5517186165670368</c:v>
                </c:pt>
                <c:pt idx="454">
                  <c:v>0.5612724167378309</c:v>
                </c:pt>
                <c:pt idx="455">
                  <c:v>0.55513450042698542</c:v>
                </c:pt>
                <c:pt idx="456">
                  <c:v>0.56116567036720755</c:v>
                </c:pt>
                <c:pt idx="457">
                  <c:v>0.55273270708795896</c:v>
                </c:pt>
                <c:pt idx="458">
                  <c:v>0.54878309137489334</c:v>
                </c:pt>
                <c:pt idx="459">
                  <c:v>0.54846285226302305</c:v>
                </c:pt>
                <c:pt idx="460">
                  <c:v>0.5497971818958155</c:v>
                </c:pt>
                <c:pt idx="461">
                  <c:v>0.55139837745516651</c:v>
                </c:pt>
                <c:pt idx="462">
                  <c:v>0.54376601195559349</c:v>
                </c:pt>
                <c:pt idx="463">
                  <c:v>0.54381938514090522</c:v>
                </c:pt>
                <c:pt idx="464">
                  <c:v>0.54542058070025623</c:v>
                </c:pt>
                <c:pt idx="465">
                  <c:v>0.54771562766865933</c:v>
                </c:pt>
                <c:pt idx="466">
                  <c:v>0.54478010247651587</c:v>
                </c:pt>
                <c:pt idx="467">
                  <c:v>0.54141759180187876</c:v>
                </c:pt>
                <c:pt idx="468">
                  <c:v>0.54435311699402222</c:v>
                </c:pt>
                <c:pt idx="469">
                  <c:v>0.54408625106746367</c:v>
                </c:pt>
                <c:pt idx="470">
                  <c:v>0.56911827497865075</c:v>
                </c:pt>
                <c:pt idx="471">
                  <c:v>0.54205807002561912</c:v>
                </c:pt>
                <c:pt idx="472">
                  <c:v>0.54136421861656703</c:v>
                </c:pt>
                <c:pt idx="473">
                  <c:v>0.5420046968403075</c:v>
                </c:pt>
                <c:pt idx="474">
                  <c:v>0.5407771135781384</c:v>
                </c:pt>
                <c:pt idx="475">
                  <c:v>0.53826857386848848</c:v>
                </c:pt>
                <c:pt idx="476">
                  <c:v>0.53800170794193003</c:v>
                </c:pt>
                <c:pt idx="477">
                  <c:v>0.5322907771135782</c:v>
                </c:pt>
                <c:pt idx="478">
                  <c:v>0.53565328778821519</c:v>
                </c:pt>
                <c:pt idx="479">
                  <c:v>0.53559991460290357</c:v>
                </c:pt>
                <c:pt idx="480">
                  <c:v>0.53410546541417592</c:v>
                </c:pt>
                <c:pt idx="481">
                  <c:v>0.53042271562766863</c:v>
                </c:pt>
                <c:pt idx="482">
                  <c:v>0.53640051238257902</c:v>
                </c:pt>
                <c:pt idx="483">
                  <c:v>0.54808923996584125</c:v>
                </c:pt>
                <c:pt idx="484">
                  <c:v>0.53527967549103328</c:v>
                </c:pt>
                <c:pt idx="485">
                  <c:v>0.53565328778821519</c:v>
                </c:pt>
                <c:pt idx="486">
                  <c:v>0.53213065755764311</c:v>
                </c:pt>
                <c:pt idx="487">
                  <c:v>0.53645388556789075</c:v>
                </c:pt>
                <c:pt idx="488">
                  <c:v>0.53522630230572166</c:v>
                </c:pt>
                <c:pt idx="489">
                  <c:v>0.53533304867634501</c:v>
                </c:pt>
                <c:pt idx="490">
                  <c:v>0.54067036720751493</c:v>
                </c:pt>
                <c:pt idx="491">
                  <c:v>0.53538642186165675</c:v>
                </c:pt>
                <c:pt idx="492">
                  <c:v>0.533731853116994</c:v>
                </c:pt>
                <c:pt idx="493">
                  <c:v>0.53501280956447483</c:v>
                </c:pt>
                <c:pt idx="494">
                  <c:v>0.52908838599487618</c:v>
                </c:pt>
                <c:pt idx="495">
                  <c:v>0.53778821520068321</c:v>
                </c:pt>
                <c:pt idx="496">
                  <c:v>0.53624039282664393</c:v>
                </c:pt>
                <c:pt idx="497">
                  <c:v>0.53437233134073447</c:v>
                </c:pt>
                <c:pt idx="498">
                  <c:v>0.53479931682322801</c:v>
                </c:pt>
                <c:pt idx="499">
                  <c:v>0.53485269000853974</c:v>
                </c:pt>
                <c:pt idx="500">
                  <c:v>0.53559991460290357</c:v>
                </c:pt>
                <c:pt idx="501">
                  <c:v>0.53746797608881303</c:v>
                </c:pt>
                <c:pt idx="502">
                  <c:v>0.53608027327070884</c:v>
                </c:pt>
                <c:pt idx="503">
                  <c:v>0.53917591801878739</c:v>
                </c:pt>
                <c:pt idx="504">
                  <c:v>0.53602690008539711</c:v>
                </c:pt>
                <c:pt idx="505">
                  <c:v>0.53880230572160548</c:v>
                </c:pt>
                <c:pt idx="506">
                  <c:v>0.53880230572160548</c:v>
                </c:pt>
                <c:pt idx="507">
                  <c:v>0.53543979504696848</c:v>
                </c:pt>
                <c:pt idx="508">
                  <c:v>0.54269854824935948</c:v>
                </c:pt>
                <c:pt idx="509">
                  <c:v>0.5397096498719044</c:v>
                </c:pt>
                <c:pt idx="510">
                  <c:v>0.53688087105038429</c:v>
                </c:pt>
                <c:pt idx="511">
                  <c:v>0.54173783091374894</c:v>
                </c:pt>
                <c:pt idx="512">
                  <c:v>0.53640051238257902</c:v>
                </c:pt>
                <c:pt idx="513">
                  <c:v>0.54109735269000858</c:v>
                </c:pt>
                <c:pt idx="514">
                  <c:v>0.53890905209222895</c:v>
                </c:pt>
                <c:pt idx="515">
                  <c:v>0.54157771135781385</c:v>
                </c:pt>
                <c:pt idx="516">
                  <c:v>0.54275192143467121</c:v>
                </c:pt>
                <c:pt idx="517">
                  <c:v>0.5420046968403075</c:v>
                </c:pt>
                <c:pt idx="518">
                  <c:v>0.5390157984628523</c:v>
                </c:pt>
                <c:pt idx="519">
                  <c:v>0.54216481639624248</c:v>
                </c:pt>
                <c:pt idx="520">
                  <c:v>0.54248505550811277</c:v>
                </c:pt>
                <c:pt idx="521">
                  <c:v>0.54307216054654139</c:v>
                </c:pt>
                <c:pt idx="522">
                  <c:v>0.54339239965841168</c:v>
                </c:pt>
                <c:pt idx="523">
                  <c:v>0.54002988898377458</c:v>
                </c:pt>
                <c:pt idx="524">
                  <c:v>0.54659479077711359</c:v>
                </c:pt>
                <c:pt idx="525">
                  <c:v>0.54029675491033302</c:v>
                </c:pt>
                <c:pt idx="526">
                  <c:v>0.54349914602903504</c:v>
                </c:pt>
                <c:pt idx="527">
                  <c:v>0.54040350128095649</c:v>
                </c:pt>
                <c:pt idx="528">
                  <c:v>0.53912254483347566</c:v>
                </c:pt>
                <c:pt idx="529">
                  <c:v>0.54227156276686594</c:v>
                </c:pt>
                <c:pt idx="530">
                  <c:v>0.5446733561058924</c:v>
                </c:pt>
                <c:pt idx="531">
                  <c:v>0.54445986336464569</c:v>
                </c:pt>
                <c:pt idx="532">
                  <c:v>0.54472672929120414</c:v>
                </c:pt>
                <c:pt idx="533">
                  <c:v>0.54211144321093085</c:v>
                </c:pt>
                <c:pt idx="534">
                  <c:v>0.55102476515798471</c:v>
                </c:pt>
                <c:pt idx="535">
                  <c:v>0.53821520068317674</c:v>
                </c:pt>
                <c:pt idx="536">
                  <c:v>0.54264517506404786</c:v>
                </c:pt>
                <c:pt idx="537">
                  <c:v>0.53880230572160548</c:v>
                </c:pt>
                <c:pt idx="538">
                  <c:v>0.54264517506404786</c:v>
                </c:pt>
                <c:pt idx="539">
                  <c:v>0.53816182749786512</c:v>
                </c:pt>
                <c:pt idx="540">
                  <c:v>0.54488684884713923</c:v>
                </c:pt>
                <c:pt idx="541">
                  <c:v>0.54243168232280103</c:v>
                </c:pt>
                <c:pt idx="542">
                  <c:v>0.53986976942783949</c:v>
                </c:pt>
                <c:pt idx="543">
                  <c:v>0.53965627668659266</c:v>
                </c:pt>
                <c:pt idx="544">
                  <c:v>0.53677412467976093</c:v>
                </c:pt>
                <c:pt idx="545">
                  <c:v>0.5425384286934245</c:v>
                </c:pt>
                <c:pt idx="546">
                  <c:v>0.53592015371477375</c:v>
                </c:pt>
                <c:pt idx="547">
                  <c:v>0.53656063193851411</c:v>
                </c:pt>
                <c:pt idx="548">
                  <c:v>0.5384820666097353</c:v>
                </c:pt>
                <c:pt idx="549">
                  <c:v>0.53698761742100776</c:v>
                </c:pt>
                <c:pt idx="550">
                  <c:v>0.53837532023911194</c:v>
                </c:pt>
                <c:pt idx="551">
                  <c:v>0.54189795046968403</c:v>
                </c:pt>
                <c:pt idx="552">
                  <c:v>0.53362510674637065</c:v>
                </c:pt>
                <c:pt idx="553">
                  <c:v>0.53917591801878739</c:v>
                </c:pt>
                <c:pt idx="554">
                  <c:v>0.53741460290350129</c:v>
                </c:pt>
                <c:pt idx="555">
                  <c:v>0.53997651579846295</c:v>
                </c:pt>
                <c:pt idx="556">
                  <c:v>0.53581340734415028</c:v>
                </c:pt>
                <c:pt idx="557">
                  <c:v>0.53063620836891545</c:v>
                </c:pt>
                <c:pt idx="558">
                  <c:v>0.53143680614859101</c:v>
                </c:pt>
                <c:pt idx="559">
                  <c:v>0.53821520068317674</c:v>
                </c:pt>
                <c:pt idx="560">
                  <c:v>0.53810845431255339</c:v>
                </c:pt>
                <c:pt idx="561">
                  <c:v>0.53693424423569602</c:v>
                </c:pt>
                <c:pt idx="562">
                  <c:v>0.5354931682322801</c:v>
                </c:pt>
                <c:pt idx="563">
                  <c:v>0.53362510674637065</c:v>
                </c:pt>
                <c:pt idx="564">
                  <c:v>0.53191716481639628</c:v>
                </c:pt>
                <c:pt idx="565">
                  <c:v>0.5354931682322801</c:v>
                </c:pt>
                <c:pt idx="566">
                  <c:v>0.53362510674637065</c:v>
                </c:pt>
                <c:pt idx="567">
                  <c:v>0.53479931682322801</c:v>
                </c:pt>
                <c:pt idx="568">
                  <c:v>0.53410546541417592</c:v>
                </c:pt>
                <c:pt idx="569">
                  <c:v>0.53880230572160548</c:v>
                </c:pt>
                <c:pt idx="570">
                  <c:v>0.53149017933390263</c:v>
                </c:pt>
                <c:pt idx="571">
                  <c:v>0.53522630230572166</c:v>
                </c:pt>
                <c:pt idx="572">
                  <c:v>0.53757472245943638</c:v>
                </c:pt>
                <c:pt idx="573">
                  <c:v>0.53325149444918873</c:v>
                </c:pt>
                <c:pt idx="574">
                  <c:v>0.53928266438941075</c:v>
                </c:pt>
                <c:pt idx="575">
                  <c:v>0.53602690008539711</c:v>
                </c:pt>
                <c:pt idx="576">
                  <c:v>0.53261101622544837</c:v>
                </c:pt>
                <c:pt idx="577">
                  <c:v>0.53426558497011101</c:v>
                </c:pt>
                <c:pt idx="578">
                  <c:v>0.53874893253629375</c:v>
                </c:pt>
                <c:pt idx="579">
                  <c:v>0.53666737830913747</c:v>
                </c:pt>
                <c:pt idx="580">
                  <c:v>0.5344257045260461</c:v>
                </c:pt>
                <c:pt idx="581">
                  <c:v>0.53720111016225447</c:v>
                </c:pt>
                <c:pt idx="582">
                  <c:v>0.53543979504696848</c:v>
                </c:pt>
                <c:pt idx="583">
                  <c:v>0.53864218616567039</c:v>
                </c:pt>
                <c:pt idx="584">
                  <c:v>0.53613364645602057</c:v>
                </c:pt>
                <c:pt idx="585">
                  <c:v>0.54072374039282667</c:v>
                </c:pt>
                <c:pt idx="586">
                  <c:v>0.53933603757472248</c:v>
                </c:pt>
                <c:pt idx="587">
                  <c:v>0.53853543979504703</c:v>
                </c:pt>
                <c:pt idx="588">
                  <c:v>0.53736122971818956</c:v>
                </c:pt>
                <c:pt idx="589">
                  <c:v>0.53965627668659266</c:v>
                </c:pt>
                <c:pt idx="590">
                  <c:v>0.53730785653287794</c:v>
                </c:pt>
                <c:pt idx="591">
                  <c:v>0.54237830913748941</c:v>
                </c:pt>
                <c:pt idx="592">
                  <c:v>0.54205807002561912</c:v>
                </c:pt>
                <c:pt idx="593">
                  <c:v>0.53954953031596931</c:v>
                </c:pt>
                <c:pt idx="594">
                  <c:v>0.54328565328778822</c:v>
                </c:pt>
                <c:pt idx="595">
                  <c:v>0.53810845431255339</c:v>
                </c:pt>
                <c:pt idx="596">
                  <c:v>0.54397950469684031</c:v>
                </c:pt>
                <c:pt idx="597">
                  <c:v>0.54131084543125541</c:v>
                </c:pt>
                <c:pt idx="598">
                  <c:v>0.54083048676345002</c:v>
                </c:pt>
                <c:pt idx="599">
                  <c:v>0.53389197267292909</c:v>
                </c:pt>
                <c:pt idx="600">
                  <c:v>0.53874893253629375</c:v>
                </c:pt>
                <c:pt idx="601">
                  <c:v>0.53784158838599494</c:v>
                </c:pt>
                <c:pt idx="602">
                  <c:v>0.53880230572160548</c:v>
                </c:pt>
                <c:pt idx="603">
                  <c:v>0.53858881298035866</c:v>
                </c:pt>
                <c:pt idx="604">
                  <c:v>0.53778821520068321</c:v>
                </c:pt>
                <c:pt idx="605">
                  <c:v>0.53303800170794202</c:v>
                </c:pt>
                <c:pt idx="606">
                  <c:v>0.53864218616567039</c:v>
                </c:pt>
                <c:pt idx="607">
                  <c:v>0.53463919726729292</c:v>
                </c:pt>
                <c:pt idx="608">
                  <c:v>0.54659479077711359</c:v>
                </c:pt>
                <c:pt idx="609">
                  <c:v>0.53768146883005974</c:v>
                </c:pt>
                <c:pt idx="610">
                  <c:v>0.53613364645602057</c:v>
                </c:pt>
                <c:pt idx="611">
                  <c:v>0.54051024765157984</c:v>
                </c:pt>
                <c:pt idx="612">
                  <c:v>0.53912254483347566</c:v>
                </c:pt>
                <c:pt idx="613">
                  <c:v>0.53640051238257902</c:v>
                </c:pt>
                <c:pt idx="614">
                  <c:v>0.53447907771135783</c:v>
                </c:pt>
                <c:pt idx="615">
                  <c:v>0.53325149444918873</c:v>
                </c:pt>
                <c:pt idx="616">
                  <c:v>0.53629376601195555</c:v>
                </c:pt>
                <c:pt idx="617">
                  <c:v>0.53661400512382584</c:v>
                </c:pt>
                <c:pt idx="618">
                  <c:v>0.5349594363791631</c:v>
                </c:pt>
                <c:pt idx="619">
                  <c:v>0.53479931682322801</c:v>
                </c:pt>
                <c:pt idx="620">
                  <c:v>0.53068958155422719</c:v>
                </c:pt>
                <c:pt idx="621">
                  <c:v>0.53282450896669509</c:v>
                </c:pt>
                <c:pt idx="622">
                  <c:v>0.53720111016225447</c:v>
                </c:pt>
                <c:pt idx="623">
                  <c:v>0.53608027327070884</c:v>
                </c:pt>
                <c:pt idx="624">
                  <c:v>0.53501280956447483</c:v>
                </c:pt>
                <c:pt idx="625">
                  <c:v>0.53778821520068321</c:v>
                </c:pt>
                <c:pt idx="626">
                  <c:v>0.53405209222886429</c:v>
                </c:pt>
                <c:pt idx="627">
                  <c:v>0.53437233134073447</c:v>
                </c:pt>
                <c:pt idx="628">
                  <c:v>0.5322907771135782</c:v>
                </c:pt>
                <c:pt idx="629">
                  <c:v>0.54211144321093085</c:v>
                </c:pt>
                <c:pt idx="630">
                  <c:v>0.54776900085397096</c:v>
                </c:pt>
                <c:pt idx="631">
                  <c:v>0.52983561058924</c:v>
                </c:pt>
                <c:pt idx="632">
                  <c:v>0.53543979504696848</c:v>
                </c:pt>
                <c:pt idx="633">
                  <c:v>0.52903501280956455</c:v>
                </c:pt>
                <c:pt idx="634">
                  <c:v>0.53490606319385148</c:v>
                </c:pt>
                <c:pt idx="635">
                  <c:v>0.53250426985482502</c:v>
                </c:pt>
                <c:pt idx="636">
                  <c:v>0.53325149444918873</c:v>
                </c:pt>
                <c:pt idx="637">
                  <c:v>0.5305294619982921</c:v>
                </c:pt>
                <c:pt idx="638">
                  <c:v>0.53389197267292909</c:v>
                </c:pt>
                <c:pt idx="639">
                  <c:v>0.53287788215200682</c:v>
                </c:pt>
                <c:pt idx="640">
                  <c:v>0.53506618274978657</c:v>
                </c:pt>
                <c:pt idx="641">
                  <c:v>0.53624039282664393</c:v>
                </c:pt>
                <c:pt idx="642">
                  <c:v>0.533198121263877</c:v>
                </c:pt>
                <c:pt idx="643">
                  <c:v>0.53261101622544837</c:v>
                </c:pt>
                <c:pt idx="644">
                  <c:v>0.53271776259607173</c:v>
                </c:pt>
                <c:pt idx="645">
                  <c:v>0.53522630230572166</c:v>
                </c:pt>
                <c:pt idx="646">
                  <c:v>0.53213065755764311</c:v>
                </c:pt>
                <c:pt idx="647">
                  <c:v>0.53415883859948765</c:v>
                </c:pt>
                <c:pt idx="648">
                  <c:v>0.53517292912040992</c:v>
                </c:pt>
                <c:pt idx="649">
                  <c:v>0.53698761742100776</c:v>
                </c:pt>
                <c:pt idx="650">
                  <c:v>0.53314474807856538</c:v>
                </c:pt>
                <c:pt idx="651">
                  <c:v>0.53949615713065757</c:v>
                </c:pt>
                <c:pt idx="652">
                  <c:v>0.53933603757472248</c:v>
                </c:pt>
                <c:pt idx="653">
                  <c:v>0.53367847993168238</c:v>
                </c:pt>
                <c:pt idx="654">
                  <c:v>0.53426558497011101</c:v>
                </c:pt>
                <c:pt idx="655">
                  <c:v>0.53864218616567039</c:v>
                </c:pt>
                <c:pt idx="656">
                  <c:v>0.53463919726729292</c:v>
                </c:pt>
                <c:pt idx="657">
                  <c:v>0.53378522630230574</c:v>
                </c:pt>
                <c:pt idx="658">
                  <c:v>0.53543979504696848</c:v>
                </c:pt>
                <c:pt idx="659">
                  <c:v>0.53100982066609737</c:v>
                </c:pt>
                <c:pt idx="660">
                  <c:v>0.5354931682322801</c:v>
                </c:pt>
                <c:pt idx="661">
                  <c:v>0.54013663535439793</c:v>
                </c:pt>
                <c:pt idx="662">
                  <c:v>0.53581340734415028</c:v>
                </c:pt>
                <c:pt idx="663">
                  <c:v>0.5361870196413322</c:v>
                </c:pt>
                <c:pt idx="664">
                  <c:v>0.53896242527754057</c:v>
                </c:pt>
                <c:pt idx="665">
                  <c:v>0.54136421861656703</c:v>
                </c:pt>
                <c:pt idx="666">
                  <c:v>0.5384820666097353</c:v>
                </c:pt>
                <c:pt idx="667">
                  <c:v>0.53714773697694285</c:v>
                </c:pt>
                <c:pt idx="668">
                  <c:v>0.53944278394534595</c:v>
                </c:pt>
                <c:pt idx="669">
                  <c:v>0.53570666097352693</c:v>
                </c:pt>
                <c:pt idx="670">
                  <c:v>0.54008326216908631</c:v>
                </c:pt>
                <c:pt idx="671">
                  <c:v>0.5372544833475662</c:v>
                </c:pt>
                <c:pt idx="672">
                  <c:v>0.54029675491033302</c:v>
                </c:pt>
                <c:pt idx="673">
                  <c:v>0.5379483347566183</c:v>
                </c:pt>
                <c:pt idx="674">
                  <c:v>0.53821520068317674</c:v>
                </c:pt>
                <c:pt idx="675">
                  <c:v>0.53981639624252775</c:v>
                </c:pt>
                <c:pt idx="676">
                  <c:v>0.54616780529461995</c:v>
                </c:pt>
                <c:pt idx="677">
                  <c:v>0.5390157984628523</c:v>
                </c:pt>
                <c:pt idx="678">
                  <c:v>0.54088385994876176</c:v>
                </c:pt>
                <c:pt idx="679">
                  <c:v>0.53821520068317674</c:v>
                </c:pt>
                <c:pt idx="680">
                  <c:v>0.5407771135781384</c:v>
                </c:pt>
                <c:pt idx="681">
                  <c:v>0.54019000853970967</c:v>
                </c:pt>
                <c:pt idx="682">
                  <c:v>0.54515371477369767</c:v>
                </c:pt>
                <c:pt idx="683">
                  <c:v>0.54211144321093085</c:v>
                </c:pt>
                <c:pt idx="684">
                  <c:v>0.53944278394534595</c:v>
                </c:pt>
                <c:pt idx="685">
                  <c:v>0.54168445772843721</c:v>
                </c:pt>
                <c:pt idx="686">
                  <c:v>0.53944278394534595</c:v>
                </c:pt>
                <c:pt idx="687">
                  <c:v>0.53778821520068321</c:v>
                </c:pt>
                <c:pt idx="688">
                  <c:v>0.54125747224594367</c:v>
                </c:pt>
                <c:pt idx="689">
                  <c:v>0.53602690008539711</c:v>
                </c:pt>
                <c:pt idx="690">
                  <c:v>0.53976302305721602</c:v>
                </c:pt>
                <c:pt idx="691">
                  <c:v>0.54104397950469685</c:v>
                </c:pt>
                <c:pt idx="692">
                  <c:v>0.53746797608881303</c:v>
                </c:pt>
                <c:pt idx="693">
                  <c:v>0.53522630230572166</c:v>
                </c:pt>
                <c:pt idx="694">
                  <c:v>0.53949615713065757</c:v>
                </c:pt>
                <c:pt idx="695">
                  <c:v>0.53650725875320249</c:v>
                </c:pt>
                <c:pt idx="696">
                  <c:v>0.55273270708795896</c:v>
                </c:pt>
                <c:pt idx="697">
                  <c:v>0.54205807002561912</c:v>
                </c:pt>
                <c:pt idx="698">
                  <c:v>0.53746797608881303</c:v>
                </c:pt>
                <c:pt idx="699">
                  <c:v>0.53602690008539711</c:v>
                </c:pt>
                <c:pt idx="700">
                  <c:v>0.53597352690008548</c:v>
                </c:pt>
                <c:pt idx="701">
                  <c:v>0.53453245089666956</c:v>
                </c:pt>
                <c:pt idx="702">
                  <c:v>0.53917591801878739</c:v>
                </c:pt>
                <c:pt idx="703">
                  <c:v>0.53885567890691721</c:v>
                </c:pt>
                <c:pt idx="704">
                  <c:v>0.53506618274978657</c:v>
                </c:pt>
                <c:pt idx="705">
                  <c:v>0.53597352690008548</c:v>
                </c:pt>
                <c:pt idx="706">
                  <c:v>0.52988898377455163</c:v>
                </c:pt>
                <c:pt idx="707">
                  <c:v>0.53239752348420155</c:v>
                </c:pt>
                <c:pt idx="708">
                  <c:v>0.5372544833475662</c:v>
                </c:pt>
                <c:pt idx="709">
                  <c:v>0.53752134927412476</c:v>
                </c:pt>
                <c:pt idx="710">
                  <c:v>0.53778821520068321</c:v>
                </c:pt>
                <c:pt idx="711">
                  <c:v>0.54013663535439793</c:v>
                </c:pt>
                <c:pt idx="712">
                  <c:v>0.53688087105038429</c:v>
                </c:pt>
                <c:pt idx="713">
                  <c:v>0.55662894961571319</c:v>
                </c:pt>
                <c:pt idx="714">
                  <c:v>0.53410546541417592</c:v>
                </c:pt>
                <c:pt idx="715">
                  <c:v>0.54931682322801034</c:v>
                </c:pt>
                <c:pt idx="716">
                  <c:v>0.53474594363791628</c:v>
                </c:pt>
                <c:pt idx="717">
                  <c:v>0.53255764304013664</c:v>
                </c:pt>
                <c:pt idx="718">
                  <c:v>0.53565328778821519</c:v>
                </c:pt>
                <c:pt idx="719">
                  <c:v>0.5499573014517507</c:v>
                </c:pt>
                <c:pt idx="720">
                  <c:v>0.53565328778821519</c:v>
                </c:pt>
                <c:pt idx="721">
                  <c:v>0.53116994022203246</c:v>
                </c:pt>
                <c:pt idx="722">
                  <c:v>0.5349594363791631</c:v>
                </c:pt>
                <c:pt idx="723">
                  <c:v>0.53853543979504703</c:v>
                </c:pt>
                <c:pt idx="724">
                  <c:v>0.54099060631938523</c:v>
                </c:pt>
                <c:pt idx="725">
                  <c:v>0.53559991460290357</c:v>
                </c:pt>
                <c:pt idx="726">
                  <c:v>0.53602690008539711</c:v>
                </c:pt>
                <c:pt idx="727">
                  <c:v>0.54141759180187876</c:v>
                </c:pt>
                <c:pt idx="728">
                  <c:v>0.53949615713065757</c:v>
                </c:pt>
                <c:pt idx="729">
                  <c:v>0.53474594363791628</c:v>
                </c:pt>
                <c:pt idx="730">
                  <c:v>0.53789496157130656</c:v>
                </c:pt>
                <c:pt idx="731">
                  <c:v>0.53608027327070884</c:v>
                </c:pt>
                <c:pt idx="732">
                  <c:v>0.5414709649871905</c:v>
                </c:pt>
                <c:pt idx="733">
                  <c:v>0.53335824081981209</c:v>
                </c:pt>
                <c:pt idx="734">
                  <c:v>0.53954953031596931</c:v>
                </c:pt>
                <c:pt idx="735">
                  <c:v>0.5459009393680615</c:v>
                </c:pt>
                <c:pt idx="736">
                  <c:v>0.54552732707087959</c:v>
                </c:pt>
                <c:pt idx="737">
                  <c:v>0.54392613151152869</c:v>
                </c:pt>
                <c:pt idx="738">
                  <c:v>0.54301878736122977</c:v>
                </c:pt>
                <c:pt idx="739">
                  <c:v>0.54760888129803587</c:v>
                </c:pt>
                <c:pt idx="740">
                  <c:v>0.5499573014517507</c:v>
                </c:pt>
                <c:pt idx="741">
                  <c:v>0.54478010247651587</c:v>
                </c:pt>
                <c:pt idx="742">
                  <c:v>0.55182536293766016</c:v>
                </c:pt>
                <c:pt idx="743">
                  <c:v>0.54969043552519226</c:v>
                </c:pt>
                <c:pt idx="744">
                  <c:v>0.54921007685738688</c:v>
                </c:pt>
                <c:pt idx="745">
                  <c:v>0.54675491033304879</c:v>
                </c:pt>
                <c:pt idx="746">
                  <c:v>0.54782237403928269</c:v>
                </c:pt>
                <c:pt idx="747">
                  <c:v>0.5563087105038429</c:v>
                </c:pt>
                <c:pt idx="748">
                  <c:v>0.54851622544833478</c:v>
                </c:pt>
                <c:pt idx="749">
                  <c:v>0.54787574722459442</c:v>
                </c:pt>
                <c:pt idx="750">
                  <c:v>0.56041844577284372</c:v>
                </c:pt>
                <c:pt idx="751">
                  <c:v>0.54969043552519226</c:v>
                </c:pt>
                <c:pt idx="752">
                  <c:v>0.54835610589239969</c:v>
                </c:pt>
                <c:pt idx="753">
                  <c:v>0.54915670367207525</c:v>
                </c:pt>
                <c:pt idx="754">
                  <c:v>0.54969043552519226</c:v>
                </c:pt>
                <c:pt idx="755">
                  <c:v>0.55102476515798471</c:v>
                </c:pt>
                <c:pt idx="756">
                  <c:v>0.54734201537147742</c:v>
                </c:pt>
                <c:pt idx="757">
                  <c:v>0.54488684884713923</c:v>
                </c:pt>
                <c:pt idx="758">
                  <c:v>0.5494235695986337</c:v>
                </c:pt>
                <c:pt idx="759">
                  <c:v>0.55139837745516651</c:v>
                </c:pt>
                <c:pt idx="760">
                  <c:v>0.54563407344150294</c:v>
                </c:pt>
                <c:pt idx="761">
                  <c:v>0.5499573014517507</c:v>
                </c:pt>
                <c:pt idx="762">
                  <c:v>0.54910333048676341</c:v>
                </c:pt>
                <c:pt idx="763">
                  <c:v>0.54899658411614005</c:v>
                </c:pt>
                <c:pt idx="764">
                  <c:v>0.55017079419299741</c:v>
                </c:pt>
                <c:pt idx="765">
                  <c:v>0.55134500426985489</c:v>
                </c:pt>
                <c:pt idx="766">
                  <c:v>0.5492634500426985</c:v>
                </c:pt>
                <c:pt idx="767">
                  <c:v>0.54664816396242533</c:v>
                </c:pt>
                <c:pt idx="768">
                  <c:v>0.55465414175918026</c:v>
                </c:pt>
                <c:pt idx="769">
                  <c:v>0.54867634500426987</c:v>
                </c:pt>
                <c:pt idx="770">
                  <c:v>0.54814261315115287</c:v>
                </c:pt>
                <c:pt idx="771">
                  <c:v>0.55481426131511535</c:v>
                </c:pt>
                <c:pt idx="772">
                  <c:v>0.55449402220324517</c:v>
                </c:pt>
                <c:pt idx="773">
                  <c:v>0.54664816396242533</c:v>
                </c:pt>
                <c:pt idx="774">
                  <c:v>0.55358667805294626</c:v>
                </c:pt>
                <c:pt idx="775">
                  <c:v>0.5517186165670368</c:v>
                </c:pt>
                <c:pt idx="776">
                  <c:v>0.55049103330486771</c:v>
                </c:pt>
                <c:pt idx="777">
                  <c:v>0.55001067463706232</c:v>
                </c:pt>
                <c:pt idx="778">
                  <c:v>0.54691502988898377</c:v>
                </c:pt>
                <c:pt idx="779">
                  <c:v>0.55177198975234842</c:v>
                </c:pt>
                <c:pt idx="780">
                  <c:v>0.54835610589239969</c:v>
                </c:pt>
                <c:pt idx="781">
                  <c:v>0.5497971818958155</c:v>
                </c:pt>
                <c:pt idx="782">
                  <c:v>0.55054440649017933</c:v>
                </c:pt>
                <c:pt idx="783">
                  <c:v>0.54568744662681468</c:v>
                </c:pt>
                <c:pt idx="784">
                  <c:v>0.54846285226302305</c:v>
                </c:pt>
                <c:pt idx="785">
                  <c:v>0.5492634500426985</c:v>
                </c:pt>
                <c:pt idx="786">
                  <c:v>0.54798249359521778</c:v>
                </c:pt>
                <c:pt idx="787">
                  <c:v>0.55198548249359525</c:v>
                </c:pt>
                <c:pt idx="788">
                  <c:v>0.54798249359521778</c:v>
                </c:pt>
                <c:pt idx="789">
                  <c:v>0.55390691716481644</c:v>
                </c:pt>
                <c:pt idx="790">
                  <c:v>0.55017079419299741</c:v>
                </c:pt>
                <c:pt idx="791">
                  <c:v>0.55075789923142626</c:v>
                </c:pt>
                <c:pt idx="792">
                  <c:v>0.5499573014517507</c:v>
                </c:pt>
                <c:pt idx="793">
                  <c:v>0.55017079419299741</c:v>
                </c:pt>
                <c:pt idx="794">
                  <c:v>0.55070452604611442</c:v>
                </c:pt>
                <c:pt idx="795">
                  <c:v>0.55476088812980362</c:v>
                </c:pt>
                <c:pt idx="796">
                  <c:v>0.54808923996584125</c:v>
                </c:pt>
                <c:pt idx="797">
                  <c:v>0.54969043552519226</c:v>
                </c:pt>
                <c:pt idx="798">
                  <c:v>0.55139837745516651</c:v>
                </c:pt>
                <c:pt idx="799">
                  <c:v>0.55011742100768579</c:v>
                </c:pt>
                <c:pt idx="800">
                  <c:v>0.55380017079419297</c:v>
                </c:pt>
                <c:pt idx="801">
                  <c:v>0.55070452604611442</c:v>
                </c:pt>
                <c:pt idx="802">
                  <c:v>0.55049103330486771</c:v>
                </c:pt>
                <c:pt idx="803">
                  <c:v>0.54921007685738688</c:v>
                </c:pt>
                <c:pt idx="804">
                  <c:v>0.55059777967549106</c:v>
                </c:pt>
                <c:pt idx="805">
                  <c:v>0.57296114432109313</c:v>
                </c:pt>
                <c:pt idx="806">
                  <c:v>0.55294619982920579</c:v>
                </c:pt>
                <c:pt idx="807">
                  <c:v>0.55155849701110171</c:v>
                </c:pt>
                <c:pt idx="808">
                  <c:v>0.55412040990606326</c:v>
                </c:pt>
                <c:pt idx="809">
                  <c:v>0.55182536293766016</c:v>
                </c:pt>
                <c:pt idx="810">
                  <c:v>0.55315969257045272</c:v>
                </c:pt>
                <c:pt idx="811">
                  <c:v>0.5522523484201538</c:v>
                </c:pt>
                <c:pt idx="812">
                  <c:v>0.5492634500426985</c:v>
                </c:pt>
                <c:pt idx="813">
                  <c:v>0.55460076857386842</c:v>
                </c:pt>
                <c:pt idx="814">
                  <c:v>0.55412040990606326</c:v>
                </c:pt>
                <c:pt idx="815">
                  <c:v>0.55310631938514088</c:v>
                </c:pt>
                <c:pt idx="816">
                  <c:v>0.56634286934244238</c:v>
                </c:pt>
                <c:pt idx="817">
                  <c:v>0.55924423569598636</c:v>
                </c:pt>
                <c:pt idx="818">
                  <c:v>0.5589773697694278</c:v>
                </c:pt>
                <c:pt idx="819">
                  <c:v>0.56175277540563628</c:v>
                </c:pt>
                <c:pt idx="820">
                  <c:v>0.56676985482493603</c:v>
                </c:pt>
                <c:pt idx="821">
                  <c:v>0.56650298889837758</c:v>
                </c:pt>
                <c:pt idx="822">
                  <c:v>0.5686912894961571</c:v>
                </c:pt>
                <c:pt idx="823">
                  <c:v>0.56580913748932538</c:v>
                </c:pt>
                <c:pt idx="824">
                  <c:v>0.5614325362937661</c:v>
                </c:pt>
                <c:pt idx="825">
                  <c:v>0.55988471391972672</c:v>
                </c:pt>
                <c:pt idx="826">
                  <c:v>0.55828351836037582</c:v>
                </c:pt>
                <c:pt idx="827">
                  <c:v>0.55572160546541427</c:v>
                </c:pt>
                <c:pt idx="828">
                  <c:v>0.56351409052092227</c:v>
                </c:pt>
                <c:pt idx="829">
                  <c:v>0.55983134073441509</c:v>
                </c:pt>
                <c:pt idx="830">
                  <c:v>0.55817677198975235</c:v>
                </c:pt>
                <c:pt idx="831">
                  <c:v>0.56100555081127235</c:v>
                </c:pt>
                <c:pt idx="832">
                  <c:v>0.56666310845431256</c:v>
                </c:pt>
                <c:pt idx="833">
                  <c:v>0.56233988044406491</c:v>
                </c:pt>
                <c:pt idx="834">
                  <c:v>0.55582835183603763</c:v>
                </c:pt>
                <c:pt idx="835">
                  <c:v>0.55881725021349282</c:v>
                </c:pt>
                <c:pt idx="836">
                  <c:v>0.56404782237403928</c:v>
                </c:pt>
                <c:pt idx="837">
                  <c:v>0.56687660119555938</c:v>
                </c:pt>
                <c:pt idx="838">
                  <c:v>0.56474167378309137</c:v>
                </c:pt>
                <c:pt idx="839">
                  <c:v>0.56452818104184466</c:v>
                </c:pt>
                <c:pt idx="840">
                  <c:v>0.56901152860802728</c:v>
                </c:pt>
                <c:pt idx="841">
                  <c:v>0.56842442356959866</c:v>
                </c:pt>
                <c:pt idx="842">
                  <c:v>0.5647950469684031</c:v>
                </c:pt>
                <c:pt idx="843">
                  <c:v>0.56789069171648165</c:v>
                </c:pt>
                <c:pt idx="844">
                  <c:v>0.57178693424423566</c:v>
                </c:pt>
                <c:pt idx="845">
                  <c:v>0.56805081127241674</c:v>
                </c:pt>
                <c:pt idx="846">
                  <c:v>0.56826430401366357</c:v>
                </c:pt>
                <c:pt idx="847">
                  <c:v>0.56484842015371473</c:v>
                </c:pt>
                <c:pt idx="848">
                  <c:v>0.56709009393680621</c:v>
                </c:pt>
                <c:pt idx="849">
                  <c:v>0.57162681468830068</c:v>
                </c:pt>
                <c:pt idx="850">
                  <c:v>0.57013236549957302</c:v>
                </c:pt>
                <c:pt idx="851">
                  <c:v>0.56794406490179328</c:v>
                </c:pt>
                <c:pt idx="852">
                  <c:v>0.57066609735269003</c:v>
                </c:pt>
                <c:pt idx="853">
                  <c:v>0.57205380017079421</c:v>
                </c:pt>
                <c:pt idx="854">
                  <c:v>0.57402860802732714</c:v>
                </c:pt>
                <c:pt idx="855">
                  <c:v>0.57071947053800176</c:v>
                </c:pt>
                <c:pt idx="856">
                  <c:v>0.57685738684884713</c:v>
                </c:pt>
                <c:pt idx="857">
                  <c:v>0.57514944491887277</c:v>
                </c:pt>
                <c:pt idx="858">
                  <c:v>0.5723740392826645</c:v>
                </c:pt>
                <c:pt idx="859">
                  <c:v>0.57488257899231421</c:v>
                </c:pt>
                <c:pt idx="860">
                  <c:v>0.57819171648163958</c:v>
                </c:pt>
                <c:pt idx="861">
                  <c:v>0.58112724167378305</c:v>
                </c:pt>
                <c:pt idx="862">
                  <c:v>0.57685738684884713</c:v>
                </c:pt>
                <c:pt idx="863">
                  <c:v>0.58021989752348413</c:v>
                </c:pt>
                <c:pt idx="864">
                  <c:v>0.5785653287788215</c:v>
                </c:pt>
                <c:pt idx="865">
                  <c:v>0.57280102476515804</c:v>
                </c:pt>
                <c:pt idx="866">
                  <c:v>0.58150085397096507</c:v>
                </c:pt>
                <c:pt idx="867">
                  <c:v>0.57989965841161406</c:v>
                </c:pt>
                <c:pt idx="868">
                  <c:v>0.58054013663535442</c:v>
                </c:pt>
                <c:pt idx="869">
                  <c:v>0.57936592655849706</c:v>
                </c:pt>
                <c:pt idx="870">
                  <c:v>0.57835183603757467</c:v>
                </c:pt>
                <c:pt idx="871">
                  <c:v>0.57456233988044414</c:v>
                </c:pt>
                <c:pt idx="872">
                  <c:v>0.57984628522630233</c:v>
                </c:pt>
                <c:pt idx="873">
                  <c:v>0.58593082835183607</c:v>
                </c:pt>
                <c:pt idx="874">
                  <c:v>0.58523697694278398</c:v>
                </c:pt>
                <c:pt idx="875">
                  <c:v>0.58763877028181044</c:v>
                </c:pt>
                <c:pt idx="876">
                  <c:v>0.58235482493595214</c:v>
                </c:pt>
                <c:pt idx="877">
                  <c:v>0.5852903501280956</c:v>
                </c:pt>
                <c:pt idx="878">
                  <c:v>0.58555721605465416</c:v>
                </c:pt>
                <c:pt idx="879">
                  <c:v>0.5856105892399659</c:v>
                </c:pt>
                <c:pt idx="880">
                  <c:v>0.58582408198121261</c:v>
                </c:pt>
                <c:pt idx="881">
                  <c:v>0.58256831767719897</c:v>
                </c:pt>
                <c:pt idx="882">
                  <c:v>0.58619769427839452</c:v>
                </c:pt>
                <c:pt idx="883">
                  <c:v>0.58625106746370637</c:v>
                </c:pt>
                <c:pt idx="884">
                  <c:v>0.5900405636208369</c:v>
                </c:pt>
                <c:pt idx="885">
                  <c:v>0.58854611443210936</c:v>
                </c:pt>
                <c:pt idx="886">
                  <c:v>0.59217549103330491</c:v>
                </c:pt>
                <c:pt idx="887">
                  <c:v>0.59313620836891545</c:v>
                </c:pt>
                <c:pt idx="888">
                  <c:v>0.58961357813834336</c:v>
                </c:pt>
                <c:pt idx="889">
                  <c:v>0.59729931682322801</c:v>
                </c:pt>
                <c:pt idx="890">
                  <c:v>0.59270922288642192</c:v>
                </c:pt>
                <c:pt idx="891">
                  <c:v>0.58956020495303163</c:v>
                </c:pt>
                <c:pt idx="892">
                  <c:v>0.59537788215200682</c:v>
                </c:pt>
                <c:pt idx="893">
                  <c:v>0.59345644748078574</c:v>
                </c:pt>
                <c:pt idx="894">
                  <c:v>0.59874039282664393</c:v>
                </c:pt>
                <c:pt idx="895">
                  <c:v>0.62350555081127246</c:v>
                </c:pt>
                <c:pt idx="896">
                  <c:v>0.59318958155422719</c:v>
                </c:pt>
                <c:pt idx="897">
                  <c:v>0.59804654141759184</c:v>
                </c:pt>
                <c:pt idx="898">
                  <c:v>0.596231853116994</c:v>
                </c:pt>
                <c:pt idx="899">
                  <c:v>0.60012809564474812</c:v>
                </c:pt>
                <c:pt idx="900">
                  <c:v>0.59345644748078574</c:v>
                </c:pt>
                <c:pt idx="901">
                  <c:v>0.59847352690008537</c:v>
                </c:pt>
                <c:pt idx="902">
                  <c:v>0.59788642186165675</c:v>
                </c:pt>
                <c:pt idx="903">
                  <c:v>0.60343723313407338</c:v>
                </c:pt>
                <c:pt idx="904">
                  <c:v>0.59970111016225447</c:v>
                </c:pt>
                <c:pt idx="905">
                  <c:v>0.60546541417591815</c:v>
                </c:pt>
                <c:pt idx="906">
                  <c:v>0.5986870196413322</c:v>
                </c:pt>
                <c:pt idx="907">
                  <c:v>0.60695986336464569</c:v>
                </c:pt>
                <c:pt idx="908">
                  <c:v>0.60210290350128093</c:v>
                </c:pt>
                <c:pt idx="909">
                  <c:v>0.59991460290350129</c:v>
                </c:pt>
                <c:pt idx="910">
                  <c:v>0.60215627668659266</c:v>
                </c:pt>
                <c:pt idx="911">
                  <c:v>0.60898804440649024</c:v>
                </c:pt>
                <c:pt idx="912">
                  <c:v>0.60509180187873612</c:v>
                </c:pt>
                <c:pt idx="913">
                  <c:v>0.60621263877028186</c:v>
                </c:pt>
                <c:pt idx="914">
                  <c:v>0.60301024765157984</c:v>
                </c:pt>
                <c:pt idx="915">
                  <c:v>0.60162254483347577</c:v>
                </c:pt>
                <c:pt idx="916">
                  <c:v>0.60594577284372331</c:v>
                </c:pt>
                <c:pt idx="917">
                  <c:v>0.61058923996584125</c:v>
                </c:pt>
                <c:pt idx="918">
                  <c:v>0.60792058070025623</c:v>
                </c:pt>
                <c:pt idx="919">
                  <c:v>0.60770708795900941</c:v>
                </c:pt>
                <c:pt idx="920">
                  <c:v>0.62046327924850553</c:v>
                </c:pt>
                <c:pt idx="921">
                  <c:v>0.60685311699402222</c:v>
                </c:pt>
                <c:pt idx="922">
                  <c:v>0.6062660119555936</c:v>
                </c:pt>
                <c:pt idx="923">
                  <c:v>0.60786720751494461</c:v>
                </c:pt>
                <c:pt idx="924">
                  <c:v>0.61304440649017933</c:v>
                </c:pt>
                <c:pt idx="925">
                  <c:v>0.61277754056362077</c:v>
                </c:pt>
                <c:pt idx="926">
                  <c:v>0.63887702818104186</c:v>
                </c:pt>
                <c:pt idx="927">
                  <c:v>0.61496584116140052</c:v>
                </c:pt>
                <c:pt idx="928">
                  <c:v>0.61384500426985478</c:v>
                </c:pt>
                <c:pt idx="929">
                  <c:v>0.61240392826643897</c:v>
                </c:pt>
                <c:pt idx="930">
                  <c:v>0.61208368915456879</c:v>
                </c:pt>
                <c:pt idx="931">
                  <c:v>0.61325789923142615</c:v>
                </c:pt>
                <c:pt idx="932">
                  <c:v>0.61389837745516662</c:v>
                </c:pt>
                <c:pt idx="933">
                  <c:v>0.617207514944492</c:v>
                </c:pt>
                <c:pt idx="934">
                  <c:v>0.61854184457728445</c:v>
                </c:pt>
                <c:pt idx="935">
                  <c:v>0.61331127241673777</c:v>
                </c:pt>
                <c:pt idx="936">
                  <c:v>0.61053586678052951</c:v>
                </c:pt>
                <c:pt idx="937">
                  <c:v>0.6158198121263877</c:v>
                </c:pt>
                <c:pt idx="938">
                  <c:v>0.61603330486763452</c:v>
                </c:pt>
                <c:pt idx="939">
                  <c:v>0.620570025619129</c:v>
                </c:pt>
                <c:pt idx="940">
                  <c:v>0.62105038428693426</c:v>
                </c:pt>
                <c:pt idx="941">
                  <c:v>0.6191823228010247</c:v>
                </c:pt>
                <c:pt idx="942">
                  <c:v>0.61779461998292062</c:v>
                </c:pt>
                <c:pt idx="943">
                  <c:v>0.61752775405636207</c:v>
                </c:pt>
                <c:pt idx="944">
                  <c:v>0.62030315969257055</c:v>
                </c:pt>
                <c:pt idx="945">
                  <c:v>0.61790136635354398</c:v>
                </c:pt>
                <c:pt idx="946">
                  <c:v>0.61710076857386853</c:v>
                </c:pt>
                <c:pt idx="947">
                  <c:v>0.62153074295473953</c:v>
                </c:pt>
                <c:pt idx="948">
                  <c:v>0.62361229718189592</c:v>
                </c:pt>
                <c:pt idx="949">
                  <c:v>0.62313193851409054</c:v>
                </c:pt>
                <c:pt idx="950">
                  <c:v>0.62526686592655856</c:v>
                </c:pt>
                <c:pt idx="951">
                  <c:v>0.62099701110162253</c:v>
                </c:pt>
                <c:pt idx="952">
                  <c:v>0.62505337318531173</c:v>
                </c:pt>
                <c:pt idx="953">
                  <c:v>0.62409265584970108</c:v>
                </c:pt>
                <c:pt idx="954">
                  <c:v>0.62494662681468838</c:v>
                </c:pt>
                <c:pt idx="955">
                  <c:v>0.63188514090520931</c:v>
                </c:pt>
                <c:pt idx="956">
                  <c:v>0.625533731853117</c:v>
                </c:pt>
                <c:pt idx="957">
                  <c:v>0.63316609735269003</c:v>
                </c:pt>
                <c:pt idx="958">
                  <c:v>0.62601409052092238</c:v>
                </c:pt>
                <c:pt idx="959">
                  <c:v>0.62179760888129809</c:v>
                </c:pt>
                <c:pt idx="960">
                  <c:v>0.62270495303159701</c:v>
                </c:pt>
                <c:pt idx="961">
                  <c:v>0.62644107600341592</c:v>
                </c:pt>
                <c:pt idx="962">
                  <c:v>0.64469470538001716</c:v>
                </c:pt>
                <c:pt idx="963">
                  <c:v>0.62548035866780538</c:v>
                </c:pt>
                <c:pt idx="964">
                  <c:v>0.62894961571306585</c:v>
                </c:pt>
                <c:pt idx="965">
                  <c:v>0.62750853970964993</c:v>
                </c:pt>
                <c:pt idx="966">
                  <c:v>0.62238471391972672</c:v>
                </c:pt>
                <c:pt idx="967">
                  <c:v>0.62878949615713065</c:v>
                </c:pt>
                <c:pt idx="968">
                  <c:v>0.63049743808710501</c:v>
                </c:pt>
                <c:pt idx="969">
                  <c:v>0.63220538001707949</c:v>
                </c:pt>
                <c:pt idx="970">
                  <c:v>0.63332621690862512</c:v>
                </c:pt>
                <c:pt idx="971">
                  <c:v>0.62937660119555938</c:v>
                </c:pt>
                <c:pt idx="972">
                  <c:v>0.6371690862510675</c:v>
                </c:pt>
                <c:pt idx="973">
                  <c:v>0.6354077711357814</c:v>
                </c:pt>
                <c:pt idx="974">
                  <c:v>0.63663535439795049</c:v>
                </c:pt>
                <c:pt idx="975">
                  <c:v>0.63722245943637923</c:v>
                </c:pt>
                <c:pt idx="976">
                  <c:v>0.63882365499573024</c:v>
                </c:pt>
                <c:pt idx="977">
                  <c:v>0.64042485055508125</c:v>
                </c:pt>
                <c:pt idx="978">
                  <c:v>0.64490819812126388</c:v>
                </c:pt>
                <c:pt idx="979">
                  <c:v>0.63780956447480786</c:v>
                </c:pt>
                <c:pt idx="980">
                  <c:v>0.64079846285226305</c:v>
                </c:pt>
                <c:pt idx="981">
                  <c:v>0.64170580700256197</c:v>
                </c:pt>
                <c:pt idx="982">
                  <c:v>0.64074508966695132</c:v>
                </c:pt>
                <c:pt idx="983">
                  <c:v>0.64682963279248518</c:v>
                </c:pt>
                <c:pt idx="984">
                  <c:v>0.64384073441502987</c:v>
                </c:pt>
                <c:pt idx="985">
                  <c:v>0.64816396242527763</c:v>
                </c:pt>
                <c:pt idx="986">
                  <c:v>0.64789709649871907</c:v>
                </c:pt>
                <c:pt idx="987">
                  <c:v>0.64624252775405633</c:v>
                </c:pt>
                <c:pt idx="988">
                  <c:v>0.64730999146029033</c:v>
                </c:pt>
                <c:pt idx="989">
                  <c:v>0.64666951323654998</c:v>
                </c:pt>
                <c:pt idx="990">
                  <c:v>0.64912467976088817</c:v>
                </c:pt>
                <c:pt idx="991">
                  <c:v>0.65003202391118708</c:v>
                </c:pt>
                <c:pt idx="992">
                  <c:v>0.65056575576430409</c:v>
                </c:pt>
                <c:pt idx="993">
                  <c:v>0.65408838599487618</c:v>
                </c:pt>
                <c:pt idx="994">
                  <c:v>0.65627668659265581</c:v>
                </c:pt>
                <c:pt idx="995">
                  <c:v>0.65643680614859101</c:v>
                </c:pt>
                <c:pt idx="996">
                  <c:v>0.6532344150298891</c:v>
                </c:pt>
                <c:pt idx="997">
                  <c:v>0.66065328778821519</c:v>
                </c:pt>
                <c:pt idx="998">
                  <c:v>0.65483561058924</c:v>
                </c:pt>
                <c:pt idx="999">
                  <c:v>0.6594257045260461</c:v>
                </c:pt>
                <c:pt idx="1000">
                  <c:v>0.65905209222886418</c:v>
                </c:pt>
                <c:pt idx="1001">
                  <c:v>0.66759180187873612</c:v>
                </c:pt>
                <c:pt idx="1002">
                  <c:v>0.66839239965841157</c:v>
                </c:pt>
                <c:pt idx="1003">
                  <c:v>0.66988684884713923</c:v>
                </c:pt>
                <c:pt idx="1004">
                  <c:v>0.66956660973526905</c:v>
                </c:pt>
                <c:pt idx="1005">
                  <c:v>0.66801878736122966</c:v>
                </c:pt>
                <c:pt idx="1006">
                  <c:v>0.67260888129803598</c:v>
                </c:pt>
                <c:pt idx="1007">
                  <c:v>0.67100768573868497</c:v>
                </c:pt>
                <c:pt idx="1008">
                  <c:v>0.67122117847993168</c:v>
                </c:pt>
                <c:pt idx="1009">
                  <c:v>0.67154141759180197</c:v>
                </c:pt>
                <c:pt idx="1010">
                  <c:v>0.66940649017933396</c:v>
                </c:pt>
                <c:pt idx="1011">
                  <c:v>0.67234201537147742</c:v>
                </c:pt>
                <c:pt idx="1012">
                  <c:v>0.67981426131511535</c:v>
                </c:pt>
                <c:pt idx="1013">
                  <c:v>0.67511742100768579</c:v>
                </c:pt>
                <c:pt idx="1014">
                  <c:v>0.67938727583262182</c:v>
                </c:pt>
                <c:pt idx="1015">
                  <c:v>0.67853330486763452</c:v>
                </c:pt>
                <c:pt idx="1016">
                  <c:v>0.6852049530315969</c:v>
                </c:pt>
                <c:pt idx="1017">
                  <c:v>0.67677198975234842</c:v>
                </c:pt>
                <c:pt idx="1018">
                  <c:v>0.68525832621690874</c:v>
                </c:pt>
                <c:pt idx="1019">
                  <c:v>0.69203672075149447</c:v>
                </c:pt>
                <c:pt idx="1020">
                  <c:v>0.6897950469684031</c:v>
                </c:pt>
                <c:pt idx="1021">
                  <c:v>0.69006191289496166</c:v>
                </c:pt>
                <c:pt idx="1022">
                  <c:v>0.68600555081127246</c:v>
                </c:pt>
                <c:pt idx="1023">
                  <c:v>0.69881511528608031</c:v>
                </c:pt>
                <c:pt idx="1024">
                  <c:v>0.7019641332194706</c:v>
                </c:pt>
                <c:pt idx="1025">
                  <c:v>0.69497224594363793</c:v>
                </c:pt>
                <c:pt idx="1026">
                  <c:v>0.69678693424423577</c:v>
                </c:pt>
                <c:pt idx="1027">
                  <c:v>0.68926131511528621</c:v>
                </c:pt>
                <c:pt idx="1028">
                  <c:v>0.6949188727583262</c:v>
                </c:pt>
                <c:pt idx="1029">
                  <c:v>0.69828138343296331</c:v>
                </c:pt>
                <c:pt idx="1030">
                  <c:v>0.69694705380017086</c:v>
                </c:pt>
                <c:pt idx="1031">
                  <c:v>0.70447267292912052</c:v>
                </c:pt>
                <c:pt idx="1032">
                  <c:v>0.69422502134927422</c:v>
                </c:pt>
                <c:pt idx="1033">
                  <c:v>0.69993595217762605</c:v>
                </c:pt>
                <c:pt idx="1034">
                  <c:v>0.69726729291204104</c:v>
                </c:pt>
                <c:pt idx="1035">
                  <c:v>0.69940222032450905</c:v>
                </c:pt>
                <c:pt idx="1036">
                  <c:v>0.69817463706233984</c:v>
                </c:pt>
                <c:pt idx="1037">
                  <c:v>0.69828138343296331</c:v>
                </c:pt>
                <c:pt idx="1038">
                  <c:v>0.69801451750640475</c:v>
                </c:pt>
                <c:pt idx="1039">
                  <c:v>0.69982920580700259</c:v>
                </c:pt>
                <c:pt idx="1040">
                  <c:v>0.70655422715627669</c:v>
                </c:pt>
                <c:pt idx="1041">
                  <c:v>0.70682109308283514</c:v>
                </c:pt>
                <c:pt idx="1042">
                  <c:v>0.70484628522630233</c:v>
                </c:pt>
                <c:pt idx="1043">
                  <c:v>0.70500640478223753</c:v>
                </c:pt>
                <c:pt idx="1044">
                  <c:v>0.6980678906917166</c:v>
                </c:pt>
                <c:pt idx="1045">
                  <c:v>0.70735482493595214</c:v>
                </c:pt>
                <c:pt idx="1046">
                  <c:v>0.70527327070879597</c:v>
                </c:pt>
                <c:pt idx="1047">
                  <c:v>0.70217762596071731</c:v>
                </c:pt>
                <c:pt idx="1048">
                  <c:v>0.70260461144321096</c:v>
                </c:pt>
                <c:pt idx="1049">
                  <c:v>0.71023697694278398</c:v>
                </c:pt>
                <c:pt idx="1050">
                  <c:v>0.70345858240819814</c:v>
                </c:pt>
                <c:pt idx="1051">
                  <c:v>0.70895602049530315</c:v>
                </c:pt>
                <c:pt idx="1052">
                  <c:v>0.71733561058924</c:v>
                </c:pt>
                <c:pt idx="1053">
                  <c:v>0.70692783945345861</c:v>
                </c:pt>
                <c:pt idx="1054">
                  <c:v>0.71824295473953892</c:v>
                </c:pt>
                <c:pt idx="1055">
                  <c:v>0.70943637916310853</c:v>
                </c:pt>
                <c:pt idx="1056">
                  <c:v>0.71359948761742109</c:v>
                </c:pt>
                <c:pt idx="1057">
                  <c:v>0.70948975234842016</c:v>
                </c:pt>
                <c:pt idx="1058">
                  <c:v>0.71418659265584972</c:v>
                </c:pt>
                <c:pt idx="1059">
                  <c:v>0.7102903501280956</c:v>
                </c:pt>
                <c:pt idx="1060">
                  <c:v>0.70287147736976952</c:v>
                </c:pt>
                <c:pt idx="1061">
                  <c:v>0.70719470538001716</c:v>
                </c:pt>
                <c:pt idx="1062">
                  <c:v>0.71269214346712217</c:v>
                </c:pt>
                <c:pt idx="1063">
                  <c:v>0.70847566182749799</c:v>
                </c:pt>
                <c:pt idx="1064">
                  <c:v>0.70788855678906915</c:v>
                </c:pt>
                <c:pt idx="1065">
                  <c:v>0.70964987190435525</c:v>
                </c:pt>
                <c:pt idx="1066">
                  <c:v>0.71466695132365499</c:v>
                </c:pt>
                <c:pt idx="1067">
                  <c:v>0.71087745516652445</c:v>
                </c:pt>
                <c:pt idx="1068">
                  <c:v>0.71301238257899235</c:v>
                </c:pt>
                <c:pt idx="1069">
                  <c:v>0.713439368061486</c:v>
                </c:pt>
                <c:pt idx="1070">
                  <c:v>0.71418659265584972</c:v>
                </c:pt>
                <c:pt idx="1071">
                  <c:v>0.71552092228864217</c:v>
                </c:pt>
                <c:pt idx="1072">
                  <c:v>0.71685525192143462</c:v>
                </c:pt>
                <c:pt idx="1073">
                  <c:v>0.71375960717335607</c:v>
                </c:pt>
                <c:pt idx="1074">
                  <c:v>0.72101836037574729</c:v>
                </c:pt>
                <c:pt idx="1075">
                  <c:v>0.71674850555081138</c:v>
                </c:pt>
                <c:pt idx="1076">
                  <c:v>0.7115179333902647</c:v>
                </c:pt>
                <c:pt idx="1077">
                  <c:v>0.72021776259607184</c:v>
                </c:pt>
                <c:pt idx="1078">
                  <c:v>0.71840307429547401</c:v>
                </c:pt>
                <c:pt idx="1079">
                  <c:v>0.7180294619982921</c:v>
                </c:pt>
                <c:pt idx="1080">
                  <c:v>0.7226195559350983</c:v>
                </c:pt>
                <c:pt idx="1081">
                  <c:v>0.71984415029888993</c:v>
                </c:pt>
                <c:pt idx="1082">
                  <c:v>0.72128522630230585</c:v>
                </c:pt>
                <c:pt idx="1083">
                  <c:v>0.71866994022203246</c:v>
                </c:pt>
                <c:pt idx="1084">
                  <c:v>0.72144534585824083</c:v>
                </c:pt>
                <c:pt idx="1085">
                  <c:v>0.72080486763450047</c:v>
                </c:pt>
                <c:pt idx="1086">
                  <c:v>0.7190969257045261</c:v>
                </c:pt>
                <c:pt idx="1087">
                  <c:v>0.72320666097352693</c:v>
                </c:pt>
                <c:pt idx="1088">
                  <c:v>0.71525405636208372</c:v>
                </c:pt>
                <c:pt idx="1089">
                  <c:v>0.7226195559350983</c:v>
                </c:pt>
                <c:pt idx="1090">
                  <c:v>0.72219257045260454</c:v>
                </c:pt>
                <c:pt idx="1091">
                  <c:v>0.7439688300597781</c:v>
                </c:pt>
                <c:pt idx="1092">
                  <c:v>0.7238471391972674</c:v>
                </c:pt>
                <c:pt idx="1093">
                  <c:v>0.72678266438941086</c:v>
                </c:pt>
                <c:pt idx="1094">
                  <c:v>0.72694278394534584</c:v>
                </c:pt>
                <c:pt idx="1095">
                  <c:v>0.72801024765157984</c:v>
                </c:pt>
                <c:pt idx="1096">
                  <c:v>0.72566182749786501</c:v>
                </c:pt>
                <c:pt idx="1097">
                  <c:v>0.72662254483347577</c:v>
                </c:pt>
                <c:pt idx="1098">
                  <c:v>0.72374039282664393</c:v>
                </c:pt>
                <c:pt idx="1099">
                  <c:v>0.72961144321093085</c:v>
                </c:pt>
                <c:pt idx="1100">
                  <c:v>0.73051878736122977</c:v>
                </c:pt>
                <c:pt idx="1101">
                  <c:v>0.73062553373185324</c:v>
                </c:pt>
                <c:pt idx="1102">
                  <c:v>0.73003842869342439</c:v>
                </c:pt>
                <c:pt idx="1103">
                  <c:v>0.72859735269000858</c:v>
                </c:pt>
                <c:pt idx="1104">
                  <c:v>0.7360695986336464</c:v>
                </c:pt>
                <c:pt idx="1105">
                  <c:v>0.72758326216908631</c:v>
                </c:pt>
                <c:pt idx="1106">
                  <c:v>0.72694278394534584</c:v>
                </c:pt>
                <c:pt idx="1107">
                  <c:v>0.73959222886421871</c:v>
                </c:pt>
                <c:pt idx="1108">
                  <c:v>0.73804440649017933</c:v>
                </c:pt>
                <c:pt idx="1109">
                  <c:v>0.74877241673783101</c:v>
                </c:pt>
                <c:pt idx="1110">
                  <c:v>0.73580273270708796</c:v>
                </c:pt>
                <c:pt idx="1111">
                  <c:v>0.73558923996584125</c:v>
                </c:pt>
                <c:pt idx="1112">
                  <c:v>0.73179974380871049</c:v>
                </c:pt>
                <c:pt idx="1113">
                  <c:v>0.74332835183603763</c:v>
                </c:pt>
                <c:pt idx="1114">
                  <c:v>0.73681682322801023</c:v>
                </c:pt>
                <c:pt idx="1115">
                  <c:v>0.73847139197267286</c:v>
                </c:pt>
                <c:pt idx="1116">
                  <c:v>0.73201323654995731</c:v>
                </c:pt>
                <c:pt idx="1117">
                  <c:v>0.73687019641332197</c:v>
                </c:pt>
                <c:pt idx="1118">
                  <c:v>0.73905849701110171</c:v>
                </c:pt>
                <c:pt idx="1119">
                  <c:v>0.73863151152860806</c:v>
                </c:pt>
                <c:pt idx="1120">
                  <c:v>0.73729718189581561</c:v>
                </c:pt>
                <c:pt idx="1121">
                  <c:v>0.74172715627668662</c:v>
                </c:pt>
                <c:pt idx="1122">
                  <c:v>0.74274124679760889</c:v>
                </c:pt>
                <c:pt idx="1123">
                  <c:v>0.74423569598633654</c:v>
                </c:pt>
                <c:pt idx="1124">
                  <c:v>0.74183390264731008</c:v>
                </c:pt>
                <c:pt idx="1125">
                  <c:v>0.74231426131511524</c:v>
                </c:pt>
                <c:pt idx="1126">
                  <c:v>0.7464773697694278</c:v>
                </c:pt>
                <c:pt idx="1127">
                  <c:v>0.74573014517506409</c:v>
                </c:pt>
                <c:pt idx="1128">
                  <c:v>0.74871904355251928</c:v>
                </c:pt>
                <c:pt idx="1129">
                  <c:v>0.75112083689154574</c:v>
                </c:pt>
                <c:pt idx="1130">
                  <c:v>0.74733134073441509</c:v>
                </c:pt>
                <c:pt idx="1131">
                  <c:v>0.75624466268146895</c:v>
                </c:pt>
                <c:pt idx="1132">
                  <c:v>0.74695772843723318</c:v>
                </c:pt>
                <c:pt idx="1133">
                  <c:v>0.74855892399658419</c:v>
                </c:pt>
                <c:pt idx="1134">
                  <c:v>0.76083475661827504</c:v>
                </c:pt>
                <c:pt idx="1135">
                  <c:v>0.74679760888129809</c:v>
                </c:pt>
                <c:pt idx="1136">
                  <c:v>0.74951964133219473</c:v>
                </c:pt>
                <c:pt idx="1137">
                  <c:v>0.77428479931682326</c:v>
                </c:pt>
                <c:pt idx="1138">
                  <c:v>0.75635140905209219</c:v>
                </c:pt>
                <c:pt idx="1139">
                  <c:v>0.75683176771989757</c:v>
                </c:pt>
                <c:pt idx="1140">
                  <c:v>0.76088812980358667</c:v>
                </c:pt>
                <c:pt idx="1141">
                  <c:v>0.75896669513236559</c:v>
                </c:pt>
                <c:pt idx="1142">
                  <c:v>0.75256191289496166</c:v>
                </c:pt>
                <c:pt idx="1143">
                  <c:v>0.75651152860802739</c:v>
                </c:pt>
                <c:pt idx="1144">
                  <c:v>0.75885994876174212</c:v>
                </c:pt>
                <c:pt idx="1145">
                  <c:v>0.74935952177625964</c:v>
                </c:pt>
                <c:pt idx="1146">
                  <c:v>0.75320239111870202</c:v>
                </c:pt>
                <c:pt idx="1147">
                  <c:v>0.75507045260461148</c:v>
                </c:pt>
                <c:pt idx="1148">
                  <c:v>0.7598740392826645</c:v>
                </c:pt>
                <c:pt idx="1149">
                  <c:v>0.75768573868488476</c:v>
                </c:pt>
                <c:pt idx="1150">
                  <c:v>0.75528394534585819</c:v>
                </c:pt>
                <c:pt idx="1151">
                  <c:v>0.76601195559350987</c:v>
                </c:pt>
                <c:pt idx="1152">
                  <c:v>0.77673996584116145</c:v>
                </c:pt>
                <c:pt idx="1153">
                  <c:v>0.76078138343296331</c:v>
                </c:pt>
                <c:pt idx="1154">
                  <c:v>0.76419726729291204</c:v>
                </c:pt>
                <c:pt idx="1155">
                  <c:v>0.76243595217762605</c:v>
                </c:pt>
                <c:pt idx="1156">
                  <c:v>0.76190222032450905</c:v>
                </c:pt>
                <c:pt idx="1157">
                  <c:v>0.76638556789069179</c:v>
                </c:pt>
                <c:pt idx="1158">
                  <c:v>0.76163535439795049</c:v>
                </c:pt>
                <c:pt idx="1159">
                  <c:v>0.75998078565328786</c:v>
                </c:pt>
                <c:pt idx="1160">
                  <c:v>0.76264944491887288</c:v>
                </c:pt>
                <c:pt idx="1161">
                  <c:v>0.76654568744662688</c:v>
                </c:pt>
                <c:pt idx="1162">
                  <c:v>0.76542485055508114</c:v>
                </c:pt>
                <c:pt idx="1163">
                  <c:v>0.77049530315969261</c:v>
                </c:pt>
                <c:pt idx="1164">
                  <c:v>0.76451750640478233</c:v>
                </c:pt>
                <c:pt idx="1165">
                  <c:v>0.77487190435525188</c:v>
                </c:pt>
                <c:pt idx="1166">
                  <c:v>0.76489111870196413</c:v>
                </c:pt>
                <c:pt idx="1167">
                  <c:v>0.77060204953031597</c:v>
                </c:pt>
                <c:pt idx="1168">
                  <c:v>0.77727369769427845</c:v>
                </c:pt>
                <c:pt idx="1169">
                  <c:v>0.77380444064901799</c:v>
                </c:pt>
                <c:pt idx="1170">
                  <c:v>0.77060204953031597</c:v>
                </c:pt>
                <c:pt idx="1171">
                  <c:v>0.77556575576430398</c:v>
                </c:pt>
                <c:pt idx="1172">
                  <c:v>0.76985482493595225</c:v>
                </c:pt>
                <c:pt idx="1173">
                  <c:v>0.77236336464560207</c:v>
                </c:pt>
                <c:pt idx="1174">
                  <c:v>0.77775405636208372</c:v>
                </c:pt>
                <c:pt idx="1175">
                  <c:v>0.77641972672929127</c:v>
                </c:pt>
                <c:pt idx="1176">
                  <c:v>0.77914175918018791</c:v>
                </c:pt>
                <c:pt idx="1177">
                  <c:v>0.7872544833475662</c:v>
                </c:pt>
                <c:pt idx="1178">
                  <c:v>0.78378522630230574</c:v>
                </c:pt>
                <c:pt idx="1179">
                  <c:v>0.79296541417591804</c:v>
                </c:pt>
                <c:pt idx="1180">
                  <c:v>0.78362510674637065</c:v>
                </c:pt>
                <c:pt idx="1181">
                  <c:v>0.78399871904355256</c:v>
                </c:pt>
                <c:pt idx="1182">
                  <c:v>0.78367847993168238</c:v>
                </c:pt>
                <c:pt idx="1183">
                  <c:v>0.78133005977796766</c:v>
                </c:pt>
                <c:pt idx="1184">
                  <c:v>0.78079632792485065</c:v>
                </c:pt>
                <c:pt idx="1185">
                  <c:v>0.78997651579846284</c:v>
                </c:pt>
                <c:pt idx="1186">
                  <c:v>0.78453245089666956</c:v>
                </c:pt>
                <c:pt idx="1187">
                  <c:v>0.78559991460290357</c:v>
                </c:pt>
                <c:pt idx="1188">
                  <c:v>0.78100982066609737</c:v>
                </c:pt>
                <c:pt idx="1189">
                  <c:v>0.78426558497011112</c:v>
                </c:pt>
                <c:pt idx="1190">
                  <c:v>0.78346498719043556</c:v>
                </c:pt>
                <c:pt idx="1191">
                  <c:v>0.78704099060631938</c:v>
                </c:pt>
                <c:pt idx="1192">
                  <c:v>0.78047608881298036</c:v>
                </c:pt>
                <c:pt idx="1193">
                  <c:v>0.78773484201537158</c:v>
                </c:pt>
                <c:pt idx="1194">
                  <c:v>0.78837532023911183</c:v>
                </c:pt>
                <c:pt idx="1195">
                  <c:v>0.7879483347566183</c:v>
                </c:pt>
                <c:pt idx="1196">
                  <c:v>0.78917591801878739</c:v>
                </c:pt>
                <c:pt idx="1197">
                  <c:v>0.78949615713065757</c:v>
                </c:pt>
                <c:pt idx="1198">
                  <c:v>0.78816182749786512</c:v>
                </c:pt>
                <c:pt idx="1199">
                  <c:v>0.78810845431255339</c:v>
                </c:pt>
                <c:pt idx="1200">
                  <c:v>0.78421221178479938</c:v>
                </c:pt>
                <c:pt idx="1201">
                  <c:v>0.78629376601195566</c:v>
                </c:pt>
                <c:pt idx="1202">
                  <c:v>0.7897096498719044</c:v>
                </c:pt>
                <c:pt idx="1203">
                  <c:v>0.78816182749786512</c:v>
                </c:pt>
                <c:pt idx="1204">
                  <c:v>0.79269854824935959</c:v>
                </c:pt>
                <c:pt idx="1205">
                  <c:v>0.78784158838599483</c:v>
                </c:pt>
                <c:pt idx="1206">
                  <c:v>0.7918445772843723</c:v>
                </c:pt>
                <c:pt idx="1207">
                  <c:v>0.7918445772843723</c:v>
                </c:pt>
                <c:pt idx="1208">
                  <c:v>0.79670153714773706</c:v>
                </c:pt>
                <c:pt idx="1209">
                  <c:v>0.78912254483347566</c:v>
                </c:pt>
                <c:pt idx="1210">
                  <c:v>0.79109735269000858</c:v>
                </c:pt>
                <c:pt idx="1211">
                  <c:v>0.79077711357813829</c:v>
                </c:pt>
                <c:pt idx="1212">
                  <c:v>0.79333902647309995</c:v>
                </c:pt>
                <c:pt idx="1213">
                  <c:v>0.79606105892399659</c:v>
                </c:pt>
                <c:pt idx="1214">
                  <c:v>0.79008326216908631</c:v>
                </c:pt>
                <c:pt idx="1215">
                  <c:v>0.7861870196413322</c:v>
                </c:pt>
                <c:pt idx="1216">
                  <c:v>0.78688087105038429</c:v>
                </c:pt>
                <c:pt idx="1217">
                  <c:v>0.78239752348420166</c:v>
                </c:pt>
                <c:pt idx="1218">
                  <c:v>0.78992314261315122</c:v>
                </c:pt>
                <c:pt idx="1219">
                  <c:v>0.78720111016225458</c:v>
                </c:pt>
                <c:pt idx="1220">
                  <c:v>0.78133005977796766</c:v>
                </c:pt>
                <c:pt idx="1221">
                  <c:v>0.79371263877028175</c:v>
                </c:pt>
                <c:pt idx="1222">
                  <c:v>0.78479931682322812</c:v>
                </c:pt>
                <c:pt idx="1223">
                  <c:v>0.78511955593509819</c:v>
                </c:pt>
                <c:pt idx="1224">
                  <c:v>0.78688087105038429</c:v>
                </c:pt>
                <c:pt idx="1225">
                  <c:v>0.78277113578138346</c:v>
                </c:pt>
                <c:pt idx="1226">
                  <c:v>0.78026259607173365</c:v>
                </c:pt>
                <c:pt idx="1227">
                  <c:v>0.78127668659265581</c:v>
                </c:pt>
                <c:pt idx="1228">
                  <c:v>0.78234415029888982</c:v>
                </c:pt>
                <c:pt idx="1229">
                  <c:v>0.7814368061485909</c:v>
                </c:pt>
                <c:pt idx="1230">
                  <c:v>0.78063620836891545</c:v>
                </c:pt>
                <c:pt idx="1231">
                  <c:v>0.77583262169086253</c:v>
                </c:pt>
                <c:pt idx="1232">
                  <c:v>0.78122331340734419</c:v>
                </c:pt>
                <c:pt idx="1233">
                  <c:v>0.78351836037574729</c:v>
                </c:pt>
                <c:pt idx="1234">
                  <c:v>0.76611870196413334</c:v>
                </c:pt>
                <c:pt idx="1235">
                  <c:v>0.78015584970111018</c:v>
                </c:pt>
                <c:pt idx="1236">
                  <c:v>0.77535226302305726</c:v>
                </c:pt>
                <c:pt idx="1237">
                  <c:v>0.78202391118701975</c:v>
                </c:pt>
                <c:pt idx="1238">
                  <c:v>0.7718830059777968</c:v>
                </c:pt>
                <c:pt idx="1239">
                  <c:v>0.77625960717335618</c:v>
                </c:pt>
                <c:pt idx="1240">
                  <c:v>0.77220324508966698</c:v>
                </c:pt>
                <c:pt idx="1241">
                  <c:v>0.77412467976088817</c:v>
                </c:pt>
                <c:pt idx="1242">
                  <c:v>0.77161614005123835</c:v>
                </c:pt>
                <c:pt idx="1243">
                  <c:v>0.76846712211784796</c:v>
                </c:pt>
                <c:pt idx="1244">
                  <c:v>0.77545900939368073</c:v>
                </c:pt>
                <c:pt idx="1245">
                  <c:v>0.76553159692570449</c:v>
                </c:pt>
                <c:pt idx="1246">
                  <c:v>0.76387702818104186</c:v>
                </c:pt>
                <c:pt idx="1247">
                  <c:v>0.77220324508966698</c:v>
                </c:pt>
                <c:pt idx="1248">
                  <c:v>0.77161614005123835</c:v>
                </c:pt>
                <c:pt idx="1249">
                  <c:v>0.7710290350128095</c:v>
                </c:pt>
                <c:pt idx="1250">
                  <c:v>0.76499786507258749</c:v>
                </c:pt>
                <c:pt idx="1251">
                  <c:v>0.76515798462852258</c:v>
                </c:pt>
                <c:pt idx="1252">
                  <c:v>0.77033518360375752</c:v>
                </c:pt>
                <c:pt idx="1253">
                  <c:v>0.76035439795046966</c:v>
                </c:pt>
                <c:pt idx="1254">
                  <c:v>0.76361016225448342</c:v>
                </c:pt>
                <c:pt idx="1255">
                  <c:v>0.76675918018787359</c:v>
                </c:pt>
                <c:pt idx="1256">
                  <c:v>0.75848633646456021</c:v>
                </c:pt>
                <c:pt idx="1257">
                  <c:v>0.76328992314261312</c:v>
                </c:pt>
                <c:pt idx="1258">
                  <c:v>0.76318317677198988</c:v>
                </c:pt>
                <c:pt idx="1259">
                  <c:v>0.76190222032450905</c:v>
                </c:pt>
                <c:pt idx="1260">
                  <c:v>0.75976729291204104</c:v>
                </c:pt>
                <c:pt idx="1261">
                  <c:v>0.76110162254483349</c:v>
                </c:pt>
                <c:pt idx="1262">
                  <c:v>0.76136848847139205</c:v>
                </c:pt>
                <c:pt idx="1263">
                  <c:v>0.76120836891545696</c:v>
                </c:pt>
                <c:pt idx="1264">
                  <c:v>0.75923356105892403</c:v>
                </c:pt>
                <c:pt idx="1265">
                  <c:v>0.75864645602049541</c:v>
                </c:pt>
                <c:pt idx="1266">
                  <c:v>0.77332408198121272</c:v>
                </c:pt>
                <c:pt idx="1267">
                  <c:v>0.76457087959009395</c:v>
                </c:pt>
                <c:pt idx="1268">
                  <c:v>0.76051451750640486</c:v>
                </c:pt>
                <c:pt idx="1269">
                  <c:v>0.76312980358667803</c:v>
                </c:pt>
                <c:pt idx="1270">
                  <c:v>0.75528394534585819</c:v>
                </c:pt>
                <c:pt idx="1271">
                  <c:v>0.7660653287788215</c:v>
                </c:pt>
                <c:pt idx="1272">
                  <c:v>0.75816609735269003</c:v>
                </c:pt>
                <c:pt idx="1273">
                  <c:v>0.75672502134927411</c:v>
                </c:pt>
                <c:pt idx="1274">
                  <c:v>0.75389624252775411</c:v>
                </c:pt>
                <c:pt idx="1275">
                  <c:v>0.76318317677198988</c:v>
                </c:pt>
                <c:pt idx="1276">
                  <c:v>0.76190222032450905</c:v>
                </c:pt>
                <c:pt idx="1277">
                  <c:v>0.75469684030742956</c:v>
                </c:pt>
                <c:pt idx="1278">
                  <c:v>0.75426985482493603</c:v>
                </c:pt>
                <c:pt idx="1279">
                  <c:v>0.75955380017079421</c:v>
                </c:pt>
                <c:pt idx="1280">
                  <c:v>0.75960717335610595</c:v>
                </c:pt>
                <c:pt idx="1281">
                  <c:v>0.75080059777967556</c:v>
                </c:pt>
                <c:pt idx="1282">
                  <c:v>0.74535653287788217</c:v>
                </c:pt>
                <c:pt idx="1283">
                  <c:v>0.75320239111870202</c:v>
                </c:pt>
                <c:pt idx="1284">
                  <c:v>0.75074722459436383</c:v>
                </c:pt>
                <c:pt idx="1285">
                  <c:v>0.74823868488471401</c:v>
                </c:pt>
                <c:pt idx="1286">
                  <c:v>0.7464773697694278</c:v>
                </c:pt>
                <c:pt idx="1287">
                  <c:v>0.74226088812980362</c:v>
                </c:pt>
                <c:pt idx="1288">
                  <c:v>0.73772416737830915</c:v>
                </c:pt>
                <c:pt idx="1289">
                  <c:v>0.74279461998292062</c:v>
                </c:pt>
                <c:pt idx="1290">
                  <c:v>0.75272203245089664</c:v>
                </c:pt>
                <c:pt idx="1291">
                  <c:v>0.75346925704526058</c:v>
                </c:pt>
                <c:pt idx="1292">
                  <c:v>0.75789923142613158</c:v>
                </c:pt>
                <c:pt idx="1293">
                  <c:v>0.75186806148590957</c:v>
                </c:pt>
                <c:pt idx="1294">
                  <c:v>0.74855892399658419</c:v>
                </c:pt>
                <c:pt idx="1295">
                  <c:v>0.75416310845431256</c:v>
                </c:pt>
                <c:pt idx="1296">
                  <c:v>0.75640478223740404</c:v>
                </c:pt>
                <c:pt idx="1297">
                  <c:v>0.7581127241673784</c:v>
                </c:pt>
                <c:pt idx="1298">
                  <c:v>0.75677839453458595</c:v>
                </c:pt>
                <c:pt idx="1299">
                  <c:v>0.75939368061485912</c:v>
                </c:pt>
                <c:pt idx="1300">
                  <c:v>0.76067463706233995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3F5-4AF4-93C1-6144C1F9AB05}"/>
            </c:ext>
          </c:extLst>
        </c:ser>
        <c:ser>
          <c:idx val="1"/>
          <c:order val="1"/>
          <c:tx>
            <c:v>rCND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Sheet1!$I$2:$I$1302</c:f>
              <c:numCache>
                <c:formatCode>General</c:formatCode>
                <c:ptCount val="1301"/>
                <c:pt idx="0">
                  <c:v>1000.38</c:v>
                </c:pt>
                <c:pt idx="1">
                  <c:v>1002.14</c:v>
                </c:pt>
                <c:pt idx="2">
                  <c:v>1003.9</c:v>
                </c:pt>
                <c:pt idx="3">
                  <c:v>1005.66</c:v>
                </c:pt>
                <c:pt idx="4">
                  <c:v>1007.42</c:v>
                </c:pt>
                <c:pt idx="5">
                  <c:v>1009.18</c:v>
                </c:pt>
                <c:pt idx="6">
                  <c:v>1010.93</c:v>
                </c:pt>
                <c:pt idx="7">
                  <c:v>1012.69</c:v>
                </c:pt>
                <c:pt idx="8">
                  <c:v>1014.45</c:v>
                </c:pt>
                <c:pt idx="9">
                  <c:v>1016.21</c:v>
                </c:pt>
                <c:pt idx="10">
                  <c:v>1017.96</c:v>
                </c:pt>
                <c:pt idx="11">
                  <c:v>1019.72</c:v>
                </c:pt>
                <c:pt idx="12">
                  <c:v>1021.47</c:v>
                </c:pt>
                <c:pt idx="13">
                  <c:v>1023.23</c:v>
                </c:pt>
                <c:pt idx="14">
                  <c:v>1024.99</c:v>
                </c:pt>
                <c:pt idx="15">
                  <c:v>1026.74</c:v>
                </c:pt>
                <c:pt idx="16">
                  <c:v>1028.49</c:v>
                </c:pt>
                <c:pt idx="17">
                  <c:v>1030.25</c:v>
                </c:pt>
                <c:pt idx="18">
                  <c:v>1032</c:v>
                </c:pt>
                <c:pt idx="19">
                  <c:v>1033.76</c:v>
                </c:pt>
                <c:pt idx="20">
                  <c:v>1035.51</c:v>
                </c:pt>
                <c:pt idx="21">
                  <c:v>1037.26</c:v>
                </c:pt>
                <c:pt idx="22">
                  <c:v>1039.01</c:v>
                </c:pt>
                <c:pt idx="23">
                  <c:v>1040.77</c:v>
                </c:pt>
                <c:pt idx="24">
                  <c:v>1042.52</c:v>
                </c:pt>
                <c:pt idx="25">
                  <c:v>1044.27</c:v>
                </c:pt>
                <c:pt idx="26">
                  <c:v>1046.02</c:v>
                </c:pt>
                <c:pt idx="27">
                  <c:v>1047.77</c:v>
                </c:pt>
                <c:pt idx="28">
                  <c:v>1049.52</c:v>
                </c:pt>
                <c:pt idx="29">
                  <c:v>1051.27</c:v>
                </c:pt>
                <c:pt idx="30">
                  <c:v>1053.02</c:v>
                </c:pt>
                <c:pt idx="31">
                  <c:v>1054.77</c:v>
                </c:pt>
                <c:pt idx="32">
                  <c:v>1056.52</c:v>
                </c:pt>
                <c:pt idx="33">
                  <c:v>1058.26</c:v>
                </c:pt>
                <c:pt idx="34">
                  <c:v>1060.01</c:v>
                </c:pt>
                <c:pt idx="35">
                  <c:v>1061.76</c:v>
                </c:pt>
                <c:pt idx="36">
                  <c:v>1063.51</c:v>
                </c:pt>
                <c:pt idx="37">
                  <c:v>1065.25</c:v>
                </c:pt>
                <c:pt idx="38">
                  <c:v>1067</c:v>
                </c:pt>
                <c:pt idx="39">
                  <c:v>1068.75</c:v>
                </c:pt>
                <c:pt idx="40">
                  <c:v>1070.49</c:v>
                </c:pt>
                <c:pt idx="41">
                  <c:v>1072.24</c:v>
                </c:pt>
                <c:pt idx="42">
                  <c:v>1073.98</c:v>
                </c:pt>
                <c:pt idx="43">
                  <c:v>1075.72</c:v>
                </c:pt>
                <c:pt idx="44">
                  <c:v>1077.47</c:v>
                </c:pt>
                <c:pt idx="45">
                  <c:v>1079.21</c:v>
                </c:pt>
                <c:pt idx="46">
                  <c:v>1080.96</c:v>
                </c:pt>
                <c:pt idx="47">
                  <c:v>1082.7</c:v>
                </c:pt>
                <c:pt idx="48">
                  <c:v>1084.44</c:v>
                </c:pt>
                <c:pt idx="49">
                  <c:v>1086.18</c:v>
                </c:pt>
                <c:pt idx="50">
                  <c:v>1087.93</c:v>
                </c:pt>
                <c:pt idx="51">
                  <c:v>1089.67</c:v>
                </c:pt>
                <c:pt idx="52">
                  <c:v>1091.4100000000001</c:v>
                </c:pt>
                <c:pt idx="53">
                  <c:v>1093.1500000000001</c:v>
                </c:pt>
                <c:pt idx="54">
                  <c:v>1094.8900000000001</c:v>
                </c:pt>
                <c:pt idx="55">
                  <c:v>1096.6300000000001</c:v>
                </c:pt>
                <c:pt idx="56">
                  <c:v>1098.3699999999999</c:v>
                </c:pt>
                <c:pt idx="57">
                  <c:v>1100.1099999999999</c:v>
                </c:pt>
                <c:pt idx="58">
                  <c:v>1101.8499999999999</c:v>
                </c:pt>
                <c:pt idx="59">
                  <c:v>1103.5899999999999</c:v>
                </c:pt>
                <c:pt idx="60">
                  <c:v>1105.32</c:v>
                </c:pt>
                <c:pt idx="61">
                  <c:v>1107.06</c:v>
                </c:pt>
                <c:pt idx="62">
                  <c:v>1108.8</c:v>
                </c:pt>
                <c:pt idx="63">
                  <c:v>1110.54</c:v>
                </c:pt>
                <c:pt idx="64">
                  <c:v>1112.27</c:v>
                </c:pt>
                <c:pt idx="65">
                  <c:v>1114.01</c:v>
                </c:pt>
                <c:pt idx="66">
                  <c:v>1115.75</c:v>
                </c:pt>
                <c:pt idx="67">
                  <c:v>1117.48</c:v>
                </c:pt>
                <c:pt idx="68">
                  <c:v>1119.21</c:v>
                </c:pt>
                <c:pt idx="69">
                  <c:v>1120.95</c:v>
                </c:pt>
                <c:pt idx="70">
                  <c:v>1122.68</c:v>
                </c:pt>
                <c:pt idx="71">
                  <c:v>1124.42</c:v>
                </c:pt>
                <c:pt idx="72">
                  <c:v>1126.1500000000001</c:v>
                </c:pt>
                <c:pt idx="73">
                  <c:v>1127.8900000000001</c:v>
                </c:pt>
                <c:pt idx="74">
                  <c:v>1129.6199999999999</c:v>
                </c:pt>
                <c:pt idx="75">
                  <c:v>1131.3499999999999</c:v>
                </c:pt>
                <c:pt idx="76">
                  <c:v>1133.08</c:v>
                </c:pt>
                <c:pt idx="77">
                  <c:v>1134.81</c:v>
                </c:pt>
                <c:pt idx="78">
                  <c:v>1136.55</c:v>
                </c:pt>
                <c:pt idx="79">
                  <c:v>1138.28</c:v>
                </c:pt>
                <c:pt idx="80">
                  <c:v>1140.01</c:v>
                </c:pt>
                <c:pt idx="81">
                  <c:v>1141.74</c:v>
                </c:pt>
                <c:pt idx="82">
                  <c:v>1143.47</c:v>
                </c:pt>
                <c:pt idx="83">
                  <c:v>1145.2</c:v>
                </c:pt>
                <c:pt idx="84">
                  <c:v>1146.93</c:v>
                </c:pt>
                <c:pt idx="85">
                  <c:v>1148.6600000000001</c:v>
                </c:pt>
                <c:pt idx="86">
                  <c:v>1150.3800000000001</c:v>
                </c:pt>
                <c:pt idx="87">
                  <c:v>1152.1099999999999</c:v>
                </c:pt>
                <c:pt idx="88">
                  <c:v>1153.8399999999999</c:v>
                </c:pt>
                <c:pt idx="89">
                  <c:v>1155.57</c:v>
                </c:pt>
                <c:pt idx="90">
                  <c:v>1157.3</c:v>
                </c:pt>
                <c:pt idx="91">
                  <c:v>1159.02</c:v>
                </c:pt>
                <c:pt idx="92">
                  <c:v>1160.75</c:v>
                </c:pt>
                <c:pt idx="93">
                  <c:v>1162.47</c:v>
                </c:pt>
                <c:pt idx="94">
                  <c:v>1164.2</c:v>
                </c:pt>
                <c:pt idx="95">
                  <c:v>1165.92</c:v>
                </c:pt>
                <c:pt idx="96">
                  <c:v>1167.6500000000001</c:v>
                </c:pt>
                <c:pt idx="97">
                  <c:v>1169.3699999999999</c:v>
                </c:pt>
                <c:pt idx="98">
                  <c:v>1171.0999999999999</c:v>
                </c:pt>
                <c:pt idx="99">
                  <c:v>1172.82</c:v>
                </c:pt>
                <c:pt idx="100">
                  <c:v>1174.54</c:v>
                </c:pt>
                <c:pt idx="101">
                  <c:v>1176.27</c:v>
                </c:pt>
                <c:pt idx="102">
                  <c:v>1177.99</c:v>
                </c:pt>
                <c:pt idx="103">
                  <c:v>1179.71</c:v>
                </c:pt>
                <c:pt idx="104">
                  <c:v>1181.43</c:v>
                </c:pt>
                <c:pt idx="105">
                  <c:v>1183.1600000000001</c:v>
                </c:pt>
                <c:pt idx="106">
                  <c:v>1184.8800000000001</c:v>
                </c:pt>
                <c:pt idx="107">
                  <c:v>1186.5999999999999</c:v>
                </c:pt>
                <c:pt idx="108">
                  <c:v>1188.32</c:v>
                </c:pt>
                <c:pt idx="109">
                  <c:v>1190.04</c:v>
                </c:pt>
                <c:pt idx="110">
                  <c:v>1191.76</c:v>
                </c:pt>
                <c:pt idx="111">
                  <c:v>1193.48</c:v>
                </c:pt>
                <c:pt idx="112">
                  <c:v>1195.2</c:v>
                </c:pt>
                <c:pt idx="113">
                  <c:v>1196.92</c:v>
                </c:pt>
                <c:pt idx="114">
                  <c:v>1198.6300000000001</c:v>
                </c:pt>
                <c:pt idx="115">
                  <c:v>1200.3499999999999</c:v>
                </c:pt>
                <c:pt idx="116">
                  <c:v>1202.07</c:v>
                </c:pt>
                <c:pt idx="117">
                  <c:v>1203.79</c:v>
                </c:pt>
                <c:pt idx="118">
                  <c:v>1205.5</c:v>
                </c:pt>
                <c:pt idx="119">
                  <c:v>1207.22</c:v>
                </c:pt>
                <c:pt idx="120">
                  <c:v>1208.93</c:v>
                </c:pt>
                <c:pt idx="121">
                  <c:v>1210.6500000000001</c:v>
                </c:pt>
                <c:pt idx="122">
                  <c:v>1212.3699999999999</c:v>
                </c:pt>
                <c:pt idx="123">
                  <c:v>1214.08</c:v>
                </c:pt>
                <c:pt idx="124">
                  <c:v>1215.8</c:v>
                </c:pt>
                <c:pt idx="125">
                  <c:v>1217.51</c:v>
                </c:pt>
                <c:pt idx="126">
                  <c:v>1219.22</c:v>
                </c:pt>
                <c:pt idx="127">
                  <c:v>1220.94</c:v>
                </c:pt>
                <c:pt idx="128">
                  <c:v>1222.6500000000001</c:v>
                </c:pt>
                <c:pt idx="129">
                  <c:v>1224.3599999999999</c:v>
                </c:pt>
                <c:pt idx="130">
                  <c:v>1226.08</c:v>
                </c:pt>
                <c:pt idx="131">
                  <c:v>1227.79</c:v>
                </c:pt>
                <c:pt idx="132">
                  <c:v>1229.5</c:v>
                </c:pt>
                <c:pt idx="133">
                  <c:v>1231.21</c:v>
                </c:pt>
                <c:pt idx="134">
                  <c:v>1232.92</c:v>
                </c:pt>
                <c:pt idx="135">
                  <c:v>1234.6300000000001</c:v>
                </c:pt>
                <c:pt idx="136">
                  <c:v>1236.3399999999999</c:v>
                </c:pt>
                <c:pt idx="137">
                  <c:v>1238.05</c:v>
                </c:pt>
                <c:pt idx="138">
                  <c:v>1239.76</c:v>
                </c:pt>
                <c:pt idx="139">
                  <c:v>1241.47</c:v>
                </c:pt>
                <c:pt idx="140">
                  <c:v>1243.18</c:v>
                </c:pt>
                <c:pt idx="141">
                  <c:v>1244.8900000000001</c:v>
                </c:pt>
                <c:pt idx="142">
                  <c:v>1246.5999999999999</c:v>
                </c:pt>
                <c:pt idx="143">
                  <c:v>1248.3</c:v>
                </c:pt>
                <c:pt idx="144">
                  <c:v>1250.01</c:v>
                </c:pt>
                <c:pt idx="145">
                  <c:v>1251.72</c:v>
                </c:pt>
                <c:pt idx="146">
                  <c:v>1253.42</c:v>
                </c:pt>
                <c:pt idx="147">
                  <c:v>1255.1300000000001</c:v>
                </c:pt>
                <c:pt idx="148">
                  <c:v>1256.8399999999999</c:v>
                </c:pt>
                <c:pt idx="149">
                  <c:v>1258.54</c:v>
                </c:pt>
                <c:pt idx="150">
                  <c:v>1260.25</c:v>
                </c:pt>
                <c:pt idx="151">
                  <c:v>1261.95</c:v>
                </c:pt>
                <c:pt idx="152">
                  <c:v>1263.6600000000001</c:v>
                </c:pt>
                <c:pt idx="153">
                  <c:v>1265.3599999999999</c:v>
                </c:pt>
                <c:pt idx="154">
                  <c:v>1267.06</c:v>
                </c:pt>
                <c:pt idx="155">
                  <c:v>1268.77</c:v>
                </c:pt>
                <c:pt idx="156">
                  <c:v>1270.47</c:v>
                </c:pt>
                <c:pt idx="157">
                  <c:v>1272.17</c:v>
                </c:pt>
                <c:pt idx="158">
                  <c:v>1273.8699999999999</c:v>
                </c:pt>
                <c:pt idx="159">
                  <c:v>1275.58</c:v>
                </c:pt>
                <c:pt idx="160">
                  <c:v>1277.28</c:v>
                </c:pt>
                <c:pt idx="161">
                  <c:v>1278.98</c:v>
                </c:pt>
                <c:pt idx="162">
                  <c:v>1280.68</c:v>
                </c:pt>
                <c:pt idx="163">
                  <c:v>1282.3800000000001</c:v>
                </c:pt>
                <c:pt idx="164">
                  <c:v>1284.08</c:v>
                </c:pt>
                <c:pt idx="165">
                  <c:v>1285.78</c:v>
                </c:pt>
                <c:pt idx="166">
                  <c:v>1287.48</c:v>
                </c:pt>
                <c:pt idx="167">
                  <c:v>1289.18</c:v>
                </c:pt>
                <c:pt idx="168">
                  <c:v>1290.8800000000001</c:v>
                </c:pt>
                <c:pt idx="169">
                  <c:v>1292.57</c:v>
                </c:pt>
                <c:pt idx="170">
                  <c:v>1294.27</c:v>
                </c:pt>
                <c:pt idx="171">
                  <c:v>1295.97</c:v>
                </c:pt>
                <c:pt idx="172">
                  <c:v>1297.67</c:v>
                </c:pt>
                <c:pt idx="173">
                  <c:v>1299.3599999999999</c:v>
                </c:pt>
                <c:pt idx="174">
                  <c:v>1301.06</c:v>
                </c:pt>
                <c:pt idx="175">
                  <c:v>1302.76</c:v>
                </c:pt>
                <c:pt idx="176">
                  <c:v>1304.45</c:v>
                </c:pt>
                <c:pt idx="177">
                  <c:v>1306.1500000000001</c:v>
                </c:pt>
                <c:pt idx="178">
                  <c:v>1307.8399999999999</c:v>
                </c:pt>
                <c:pt idx="179">
                  <c:v>1309.54</c:v>
                </c:pt>
                <c:pt idx="180">
                  <c:v>1311.23</c:v>
                </c:pt>
                <c:pt idx="181">
                  <c:v>1312.93</c:v>
                </c:pt>
                <c:pt idx="182">
                  <c:v>1314.62</c:v>
                </c:pt>
                <c:pt idx="183">
                  <c:v>1316.31</c:v>
                </c:pt>
                <c:pt idx="184">
                  <c:v>1318.01</c:v>
                </c:pt>
                <c:pt idx="185">
                  <c:v>1319.7</c:v>
                </c:pt>
                <c:pt idx="186">
                  <c:v>1321.39</c:v>
                </c:pt>
                <c:pt idx="187">
                  <c:v>1323.08</c:v>
                </c:pt>
                <c:pt idx="188">
                  <c:v>1324.77</c:v>
                </c:pt>
                <c:pt idx="189">
                  <c:v>1326.46</c:v>
                </c:pt>
                <c:pt idx="190">
                  <c:v>1328.15</c:v>
                </c:pt>
                <c:pt idx="191">
                  <c:v>1329.84</c:v>
                </c:pt>
                <c:pt idx="192">
                  <c:v>1331.54</c:v>
                </c:pt>
                <c:pt idx="193">
                  <c:v>1333.22</c:v>
                </c:pt>
                <c:pt idx="194">
                  <c:v>1334.91</c:v>
                </c:pt>
                <c:pt idx="195">
                  <c:v>1336.6</c:v>
                </c:pt>
                <c:pt idx="196">
                  <c:v>1338.29</c:v>
                </c:pt>
                <c:pt idx="197">
                  <c:v>1339.98</c:v>
                </c:pt>
                <c:pt idx="198">
                  <c:v>1341.67</c:v>
                </c:pt>
                <c:pt idx="199">
                  <c:v>1343.35</c:v>
                </c:pt>
                <c:pt idx="200">
                  <c:v>1345.04</c:v>
                </c:pt>
                <c:pt idx="201">
                  <c:v>1346.73</c:v>
                </c:pt>
                <c:pt idx="202">
                  <c:v>1348.41</c:v>
                </c:pt>
                <c:pt idx="203">
                  <c:v>1350.1</c:v>
                </c:pt>
                <c:pt idx="204">
                  <c:v>1351.78</c:v>
                </c:pt>
                <c:pt idx="205">
                  <c:v>1353.47</c:v>
                </c:pt>
                <c:pt idx="206">
                  <c:v>1355.16</c:v>
                </c:pt>
                <c:pt idx="207">
                  <c:v>1356.84</c:v>
                </c:pt>
                <c:pt idx="208">
                  <c:v>1358.52</c:v>
                </c:pt>
                <c:pt idx="209">
                  <c:v>1360.21</c:v>
                </c:pt>
                <c:pt idx="210">
                  <c:v>1361.89</c:v>
                </c:pt>
                <c:pt idx="211">
                  <c:v>1363.57</c:v>
                </c:pt>
                <c:pt idx="212">
                  <c:v>1365.26</c:v>
                </c:pt>
                <c:pt idx="213">
                  <c:v>1366.94</c:v>
                </c:pt>
                <c:pt idx="214">
                  <c:v>1368.62</c:v>
                </c:pt>
                <c:pt idx="215">
                  <c:v>1370.3</c:v>
                </c:pt>
                <c:pt idx="216">
                  <c:v>1371.99</c:v>
                </c:pt>
                <c:pt idx="217">
                  <c:v>1373.67</c:v>
                </c:pt>
                <c:pt idx="218">
                  <c:v>1375.35</c:v>
                </c:pt>
                <c:pt idx="219">
                  <c:v>1377.03</c:v>
                </c:pt>
                <c:pt idx="220">
                  <c:v>1378.71</c:v>
                </c:pt>
                <c:pt idx="221">
                  <c:v>1380.39</c:v>
                </c:pt>
                <c:pt idx="222">
                  <c:v>1382.06</c:v>
                </c:pt>
                <c:pt idx="223">
                  <c:v>1383.74</c:v>
                </c:pt>
                <c:pt idx="224">
                  <c:v>1385.42</c:v>
                </c:pt>
                <c:pt idx="225">
                  <c:v>1387.1</c:v>
                </c:pt>
                <c:pt idx="226">
                  <c:v>1388.78</c:v>
                </c:pt>
                <c:pt idx="227">
                  <c:v>1390.45</c:v>
                </c:pt>
                <c:pt idx="228">
                  <c:v>1392.13</c:v>
                </c:pt>
                <c:pt idx="229">
                  <c:v>1393.81</c:v>
                </c:pt>
                <c:pt idx="230">
                  <c:v>1395.49</c:v>
                </c:pt>
                <c:pt idx="231">
                  <c:v>1397.16</c:v>
                </c:pt>
                <c:pt idx="232">
                  <c:v>1398.84</c:v>
                </c:pt>
                <c:pt idx="233">
                  <c:v>1400.51</c:v>
                </c:pt>
                <c:pt idx="234">
                  <c:v>1402.19</c:v>
                </c:pt>
                <c:pt idx="235">
                  <c:v>1403.86</c:v>
                </c:pt>
                <c:pt idx="236">
                  <c:v>1405.54</c:v>
                </c:pt>
                <c:pt idx="237">
                  <c:v>1407.21</c:v>
                </c:pt>
                <c:pt idx="238">
                  <c:v>1408.88</c:v>
                </c:pt>
                <c:pt idx="239">
                  <c:v>1410.56</c:v>
                </c:pt>
                <c:pt idx="240">
                  <c:v>1412.23</c:v>
                </c:pt>
                <c:pt idx="241">
                  <c:v>1413.9</c:v>
                </c:pt>
                <c:pt idx="242">
                  <c:v>1415.57</c:v>
                </c:pt>
                <c:pt idx="243">
                  <c:v>1417.25</c:v>
                </c:pt>
                <c:pt idx="244">
                  <c:v>1418.92</c:v>
                </c:pt>
                <c:pt idx="245">
                  <c:v>1420.59</c:v>
                </c:pt>
                <c:pt idx="246">
                  <c:v>1422.26</c:v>
                </c:pt>
                <c:pt idx="247">
                  <c:v>1423.93</c:v>
                </c:pt>
                <c:pt idx="248">
                  <c:v>1425.6</c:v>
                </c:pt>
                <c:pt idx="249">
                  <c:v>1427.27</c:v>
                </c:pt>
                <c:pt idx="250">
                  <c:v>1428.94</c:v>
                </c:pt>
                <c:pt idx="251">
                  <c:v>1430.61</c:v>
                </c:pt>
                <c:pt idx="252">
                  <c:v>1432.27</c:v>
                </c:pt>
                <c:pt idx="253">
                  <c:v>1433.94</c:v>
                </c:pt>
                <c:pt idx="254">
                  <c:v>1435.61</c:v>
                </c:pt>
                <c:pt idx="255">
                  <c:v>1437.28</c:v>
                </c:pt>
                <c:pt idx="256">
                  <c:v>1438.94</c:v>
                </c:pt>
                <c:pt idx="257">
                  <c:v>1440.61</c:v>
                </c:pt>
                <c:pt idx="258">
                  <c:v>1442.28</c:v>
                </c:pt>
                <c:pt idx="259">
                  <c:v>1443.94</c:v>
                </c:pt>
                <c:pt idx="260">
                  <c:v>1445.61</c:v>
                </c:pt>
                <c:pt idx="261">
                  <c:v>1447.27</c:v>
                </c:pt>
                <c:pt idx="262">
                  <c:v>1448.94</c:v>
                </c:pt>
                <c:pt idx="263">
                  <c:v>1450.6</c:v>
                </c:pt>
                <c:pt idx="264">
                  <c:v>1452.27</c:v>
                </c:pt>
                <c:pt idx="265">
                  <c:v>1453.93</c:v>
                </c:pt>
                <c:pt idx="266">
                  <c:v>1455.59</c:v>
                </c:pt>
                <c:pt idx="267">
                  <c:v>1457.26</c:v>
                </c:pt>
                <c:pt idx="268">
                  <c:v>1458.92</c:v>
                </c:pt>
                <c:pt idx="269">
                  <c:v>1460.58</c:v>
                </c:pt>
                <c:pt idx="270">
                  <c:v>1462.25</c:v>
                </c:pt>
                <c:pt idx="271">
                  <c:v>1463.91</c:v>
                </c:pt>
                <c:pt idx="272">
                  <c:v>1465.57</c:v>
                </c:pt>
                <c:pt idx="273">
                  <c:v>1467.23</c:v>
                </c:pt>
                <c:pt idx="274">
                  <c:v>1468.89</c:v>
                </c:pt>
                <c:pt idx="275">
                  <c:v>1470.55</c:v>
                </c:pt>
                <c:pt idx="276">
                  <c:v>1472.21</c:v>
                </c:pt>
                <c:pt idx="277">
                  <c:v>1473.87</c:v>
                </c:pt>
                <c:pt idx="278">
                  <c:v>1475.53</c:v>
                </c:pt>
                <c:pt idx="279">
                  <c:v>1477.19</c:v>
                </c:pt>
                <c:pt idx="280">
                  <c:v>1478.85</c:v>
                </c:pt>
                <c:pt idx="281">
                  <c:v>1480.51</c:v>
                </c:pt>
                <c:pt idx="282">
                  <c:v>1482.16</c:v>
                </c:pt>
                <c:pt idx="283">
                  <c:v>1483.82</c:v>
                </c:pt>
                <c:pt idx="284">
                  <c:v>1485.48</c:v>
                </c:pt>
                <c:pt idx="285">
                  <c:v>1487.13</c:v>
                </c:pt>
                <c:pt idx="286">
                  <c:v>1488.79</c:v>
                </c:pt>
                <c:pt idx="287">
                  <c:v>1490.45</c:v>
                </c:pt>
                <c:pt idx="288">
                  <c:v>1492.1</c:v>
                </c:pt>
                <c:pt idx="289">
                  <c:v>1493.76</c:v>
                </c:pt>
                <c:pt idx="290">
                  <c:v>1495.41</c:v>
                </c:pt>
                <c:pt idx="291">
                  <c:v>1497.07</c:v>
                </c:pt>
                <c:pt idx="292">
                  <c:v>1498.72</c:v>
                </c:pt>
                <c:pt idx="293">
                  <c:v>1500.38</c:v>
                </c:pt>
                <c:pt idx="294">
                  <c:v>1502.03</c:v>
                </c:pt>
                <c:pt idx="295">
                  <c:v>1503.68</c:v>
                </c:pt>
                <c:pt idx="296">
                  <c:v>1505.34</c:v>
                </c:pt>
                <c:pt idx="297">
                  <c:v>1506.99</c:v>
                </c:pt>
                <c:pt idx="298">
                  <c:v>1508.64</c:v>
                </c:pt>
                <c:pt idx="299">
                  <c:v>1510.29</c:v>
                </c:pt>
                <c:pt idx="300">
                  <c:v>1511.95</c:v>
                </c:pt>
                <c:pt idx="301">
                  <c:v>1513.6</c:v>
                </c:pt>
                <c:pt idx="302">
                  <c:v>1515.25</c:v>
                </c:pt>
                <c:pt idx="303">
                  <c:v>1516.9</c:v>
                </c:pt>
                <c:pt idx="304">
                  <c:v>1518.55</c:v>
                </c:pt>
                <c:pt idx="305">
                  <c:v>1520.2</c:v>
                </c:pt>
                <c:pt idx="306">
                  <c:v>1521.85</c:v>
                </c:pt>
                <c:pt idx="307">
                  <c:v>1523.5</c:v>
                </c:pt>
                <c:pt idx="308">
                  <c:v>1525.14</c:v>
                </c:pt>
                <c:pt idx="309">
                  <c:v>1526.79</c:v>
                </c:pt>
                <c:pt idx="310">
                  <c:v>1528.44</c:v>
                </c:pt>
                <c:pt idx="311">
                  <c:v>1530.09</c:v>
                </c:pt>
                <c:pt idx="312">
                  <c:v>1531.74</c:v>
                </c:pt>
                <c:pt idx="313">
                  <c:v>1533.38</c:v>
                </c:pt>
                <c:pt idx="314">
                  <c:v>1535.03</c:v>
                </c:pt>
                <c:pt idx="315">
                  <c:v>1536.68</c:v>
                </c:pt>
                <c:pt idx="316">
                  <c:v>1538.32</c:v>
                </c:pt>
                <c:pt idx="317">
                  <c:v>1539.97</c:v>
                </c:pt>
                <c:pt idx="318">
                  <c:v>1541.61</c:v>
                </c:pt>
                <c:pt idx="319">
                  <c:v>1543.26</c:v>
                </c:pt>
                <c:pt idx="320">
                  <c:v>1544.9</c:v>
                </c:pt>
                <c:pt idx="321">
                  <c:v>1546.55</c:v>
                </c:pt>
                <c:pt idx="322">
                  <c:v>1548.19</c:v>
                </c:pt>
                <c:pt idx="323">
                  <c:v>1549.83</c:v>
                </c:pt>
                <c:pt idx="324">
                  <c:v>1551.48</c:v>
                </c:pt>
                <c:pt idx="325">
                  <c:v>1553.12</c:v>
                </c:pt>
                <c:pt idx="326">
                  <c:v>1554.76</c:v>
                </c:pt>
                <c:pt idx="327">
                  <c:v>1556.4</c:v>
                </c:pt>
                <c:pt idx="328">
                  <c:v>1558.04</c:v>
                </c:pt>
                <c:pt idx="329">
                  <c:v>1559.69</c:v>
                </c:pt>
                <c:pt idx="330">
                  <c:v>1561.33</c:v>
                </c:pt>
                <c:pt idx="331">
                  <c:v>1562.97</c:v>
                </c:pt>
                <c:pt idx="332">
                  <c:v>1564.61</c:v>
                </c:pt>
                <c:pt idx="333">
                  <c:v>1566.25</c:v>
                </c:pt>
                <c:pt idx="334">
                  <c:v>1567.89</c:v>
                </c:pt>
                <c:pt idx="335">
                  <c:v>1569.53</c:v>
                </c:pt>
                <c:pt idx="336">
                  <c:v>1571.17</c:v>
                </c:pt>
                <c:pt idx="337">
                  <c:v>1572.8</c:v>
                </c:pt>
                <c:pt idx="338">
                  <c:v>1574.44</c:v>
                </c:pt>
                <c:pt idx="339">
                  <c:v>1576.08</c:v>
                </c:pt>
                <c:pt idx="340">
                  <c:v>1577.72</c:v>
                </c:pt>
                <c:pt idx="341">
                  <c:v>1579.36</c:v>
                </c:pt>
                <c:pt idx="342">
                  <c:v>1580.99</c:v>
                </c:pt>
                <c:pt idx="343">
                  <c:v>1582.63</c:v>
                </c:pt>
                <c:pt idx="344">
                  <c:v>1584.26</c:v>
                </c:pt>
                <c:pt idx="345">
                  <c:v>1585.9</c:v>
                </c:pt>
                <c:pt idx="346">
                  <c:v>1587.54</c:v>
                </c:pt>
                <c:pt idx="347">
                  <c:v>1589.17</c:v>
                </c:pt>
                <c:pt idx="348">
                  <c:v>1590.81</c:v>
                </c:pt>
                <c:pt idx="349">
                  <c:v>1592.44</c:v>
                </c:pt>
                <c:pt idx="350">
                  <c:v>1594.07</c:v>
                </c:pt>
                <c:pt idx="351">
                  <c:v>1595.71</c:v>
                </c:pt>
                <c:pt idx="352">
                  <c:v>1597.34</c:v>
                </c:pt>
                <c:pt idx="353">
                  <c:v>1598.97</c:v>
                </c:pt>
                <c:pt idx="354">
                  <c:v>1600.61</c:v>
                </c:pt>
                <c:pt idx="355">
                  <c:v>1602.24</c:v>
                </c:pt>
                <c:pt idx="356">
                  <c:v>1603.87</c:v>
                </c:pt>
                <c:pt idx="357">
                  <c:v>1605.5</c:v>
                </c:pt>
                <c:pt idx="358">
                  <c:v>1607.13</c:v>
                </c:pt>
                <c:pt idx="359">
                  <c:v>1608.77</c:v>
                </c:pt>
                <c:pt idx="360">
                  <c:v>1610.4</c:v>
                </c:pt>
                <c:pt idx="361">
                  <c:v>1612.03</c:v>
                </c:pt>
                <c:pt idx="362">
                  <c:v>1613.65</c:v>
                </c:pt>
                <c:pt idx="363">
                  <c:v>1615.28</c:v>
                </c:pt>
                <c:pt idx="364">
                  <c:v>1616.91</c:v>
                </c:pt>
                <c:pt idx="365">
                  <c:v>1618.54</c:v>
                </c:pt>
                <c:pt idx="366">
                  <c:v>1620.17</c:v>
                </c:pt>
                <c:pt idx="367">
                  <c:v>1621.8</c:v>
                </c:pt>
                <c:pt idx="368">
                  <c:v>1623.43</c:v>
                </c:pt>
                <c:pt idx="369">
                  <c:v>1625.06</c:v>
                </c:pt>
                <c:pt idx="370">
                  <c:v>1626.68</c:v>
                </c:pt>
                <c:pt idx="371">
                  <c:v>1628.31</c:v>
                </c:pt>
                <c:pt idx="372">
                  <c:v>1629.94</c:v>
                </c:pt>
                <c:pt idx="373">
                  <c:v>1631.56</c:v>
                </c:pt>
                <c:pt idx="374">
                  <c:v>1633.19</c:v>
                </c:pt>
                <c:pt idx="375">
                  <c:v>1634.81</c:v>
                </c:pt>
                <c:pt idx="376">
                  <c:v>1636.44</c:v>
                </c:pt>
                <c:pt idx="377">
                  <c:v>1638.06</c:v>
                </c:pt>
                <c:pt idx="378">
                  <c:v>1639.69</c:v>
                </c:pt>
                <c:pt idx="379">
                  <c:v>1641.31</c:v>
                </c:pt>
                <c:pt idx="380">
                  <c:v>1642.93</c:v>
                </c:pt>
                <c:pt idx="381">
                  <c:v>1644.56</c:v>
                </c:pt>
                <c:pt idx="382">
                  <c:v>1646.18</c:v>
                </c:pt>
                <c:pt idx="383">
                  <c:v>1647.8</c:v>
                </c:pt>
                <c:pt idx="384">
                  <c:v>1649.43</c:v>
                </c:pt>
                <c:pt idx="385">
                  <c:v>1651.05</c:v>
                </c:pt>
                <c:pt idx="386">
                  <c:v>1652.67</c:v>
                </c:pt>
                <c:pt idx="387">
                  <c:v>1654.29</c:v>
                </c:pt>
                <c:pt idx="388">
                  <c:v>1655.91</c:v>
                </c:pt>
                <c:pt idx="389">
                  <c:v>1657.53</c:v>
                </c:pt>
                <c:pt idx="390">
                  <c:v>1659.15</c:v>
                </c:pt>
                <c:pt idx="391">
                  <c:v>1660.77</c:v>
                </c:pt>
                <c:pt idx="392">
                  <c:v>1662.39</c:v>
                </c:pt>
                <c:pt idx="393">
                  <c:v>1664.01</c:v>
                </c:pt>
                <c:pt idx="394">
                  <c:v>1665.63</c:v>
                </c:pt>
                <c:pt idx="395">
                  <c:v>1667.25</c:v>
                </c:pt>
                <c:pt idx="396">
                  <c:v>1668.86</c:v>
                </c:pt>
                <c:pt idx="397">
                  <c:v>1670.48</c:v>
                </c:pt>
                <c:pt idx="398">
                  <c:v>1672.1</c:v>
                </c:pt>
                <c:pt idx="399">
                  <c:v>1673.72</c:v>
                </c:pt>
                <c:pt idx="400">
                  <c:v>1675.33</c:v>
                </c:pt>
                <c:pt idx="401">
                  <c:v>1676.95</c:v>
                </c:pt>
                <c:pt idx="402">
                  <c:v>1678.57</c:v>
                </c:pt>
                <c:pt idx="403">
                  <c:v>1680.18</c:v>
                </c:pt>
                <c:pt idx="404">
                  <c:v>1681.8</c:v>
                </c:pt>
                <c:pt idx="405">
                  <c:v>1683.41</c:v>
                </c:pt>
                <c:pt idx="406">
                  <c:v>1685.03</c:v>
                </c:pt>
                <c:pt idx="407">
                  <c:v>1686.64</c:v>
                </c:pt>
                <c:pt idx="408">
                  <c:v>1688.26</c:v>
                </c:pt>
                <c:pt idx="409">
                  <c:v>1689.87</c:v>
                </c:pt>
                <c:pt idx="410">
                  <c:v>1691.48</c:v>
                </c:pt>
                <c:pt idx="411">
                  <c:v>1693.1</c:v>
                </c:pt>
                <c:pt idx="412">
                  <c:v>1694.71</c:v>
                </c:pt>
                <c:pt idx="413">
                  <c:v>1696.32</c:v>
                </c:pt>
                <c:pt idx="414">
                  <c:v>1697.93</c:v>
                </c:pt>
                <c:pt idx="415">
                  <c:v>1699.54</c:v>
                </c:pt>
                <c:pt idx="416">
                  <c:v>1701.15</c:v>
                </c:pt>
                <c:pt idx="417">
                  <c:v>1702.77</c:v>
                </c:pt>
                <c:pt idx="418">
                  <c:v>1704.38</c:v>
                </c:pt>
                <c:pt idx="419">
                  <c:v>1705.99</c:v>
                </c:pt>
                <c:pt idx="420">
                  <c:v>1707.6</c:v>
                </c:pt>
                <c:pt idx="421">
                  <c:v>1709.21</c:v>
                </c:pt>
                <c:pt idx="422">
                  <c:v>1710.82</c:v>
                </c:pt>
                <c:pt idx="423">
                  <c:v>1712.42</c:v>
                </c:pt>
                <c:pt idx="424">
                  <c:v>1714.03</c:v>
                </c:pt>
                <c:pt idx="425">
                  <c:v>1715.64</c:v>
                </c:pt>
                <c:pt idx="426">
                  <c:v>1717.25</c:v>
                </c:pt>
                <c:pt idx="427">
                  <c:v>1718.86</c:v>
                </c:pt>
                <c:pt idx="428">
                  <c:v>1720.46</c:v>
                </c:pt>
                <c:pt idx="429">
                  <c:v>1722.07</c:v>
                </c:pt>
                <c:pt idx="430">
                  <c:v>1723.68</c:v>
                </c:pt>
                <c:pt idx="431">
                  <c:v>1725.28</c:v>
                </c:pt>
                <c:pt idx="432">
                  <c:v>1726.89</c:v>
                </c:pt>
                <c:pt idx="433">
                  <c:v>1728.49</c:v>
                </c:pt>
                <c:pt idx="434">
                  <c:v>1730.1</c:v>
                </c:pt>
                <c:pt idx="435">
                  <c:v>1731.7</c:v>
                </c:pt>
                <c:pt idx="436">
                  <c:v>1733.31</c:v>
                </c:pt>
                <c:pt idx="437">
                  <c:v>1734.91</c:v>
                </c:pt>
                <c:pt idx="438">
                  <c:v>1736.52</c:v>
                </c:pt>
                <c:pt idx="439">
                  <c:v>1738.12</c:v>
                </c:pt>
                <c:pt idx="440">
                  <c:v>1739.72</c:v>
                </c:pt>
                <c:pt idx="441">
                  <c:v>1741.32</c:v>
                </c:pt>
                <c:pt idx="442">
                  <c:v>1742.93</c:v>
                </c:pt>
                <c:pt idx="443">
                  <c:v>1744.53</c:v>
                </c:pt>
                <c:pt idx="444">
                  <c:v>1746.13</c:v>
                </c:pt>
                <c:pt idx="445">
                  <c:v>1747.73</c:v>
                </c:pt>
                <c:pt idx="446">
                  <c:v>1749.33</c:v>
                </c:pt>
                <c:pt idx="447">
                  <c:v>1750.94</c:v>
                </c:pt>
                <c:pt idx="448">
                  <c:v>1752.54</c:v>
                </c:pt>
                <c:pt idx="449">
                  <c:v>1754.13</c:v>
                </c:pt>
                <c:pt idx="450">
                  <c:v>1755.73</c:v>
                </c:pt>
                <c:pt idx="451">
                  <c:v>1757.33</c:v>
                </c:pt>
                <c:pt idx="452">
                  <c:v>1758.93</c:v>
                </c:pt>
                <c:pt idx="453">
                  <c:v>1760.53</c:v>
                </c:pt>
                <c:pt idx="454">
                  <c:v>1762.13</c:v>
                </c:pt>
                <c:pt idx="455">
                  <c:v>1763.73</c:v>
                </c:pt>
                <c:pt idx="456">
                  <c:v>1765.32</c:v>
                </c:pt>
                <c:pt idx="457">
                  <c:v>1766.92</c:v>
                </c:pt>
                <c:pt idx="458">
                  <c:v>1768.52</c:v>
                </c:pt>
                <c:pt idx="459">
                  <c:v>1770.12</c:v>
                </c:pt>
                <c:pt idx="460">
                  <c:v>1771.71</c:v>
                </c:pt>
                <c:pt idx="461">
                  <c:v>1773.31</c:v>
                </c:pt>
                <c:pt idx="462">
                  <c:v>1774.9</c:v>
                </c:pt>
                <c:pt idx="463">
                  <c:v>1776.5</c:v>
                </c:pt>
                <c:pt idx="464">
                  <c:v>1778.09</c:v>
                </c:pt>
                <c:pt idx="465">
                  <c:v>1779.69</c:v>
                </c:pt>
                <c:pt idx="466">
                  <c:v>1781.28</c:v>
                </c:pt>
                <c:pt idx="467">
                  <c:v>1782.88</c:v>
                </c:pt>
                <c:pt idx="468">
                  <c:v>1784.47</c:v>
                </c:pt>
                <c:pt idx="469">
                  <c:v>1786.06</c:v>
                </c:pt>
                <c:pt idx="470">
                  <c:v>1787.66</c:v>
                </c:pt>
                <c:pt idx="471">
                  <c:v>1789.25</c:v>
                </c:pt>
                <c:pt idx="472">
                  <c:v>1790.84</c:v>
                </c:pt>
                <c:pt idx="473">
                  <c:v>1792.43</c:v>
                </c:pt>
                <c:pt idx="474">
                  <c:v>1794.02</c:v>
                </c:pt>
                <c:pt idx="475">
                  <c:v>1795.61</c:v>
                </c:pt>
                <c:pt idx="476">
                  <c:v>1797.21</c:v>
                </c:pt>
                <c:pt idx="477">
                  <c:v>1798.8</c:v>
                </c:pt>
                <c:pt idx="478">
                  <c:v>1800.39</c:v>
                </c:pt>
                <c:pt idx="479">
                  <c:v>1801.98</c:v>
                </c:pt>
                <c:pt idx="480">
                  <c:v>1803.57</c:v>
                </c:pt>
                <c:pt idx="481">
                  <c:v>1805.16</c:v>
                </c:pt>
                <c:pt idx="482">
                  <c:v>1806.74</c:v>
                </c:pt>
                <c:pt idx="483">
                  <c:v>1808.33</c:v>
                </c:pt>
                <c:pt idx="484">
                  <c:v>1809.92</c:v>
                </c:pt>
                <c:pt idx="485">
                  <c:v>1811.51</c:v>
                </c:pt>
                <c:pt idx="486">
                  <c:v>1813.1</c:v>
                </c:pt>
                <c:pt idx="487">
                  <c:v>1814.68</c:v>
                </c:pt>
                <c:pt idx="488">
                  <c:v>1816.27</c:v>
                </c:pt>
                <c:pt idx="489">
                  <c:v>1817.86</c:v>
                </c:pt>
                <c:pt idx="490">
                  <c:v>1819.44</c:v>
                </c:pt>
                <c:pt idx="491">
                  <c:v>1821.03</c:v>
                </c:pt>
                <c:pt idx="492">
                  <c:v>1822.61</c:v>
                </c:pt>
                <c:pt idx="493">
                  <c:v>1824.2</c:v>
                </c:pt>
                <c:pt idx="494">
                  <c:v>1825.78</c:v>
                </c:pt>
                <c:pt idx="495">
                  <c:v>1827.37</c:v>
                </c:pt>
                <c:pt idx="496">
                  <c:v>1828.95</c:v>
                </c:pt>
                <c:pt idx="497">
                  <c:v>1830.53</c:v>
                </c:pt>
                <c:pt idx="498">
                  <c:v>1832.12</c:v>
                </c:pt>
                <c:pt idx="499">
                  <c:v>1833.7</c:v>
                </c:pt>
                <c:pt idx="500">
                  <c:v>1835.28</c:v>
                </c:pt>
                <c:pt idx="501">
                  <c:v>1836.87</c:v>
                </c:pt>
                <c:pt idx="502">
                  <c:v>1838.45</c:v>
                </c:pt>
                <c:pt idx="503">
                  <c:v>1840.03</c:v>
                </c:pt>
                <c:pt idx="504">
                  <c:v>1841.61</c:v>
                </c:pt>
                <c:pt idx="505">
                  <c:v>1843.19</c:v>
                </c:pt>
                <c:pt idx="506">
                  <c:v>1844.77</c:v>
                </c:pt>
                <c:pt idx="507">
                  <c:v>1846.35</c:v>
                </c:pt>
                <c:pt idx="508">
                  <c:v>1847.93</c:v>
                </c:pt>
                <c:pt idx="509">
                  <c:v>1849.51</c:v>
                </c:pt>
                <c:pt idx="510">
                  <c:v>1851.09</c:v>
                </c:pt>
                <c:pt idx="511">
                  <c:v>1852.67</c:v>
                </c:pt>
                <c:pt idx="512">
                  <c:v>1854.25</c:v>
                </c:pt>
                <c:pt idx="513">
                  <c:v>1855.83</c:v>
                </c:pt>
                <c:pt idx="514">
                  <c:v>1857.41</c:v>
                </c:pt>
                <c:pt idx="515">
                  <c:v>1858.98</c:v>
                </c:pt>
                <c:pt idx="516">
                  <c:v>1860.56</c:v>
                </c:pt>
                <c:pt idx="517">
                  <c:v>1862.14</c:v>
                </c:pt>
                <c:pt idx="518">
                  <c:v>1863.72</c:v>
                </c:pt>
                <c:pt idx="519">
                  <c:v>1865.29</c:v>
                </c:pt>
                <c:pt idx="520">
                  <c:v>1866.87</c:v>
                </c:pt>
                <c:pt idx="521">
                  <c:v>1868.44</c:v>
                </c:pt>
                <c:pt idx="522">
                  <c:v>1870.02</c:v>
                </c:pt>
                <c:pt idx="523">
                  <c:v>1871.59</c:v>
                </c:pt>
                <c:pt idx="524">
                  <c:v>1873.17</c:v>
                </c:pt>
                <c:pt idx="525">
                  <c:v>1874.74</c:v>
                </c:pt>
                <c:pt idx="526">
                  <c:v>1876.32</c:v>
                </c:pt>
                <c:pt idx="527">
                  <c:v>1877.89</c:v>
                </c:pt>
                <c:pt idx="528">
                  <c:v>1879.46</c:v>
                </c:pt>
                <c:pt idx="529">
                  <c:v>1881.04</c:v>
                </c:pt>
                <c:pt idx="530">
                  <c:v>1882.61</c:v>
                </c:pt>
                <c:pt idx="531">
                  <c:v>1884.18</c:v>
                </c:pt>
                <c:pt idx="532">
                  <c:v>1885.75</c:v>
                </c:pt>
                <c:pt idx="533">
                  <c:v>1887.32</c:v>
                </c:pt>
                <c:pt idx="534">
                  <c:v>1888.9</c:v>
                </c:pt>
                <c:pt idx="535">
                  <c:v>1890.47</c:v>
                </c:pt>
                <c:pt idx="536">
                  <c:v>1892.04</c:v>
                </c:pt>
                <c:pt idx="537">
                  <c:v>1893.61</c:v>
                </c:pt>
                <c:pt idx="538">
                  <c:v>1895.18</c:v>
                </c:pt>
                <c:pt idx="539">
                  <c:v>1896.75</c:v>
                </c:pt>
                <c:pt idx="540">
                  <c:v>1898.32</c:v>
                </c:pt>
                <c:pt idx="541">
                  <c:v>1899.89</c:v>
                </c:pt>
                <c:pt idx="542">
                  <c:v>1901.46</c:v>
                </c:pt>
                <c:pt idx="543">
                  <c:v>1903.02</c:v>
                </c:pt>
                <c:pt idx="544">
                  <c:v>1904.59</c:v>
                </c:pt>
                <c:pt idx="545">
                  <c:v>1906.16</c:v>
                </c:pt>
                <c:pt idx="546">
                  <c:v>1907.73</c:v>
                </c:pt>
                <c:pt idx="547">
                  <c:v>1909.29</c:v>
                </c:pt>
                <c:pt idx="548">
                  <c:v>1910.86</c:v>
                </c:pt>
                <c:pt idx="549">
                  <c:v>1912.43</c:v>
                </c:pt>
                <c:pt idx="550">
                  <c:v>1913.99</c:v>
                </c:pt>
                <c:pt idx="551">
                  <c:v>1915.56</c:v>
                </c:pt>
                <c:pt idx="552">
                  <c:v>1917.12</c:v>
                </c:pt>
                <c:pt idx="553">
                  <c:v>1918.69</c:v>
                </c:pt>
                <c:pt idx="554">
                  <c:v>1920.25</c:v>
                </c:pt>
                <c:pt idx="555">
                  <c:v>1921.82</c:v>
                </c:pt>
                <c:pt idx="556">
                  <c:v>1923.38</c:v>
                </c:pt>
                <c:pt idx="557">
                  <c:v>1924.94</c:v>
                </c:pt>
                <c:pt idx="558">
                  <c:v>1926.51</c:v>
                </c:pt>
                <c:pt idx="559">
                  <c:v>1928.07</c:v>
                </c:pt>
                <c:pt idx="560">
                  <c:v>1929.63</c:v>
                </c:pt>
                <c:pt idx="561">
                  <c:v>1931.2</c:v>
                </c:pt>
                <c:pt idx="562">
                  <c:v>1932.76</c:v>
                </c:pt>
                <c:pt idx="563">
                  <c:v>1934.32</c:v>
                </c:pt>
                <c:pt idx="564">
                  <c:v>1935.88</c:v>
                </c:pt>
                <c:pt idx="565">
                  <c:v>1937.44</c:v>
                </c:pt>
                <c:pt idx="566">
                  <c:v>1939</c:v>
                </c:pt>
                <c:pt idx="567">
                  <c:v>1940.56</c:v>
                </c:pt>
                <c:pt idx="568">
                  <c:v>1942.12</c:v>
                </c:pt>
                <c:pt idx="569">
                  <c:v>1943.68</c:v>
                </c:pt>
                <c:pt idx="570">
                  <c:v>1945.24</c:v>
                </c:pt>
                <c:pt idx="571">
                  <c:v>1946.8</c:v>
                </c:pt>
                <c:pt idx="572">
                  <c:v>1948.36</c:v>
                </c:pt>
                <c:pt idx="573">
                  <c:v>1949.92</c:v>
                </c:pt>
                <c:pt idx="574">
                  <c:v>1951.48</c:v>
                </c:pt>
                <c:pt idx="575">
                  <c:v>1953.03</c:v>
                </c:pt>
                <c:pt idx="576">
                  <c:v>1954.59</c:v>
                </c:pt>
                <c:pt idx="577">
                  <c:v>1956.15</c:v>
                </c:pt>
                <c:pt idx="578">
                  <c:v>1957.7</c:v>
                </c:pt>
                <c:pt idx="579">
                  <c:v>1959.26</c:v>
                </c:pt>
                <c:pt idx="580">
                  <c:v>1960.82</c:v>
                </c:pt>
                <c:pt idx="581">
                  <c:v>1962.37</c:v>
                </c:pt>
                <c:pt idx="582">
                  <c:v>1963.93</c:v>
                </c:pt>
                <c:pt idx="583">
                  <c:v>1965.48</c:v>
                </c:pt>
                <c:pt idx="584">
                  <c:v>1967.04</c:v>
                </c:pt>
                <c:pt idx="585">
                  <c:v>1968.59</c:v>
                </c:pt>
                <c:pt idx="586">
                  <c:v>1970.14</c:v>
                </c:pt>
                <c:pt idx="587">
                  <c:v>1971.7</c:v>
                </c:pt>
                <c:pt idx="588">
                  <c:v>1973.25</c:v>
                </c:pt>
                <c:pt idx="589">
                  <c:v>1974.81</c:v>
                </c:pt>
                <c:pt idx="590">
                  <c:v>1976.36</c:v>
                </c:pt>
                <c:pt idx="591">
                  <c:v>1977.91</c:v>
                </c:pt>
                <c:pt idx="592">
                  <c:v>1979.46</c:v>
                </c:pt>
                <c:pt idx="593">
                  <c:v>1981.02</c:v>
                </c:pt>
                <c:pt idx="594">
                  <c:v>1982.57</c:v>
                </c:pt>
                <c:pt idx="595">
                  <c:v>1984.12</c:v>
                </c:pt>
                <c:pt idx="596">
                  <c:v>1985.67</c:v>
                </c:pt>
                <c:pt idx="597">
                  <c:v>1987.22</c:v>
                </c:pt>
                <c:pt idx="598">
                  <c:v>1988.77</c:v>
                </c:pt>
                <c:pt idx="599">
                  <c:v>1990.32</c:v>
                </c:pt>
                <c:pt idx="600">
                  <c:v>1991.87</c:v>
                </c:pt>
                <c:pt idx="601">
                  <c:v>1993.42</c:v>
                </c:pt>
                <c:pt idx="602">
                  <c:v>1994.97</c:v>
                </c:pt>
                <c:pt idx="603">
                  <c:v>1996.51</c:v>
                </c:pt>
                <c:pt idx="604">
                  <c:v>1998.06</c:v>
                </c:pt>
                <c:pt idx="605">
                  <c:v>1999.61</c:v>
                </c:pt>
                <c:pt idx="606">
                  <c:v>2001.16</c:v>
                </c:pt>
                <c:pt idx="607">
                  <c:v>2002.7</c:v>
                </c:pt>
                <c:pt idx="608">
                  <c:v>2004.25</c:v>
                </c:pt>
                <c:pt idx="609">
                  <c:v>2005.8</c:v>
                </c:pt>
                <c:pt idx="610">
                  <c:v>2007.34</c:v>
                </c:pt>
                <c:pt idx="611">
                  <c:v>2008.89</c:v>
                </c:pt>
                <c:pt idx="612">
                  <c:v>2010.43</c:v>
                </c:pt>
                <c:pt idx="613">
                  <c:v>2011.98</c:v>
                </c:pt>
                <c:pt idx="614">
                  <c:v>2013.52</c:v>
                </c:pt>
                <c:pt idx="615">
                  <c:v>2015.07</c:v>
                </c:pt>
                <c:pt idx="616">
                  <c:v>2016.61</c:v>
                </c:pt>
                <c:pt idx="617">
                  <c:v>2018.16</c:v>
                </c:pt>
                <c:pt idx="618">
                  <c:v>2019.7</c:v>
                </c:pt>
                <c:pt idx="619">
                  <c:v>2021.24</c:v>
                </c:pt>
                <c:pt idx="620">
                  <c:v>2022.79</c:v>
                </c:pt>
                <c:pt idx="621">
                  <c:v>2024.33</c:v>
                </c:pt>
                <c:pt idx="622">
                  <c:v>2025.87</c:v>
                </c:pt>
                <c:pt idx="623">
                  <c:v>2027.41</c:v>
                </c:pt>
                <c:pt idx="624">
                  <c:v>2028.95</c:v>
                </c:pt>
                <c:pt idx="625">
                  <c:v>2030.49</c:v>
                </c:pt>
                <c:pt idx="626">
                  <c:v>2032.04</c:v>
                </c:pt>
                <c:pt idx="627">
                  <c:v>2033.58</c:v>
                </c:pt>
                <c:pt idx="628">
                  <c:v>2035.12</c:v>
                </c:pt>
                <c:pt idx="629">
                  <c:v>2036.66</c:v>
                </c:pt>
                <c:pt idx="630">
                  <c:v>2038.2</c:v>
                </c:pt>
                <c:pt idx="631">
                  <c:v>2039.74</c:v>
                </c:pt>
                <c:pt idx="632">
                  <c:v>2041.27</c:v>
                </c:pt>
                <c:pt idx="633">
                  <c:v>2042.81</c:v>
                </c:pt>
                <c:pt idx="634">
                  <c:v>2044.35</c:v>
                </c:pt>
                <c:pt idx="635">
                  <c:v>2045.89</c:v>
                </c:pt>
                <c:pt idx="636">
                  <c:v>2047.43</c:v>
                </c:pt>
                <c:pt idx="637">
                  <c:v>2048.96</c:v>
                </c:pt>
                <c:pt idx="638">
                  <c:v>2050.5</c:v>
                </c:pt>
                <c:pt idx="639">
                  <c:v>2052.04</c:v>
                </c:pt>
                <c:pt idx="640">
                  <c:v>2053.5700000000002</c:v>
                </c:pt>
                <c:pt idx="641">
                  <c:v>2055.11</c:v>
                </c:pt>
                <c:pt idx="642">
                  <c:v>2056.64</c:v>
                </c:pt>
                <c:pt idx="643">
                  <c:v>2058.1799999999998</c:v>
                </c:pt>
                <c:pt idx="644">
                  <c:v>2059.71</c:v>
                </c:pt>
                <c:pt idx="645">
                  <c:v>2061.25</c:v>
                </c:pt>
                <c:pt idx="646">
                  <c:v>2062.7800000000002</c:v>
                </c:pt>
                <c:pt idx="647">
                  <c:v>2064.3200000000002</c:v>
                </c:pt>
                <c:pt idx="648">
                  <c:v>2065.85</c:v>
                </c:pt>
                <c:pt idx="649">
                  <c:v>2067.38</c:v>
                </c:pt>
                <c:pt idx="650">
                  <c:v>2068.92</c:v>
                </c:pt>
                <c:pt idx="651">
                  <c:v>2070.4499999999998</c:v>
                </c:pt>
                <c:pt idx="652">
                  <c:v>2071.98</c:v>
                </c:pt>
                <c:pt idx="653">
                  <c:v>2073.52</c:v>
                </c:pt>
                <c:pt idx="654">
                  <c:v>2075.0500000000002</c:v>
                </c:pt>
                <c:pt idx="655">
                  <c:v>2076.58</c:v>
                </c:pt>
                <c:pt idx="656">
                  <c:v>2078.11</c:v>
                </c:pt>
                <c:pt idx="657">
                  <c:v>2079.64</c:v>
                </c:pt>
                <c:pt idx="658">
                  <c:v>2081.17</c:v>
                </c:pt>
                <c:pt idx="659">
                  <c:v>2082.6999999999998</c:v>
                </c:pt>
                <c:pt idx="660">
                  <c:v>2084.23</c:v>
                </c:pt>
                <c:pt idx="661">
                  <c:v>2085.7600000000002</c:v>
                </c:pt>
                <c:pt idx="662">
                  <c:v>2087.29</c:v>
                </c:pt>
                <c:pt idx="663">
                  <c:v>2088.8200000000002</c:v>
                </c:pt>
                <c:pt idx="664">
                  <c:v>2090.35</c:v>
                </c:pt>
                <c:pt idx="665">
                  <c:v>2091.87</c:v>
                </c:pt>
                <c:pt idx="666">
                  <c:v>2093.4</c:v>
                </c:pt>
                <c:pt idx="667">
                  <c:v>2094.9299999999998</c:v>
                </c:pt>
                <c:pt idx="668">
                  <c:v>2096.46</c:v>
                </c:pt>
                <c:pt idx="669">
                  <c:v>2097.98</c:v>
                </c:pt>
                <c:pt idx="670">
                  <c:v>2099.5100000000002</c:v>
                </c:pt>
                <c:pt idx="671">
                  <c:v>2101.04</c:v>
                </c:pt>
                <c:pt idx="672">
                  <c:v>2102.56</c:v>
                </c:pt>
                <c:pt idx="673">
                  <c:v>2104.09</c:v>
                </c:pt>
                <c:pt idx="674">
                  <c:v>2105.61</c:v>
                </c:pt>
                <c:pt idx="675">
                  <c:v>2107.14</c:v>
                </c:pt>
                <c:pt idx="676">
                  <c:v>2108.66</c:v>
                </c:pt>
                <c:pt idx="677">
                  <c:v>2110.19</c:v>
                </c:pt>
                <c:pt idx="678">
                  <c:v>2111.71</c:v>
                </c:pt>
                <c:pt idx="679">
                  <c:v>2113.23</c:v>
                </c:pt>
                <c:pt idx="680">
                  <c:v>2114.7600000000002</c:v>
                </c:pt>
                <c:pt idx="681">
                  <c:v>2116.2800000000002</c:v>
                </c:pt>
                <c:pt idx="682">
                  <c:v>2117.8000000000002</c:v>
                </c:pt>
                <c:pt idx="683">
                  <c:v>2119.3200000000002</c:v>
                </c:pt>
                <c:pt idx="684">
                  <c:v>2120.85</c:v>
                </c:pt>
                <c:pt idx="685">
                  <c:v>2122.37</c:v>
                </c:pt>
                <c:pt idx="686">
                  <c:v>2123.89</c:v>
                </c:pt>
                <c:pt idx="687">
                  <c:v>2125.41</c:v>
                </c:pt>
                <c:pt idx="688">
                  <c:v>2126.9299999999998</c:v>
                </c:pt>
                <c:pt idx="689">
                  <c:v>2128.4499999999998</c:v>
                </c:pt>
                <c:pt idx="690">
                  <c:v>2129.9699999999998</c:v>
                </c:pt>
                <c:pt idx="691">
                  <c:v>2131.4899999999998</c:v>
                </c:pt>
                <c:pt idx="692">
                  <c:v>2133.0100000000002</c:v>
                </c:pt>
                <c:pt idx="693">
                  <c:v>2134.5300000000002</c:v>
                </c:pt>
                <c:pt idx="694">
                  <c:v>2136.0500000000002</c:v>
                </c:pt>
                <c:pt idx="695">
                  <c:v>2137.5700000000002</c:v>
                </c:pt>
                <c:pt idx="696">
                  <c:v>2139.08</c:v>
                </c:pt>
                <c:pt idx="697">
                  <c:v>2140.6</c:v>
                </c:pt>
                <c:pt idx="698">
                  <c:v>2142.12</c:v>
                </c:pt>
                <c:pt idx="699">
                  <c:v>2143.64</c:v>
                </c:pt>
                <c:pt idx="700">
                  <c:v>2145.15</c:v>
                </c:pt>
                <c:pt idx="701">
                  <c:v>2146.67</c:v>
                </c:pt>
                <c:pt idx="702">
                  <c:v>2148.19</c:v>
                </c:pt>
                <c:pt idx="703">
                  <c:v>2149.6999999999998</c:v>
                </c:pt>
                <c:pt idx="704">
                  <c:v>2151.2199999999998</c:v>
                </c:pt>
                <c:pt idx="705">
                  <c:v>2152.73</c:v>
                </c:pt>
                <c:pt idx="706">
                  <c:v>2154.25</c:v>
                </c:pt>
                <c:pt idx="707">
                  <c:v>2155.7600000000002</c:v>
                </c:pt>
                <c:pt idx="708">
                  <c:v>2157.2800000000002</c:v>
                </c:pt>
                <c:pt idx="709">
                  <c:v>2158.79</c:v>
                </c:pt>
                <c:pt idx="710">
                  <c:v>2160.3000000000002</c:v>
                </c:pt>
                <c:pt idx="711">
                  <c:v>2161.8200000000002</c:v>
                </c:pt>
                <c:pt idx="712">
                  <c:v>2163.33</c:v>
                </c:pt>
                <c:pt idx="713">
                  <c:v>2164.84</c:v>
                </c:pt>
                <c:pt idx="714">
                  <c:v>2166.36</c:v>
                </c:pt>
                <c:pt idx="715">
                  <c:v>2167.87</c:v>
                </c:pt>
                <c:pt idx="716">
                  <c:v>2169.38</c:v>
                </c:pt>
                <c:pt idx="717">
                  <c:v>2170.89</c:v>
                </c:pt>
                <c:pt idx="718">
                  <c:v>2172.4</c:v>
                </c:pt>
                <c:pt idx="719">
                  <c:v>2173.91</c:v>
                </c:pt>
                <c:pt idx="720">
                  <c:v>2175.42</c:v>
                </c:pt>
                <c:pt idx="721">
                  <c:v>2176.9299999999998</c:v>
                </c:pt>
                <c:pt idx="722">
                  <c:v>2178.44</c:v>
                </c:pt>
                <c:pt idx="723">
                  <c:v>2179.9499999999998</c:v>
                </c:pt>
                <c:pt idx="724">
                  <c:v>2181.46</c:v>
                </c:pt>
                <c:pt idx="725">
                  <c:v>2182.9699999999998</c:v>
                </c:pt>
                <c:pt idx="726">
                  <c:v>2184.48</c:v>
                </c:pt>
                <c:pt idx="727">
                  <c:v>2185.9899999999998</c:v>
                </c:pt>
                <c:pt idx="728">
                  <c:v>2187.4899999999998</c:v>
                </c:pt>
                <c:pt idx="729">
                  <c:v>2189</c:v>
                </c:pt>
                <c:pt idx="730">
                  <c:v>2190.5100000000002</c:v>
                </c:pt>
                <c:pt idx="731">
                  <c:v>2192.0100000000002</c:v>
                </c:pt>
                <c:pt idx="732">
                  <c:v>2193.52</c:v>
                </c:pt>
                <c:pt idx="733">
                  <c:v>2195.0300000000002</c:v>
                </c:pt>
                <c:pt idx="734">
                  <c:v>2196.5300000000002</c:v>
                </c:pt>
                <c:pt idx="735">
                  <c:v>2198.04</c:v>
                </c:pt>
                <c:pt idx="736">
                  <c:v>2199.54</c:v>
                </c:pt>
                <c:pt idx="737">
                  <c:v>2201.0500000000002</c:v>
                </c:pt>
                <c:pt idx="738">
                  <c:v>2202.5500000000002</c:v>
                </c:pt>
                <c:pt idx="739">
                  <c:v>2204.06</c:v>
                </c:pt>
                <c:pt idx="740">
                  <c:v>2205.56</c:v>
                </c:pt>
                <c:pt idx="741">
                  <c:v>2207.06</c:v>
                </c:pt>
                <c:pt idx="742">
                  <c:v>2208.5700000000002</c:v>
                </c:pt>
                <c:pt idx="743">
                  <c:v>2210.0700000000002</c:v>
                </c:pt>
                <c:pt idx="744">
                  <c:v>2211.5700000000002</c:v>
                </c:pt>
                <c:pt idx="745">
                  <c:v>2213.08</c:v>
                </c:pt>
                <c:pt idx="746">
                  <c:v>2214.58</c:v>
                </c:pt>
                <c:pt idx="747">
                  <c:v>2216.08</c:v>
                </c:pt>
                <c:pt idx="748">
                  <c:v>2217.58</c:v>
                </c:pt>
                <c:pt idx="749">
                  <c:v>2219.08</c:v>
                </c:pt>
                <c:pt idx="750">
                  <c:v>2220.58</c:v>
                </c:pt>
                <c:pt idx="751">
                  <c:v>2222.08</c:v>
                </c:pt>
                <c:pt idx="752">
                  <c:v>2223.58</c:v>
                </c:pt>
                <c:pt idx="753">
                  <c:v>2225.08</c:v>
                </c:pt>
                <c:pt idx="754">
                  <c:v>2226.58</c:v>
                </c:pt>
                <c:pt idx="755">
                  <c:v>2228.08</c:v>
                </c:pt>
                <c:pt idx="756">
                  <c:v>2229.58</c:v>
                </c:pt>
                <c:pt idx="757">
                  <c:v>2231.08</c:v>
                </c:pt>
                <c:pt idx="758">
                  <c:v>2232.58</c:v>
                </c:pt>
                <c:pt idx="759">
                  <c:v>2234.0700000000002</c:v>
                </c:pt>
                <c:pt idx="760">
                  <c:v>2235.5700000000002</c:v>
                </c:pt>
                <c:pt idx="761">
                  <c:v>2237.0700000000002</c:v>
                </c:pt>
                <c:pt idx="762">
                  <c:v>2238.5700000000002</c:v>
                </c:pt>
                <c:pt idx="763">
                  <c:v>2240.06</c:v>
                </c:pt>
                <c:pt idx="764">
                  <c:v>2241.56</c:v>
                </c:pt>
                <c:pt idx="765">
                  <c:v>2243.0500000000002</c:v>
                </c:pt>
                <c:pt idx="766">
                  <c:v>2244.5500000000002</c:v>
                </c:pt>
                <c:pt idx="767">
                  <c:v>2246.0500000000002</c:v>
                </c:pt>
                <c:pt idx="768">
                  <c:v>2247.54</c:v>
                </c:pt>
                <c:pt idx="769">
                  <c:v>2249.04</c:v>
                </c:pt>
                <c:pt idx="770">
                  <c:v>2250.5300000000002</c:v>
                </c:pt>
                <c:pt idx="771">
                  <c:v>2252.02</c:v>
                </c:pt>
                <c:pt idx="772">
                  <c:v>2253.52</c:v>
                </c:pt>
                <c:pt idx="773">
                  <c:v>2255.0100000000002</c:v>
                </c:pt>
                <c:pt idx="774">
                  <c:v>2256.5100000000002</c:v>
                </c:pt>
                <c:pt idx="775">
                  <c:v>2258</c:v>
                </c:pt>
                <c:pt idx="776">
                  <c:v>2259.4899999999998</c:v>
                </c:pt>
                <c:pt idx="777">
                  <c:v>2260.98</c:v>
                </c:pt>
                <c:pt idx="778">
                  <c:v>2262.4699999999998</c:v>
                </c:pt>
                <c:pt idx="779">
                  <c:v>2263.9699999999998</c:v>
                </c:pt>
                <c:pt idx="780">
                  <c:v>2265.46</c:v>
                </c:pt>
                <c:pt idx="781">
                  <c:v>2266.9499999999998</c:v>
                </c:pt>
                <c:pt idx="782">
                  <c:v>2268.44</c:v>
                </c:pt>
                <c:pt idx="783">
                  <c:v>2269.9299999999998</c:v>
                </c:pt>
                <c:pt idx="784">
                  <c:v>2271.42</c:v>
                </c:pt>
                <c:pt idx="785">
                  <c:v>2272.91</c:v>
                </c:pt>
                <c:pt idx="786">
                  <c:v>2274.4</c:v>
                </c:pt>
                <c:pt idx="787">
                  <c:v>2275.89</c:v>
                </c:pt>
                <c:pt idx="788">
                  <c:v>2277.37</c:v>
                </c:pt>
                <c:pt idx="789">
                  <c:v>2278.86</c:v>
                </c:pt>
                <c:pt idx="790">
                  <c:v>2280.35</c:v>
                </c:pt>
                <c:pt idx="791">
                  <c:v>2281.84</c:v>
                </c:pt>
                <c:pt idx="792">
                  <c:v>2283.33</c:v>
                </c:pt>
                <c:pt idx="793">
                  <c:v>2284.81</c:v>
                </c:pt>
                <c:pt idx="794">
                  <c:v>2286.3000000000002</c:v>
                </c:pt>
                <c:pt idx="795">
                  <c:v>2287.79</c:v>
                </c:pt>
                <c:pt idx="796">
                  <c:v>2289.27</c:v>
                </c:pt>
                <c:pt idx="797">
                  <c:v>2290.7600000000002</c:v>
                </c:pt>
                <c:pt idx="798">
                  <c:v>2292.2399999999998</c:v>
                </c:pt>
                <c:pt idx="799">
                  <c:v>2293.73</c:v>
                </c:pt>
                <c:pt idx="800">
                  <c:v>2295.21</c:v>
                </c:pt>
                <c:pt idx="801">
                  <c:v>2296.6999999999998</c:v>
                </c:pt>
                <c:pt idx="802">
                  <c:v>2298.1799999999998</c:v>
                </c:pt>
                <c:pt idx="803">
                  <c:v>2299.67</c:v>
                </c:pt>
                <c:pt idx="804">
                  <c:v>2301.15</c:v>
                </c:pt>
                <c:pt idx="805">
                  <c:v>2302.63</c:v>
                </c:pt>
                <c:pt idx="806">
                  <c:v>2304.12</c:v>
                </c:pt>
                <c:pt idx="807">
                  <c:v>2305.6</c:v>
                </c:pt>
                <c:pt idx="808">
                  <c:v>2307.08</c:v>
                </c:pt>
                <c:pt idx="809">
                  <c:v>2308.56</c:v>
                </c:pt>
                <c:pt idx="810">
                  <c:v>2310.04</c:v>
                </c:pt>
                <c:pt idx="811">
                  <c:v>2311.5300000000002</c:v>
                </c:pt>
                <c:pt idx="812">
                  <c:v>2313.0100000000002</c:v>
                </c:pt>
                <c:pt idx="813">
                  <c:v>2314.4899999999998</c:v>
                </c:pt>
                <c:pt idx="814">
                  <c:v>2315.9699999999998</c:v>
                </c:pt>
                <c:pt idx="815">
                  <c:v>2317.4499999999998</c:v>
                </c:pt>
                <c:pt idx="816">
                  <c:v>2318.9299999999998</c:v>
                </c:pt>
                <c:pt idx="817">
                  <c:v>2320.41</c:v>
                </c:pt>
                <c:pt idx="818">
                  <c:v>2321.89</c:v>
                </c:pt>
                <c:pt idx="819">
                  <c:v>2323.37</c:v>
                </c:pt>
                <c:pt idx="820">
                  <c:v>2324.84</c:v>
                </c:pt>
                <c:pt idx="821">
                  <c:v>2326.3200000000002</c:v>
                </c:pt>
                <c:pt idx="822">
                  <c:v>2327.8000000000002</c:v>
                </c:pt>
                <c:pt idx="823">
                  <c:v>2329.2800000000002</c:v>
                </c:pt>
                <c:pt idx="824">
                  <c:v>2330.7600000000002</c:v>
                </c:pt>
                <c:pt idx="825">
                  <c:v>2332.23</c:v>
                </c:pt>
                <c:pt idx="826">
                  <c:v>2333.71</c:v>
                </c:pt>
                <c:pt idx="827">
                  <c:v>2335.1799999999998</c:v>
                </c:pt>
                <c:pt idx="828">
                  <c:v>2336.66</c:v>
                </c:pt>
                <c:pt idx="829">
                  <c:v>2338.14</c:v>
                </c:pt>
                <c:pt idx="830">
                  <c:v>2339.61</c:v>
                </c:pt>
                <c:pt idx="831">
                  <c:v>2341.09</c:v>
                </c:pt>
                <c:pt idx="832">
                  <c:v>2342.56</c:v>
                </c:pt>
                <c:pt idx="833">
                  <c:v>2344.04</c:v>
                </c:pt>
                <c:pt idx="834">
                  <c:v>2345.5100000000002</c:v>
                </c:pt>
                <c:pt idx="835">
                  <c:v>2346.98</c:v>
                </c:pt>
                <c:pt idx="836">
                  <c:v>2348.46</c:v>
                </c:pt>
                <c:pt idx="837">
                  <c:v>2349.9299999999998</c:v>
                </c:pt>
                <c:pt idx="838">
                  <c:v>2351.4</c:v>
                </c:pt>
                <c:pt idx="839">
                  <c:v>2352.88</c:v>
                </c:pt>
                <c:pt idx="840">
                  <c:v>2354.35</c:v>
                </c:pt>
                <c:pt idx="841">
                  <c:v>2355.8200000000002</c:v>
                </c:pt>
                <c:pt idx="842">
                  <c:v>2357.29</c:v>
                </c:pt>
                <c:pt idx="843">
                  <c:v>2358.7600000000002</c:v>
                </c:pt>
                <c:pt idx="844">
                  <c:v>2360.2399999999998</c:v>
                </c:pt>
                <c:pt idx="845">
                  <c:v>2361.6999999999998</c:v>
                </c:pt>
                <c:pt idx="846">
                  <c:v>2363.1799999999998</c:v>
                </c:pt>
                <c:pt idx="847">
                  <c:v>2364.65</c:v>
                </c:pt>
                <c:pt idx="848">
                  <c:v>2366.12</c:v>
                </c:pt>
                <c:pt idx="849">
                  <c:v>2367.58</c:v>
                </c:pt>
                <c:pt idx="850">
                  <c:v>2369.0500000000002</c:v>
                </c:pt>
                <c:pt idx="851">
                  <c:v>2370.52</c:v>
                </c:pt>
                <c:pt idx="852">
                  <c:v>2371.9899999999998</c:v>
                </c:pt>
                <c:pt idx="853">
                  <c:v>2373.46</c:v>
                </c:pt>
                <c:pt idx="854">
                  <c:v>2374.9299999999998</c:v>
                </c:pt>
                <c:pt idx="855">
                  <c:v>2376.4</c:v>
                </c:pt>
                <c:pt idx="856">
                  <c:v>2377.86</c:v>
                </c:pt>
                <c:pt idx="857">
                  <c:v>2379.33</c:v>
                </c:pt>
                <c:pt idx="858">
                  <c:v>2380.8000000000002</c:v>
                </c:pt>
                <c:pt idx="859">
                  <c:v>2382.2600000000002</c:v>
                </c:pt>
                <c:pt idx="860">
                  <c:v>2383.73</c:v>
                </c:pt>
                <c:pt idx="861">
                  <c:v>2385.19</c:v>
                </c:pt>
                <c:pt idx="862">
                  <c:v>2386.66</c:v>
                </c:pt>
                <c:pt idx="863">
                  <c:v>2388.12</c:v>
                </c:pt>
                <c:pt idx="864">
                  <c:v>2389.59</c:v>
                </c:pt>
                <c:pt idx="865">
                  <c:v>2391.0500000000002</c:v>
                </c:pt>
                <c:pt idx="866">
                  <c:v>2392.52</c:v>
                </c:pt>
                <c:pt idx="867">
                  <c:v>2393.98</c:v>
                </c:pt>
                <c:pt idx="868">
                  <c:v>2395.4499999999998</c:v>
                </c:pt>
                <c:pt idx="869">
                  <c:v>2396.91</c:v>
                </c:pt>
                <c:pt idx="870">
                  <c:v>2398.37</c:v>
                </c:pt>
                <c:pt idx="871">
                  <c:v>2399.83</c:v>
                </c:pt>
                <c:pt idx="872">
                  <c:v>2401.3000000000002</c:v>
                </c:pt>
                <c:pt idx="873">
                  <c:v>2402.7600000000002</c:v>
                </c:pt>
                <c:pt idx="874">
                  <c:v>2404.2199999999998</c:v>
                </c:pt>
                <c:pt idx="875">
                  <c:v>2405.6799999999998</c:v>
                </c:pt>
                <c:pt idx="876">
                  <c:v>2407.14</c:v>
                </c:pt>
                <c:pt idx="877">
                  <c:v>2408.6</c:v>
                </c:pt>
                <c:pt idx="878">
                  <c:v>2410.06</c:v>
                </c:pt>
                <c:pt idx="879">
                  <c:v>2411.52</c:v>
                </c:pt>
                <c:pt idx="880">
                  <c:v>2412.98</c:v>
                </c:pt>
                <c:pt idx="881">
                  <c:v>2414.44</c:v>
                </c:pt>
                <c:pt idx="882">
                  <c:v>2415.9</c:v>
                </c:pt>
                <c:pt idx="883">
                  <c:v>2417.36</c:v>
                </c:pt>
                <c:pt idx="884">
                  <c:v>2418.8200000000002</c:v>
                </c:pt>
                <c:pt idx="885">
                  <c:v>2420.2800000000002</c:v>
                </c:pt>
                <c:pt idx="886">
                  <c:v>2421.7399999999998</c:v>
                </c:pt>
                <c:pt idx="887">
                  <c:v>2423.19</c:v>
                </c:pt>
                <c:pt idx="888">
                  <c:v>2424.65</c:v>
                </c:pt>
                <c:pt idx="889">
                  <c:v>2426.11</c:v>
                </c:pt>
                <c:pt idx="890">
                  <c:v>2427.56</c:v>
                </c:pt>
                <c:pt idx="891">
                  <c:v>2429.02</c:v>
                </c:pt>
                <c:pt idx="892">
                  <c:v>2430.48</c:v>
                </c:pt>
                <c:pt idx="893">
                  <c:v>2431.9299999999998</c:v>
                </c:pt>
                <c:pt idx="894">
                  <c:v>2433.39</c:v>
                </c:pt>
                <c:pt idx="895">
                  <c:v>2434.84</c:v>
                </c:pt>
                <c:pt idx="896">
                  <c:v>2436.3000000000002</c:v>
                </c:pt>
                <c:pt idx="897">
                  <c:v>2437.75</c:v>
                </c:pt>
                <c:pt idx="898">
                  <c:v>2439.21</c:v>
                </c:pt>
                <c:pt idx="899">
                  <c:v>2440.66</c:v>
                </c:pt>
                <c:pt idx="900">
                  <c:v>2442.11</c:v>
                </c:pt>
                <c:pt idx="901">
                  <c:v>2443.5700000000002</c:v>
                </c:pt>
                <c:pt idx="902">
                  <c:v>2445.02</c:v>
                </c:pt>
                <c:pt idx="903">
                  <c:v>2446.4699999999998</c:v>
                </c:pt>
                <c:pt idx="904">
                  <c:v>2447.92</c:v>
                </c:pt>
                <c:pt idx="905">
                  <c:v>2449.38</c:v>
                </c:pt>
                <c:pt idx="906">
                  <c:v>2450.83</c:v>
                </c:pt>
                <c:pt idx="907">
                  <c:v>2452.2800000000002</c:v>
                </c:pt>
                <c:pt idx="908">
                  <c:v>2453.73</c:v>
                </c:pt>
                <c:pt idx="909">
                  <c:v>2455.1799999999998</c:v>
                </c:pt>
                <c:pt idx="910">
                  <c:v>2456.63</c:v>
                </c:pt>
                <c:pt idx="911">
                  <c:v>2458.08</c:v>
                </c:pt>
                <c:pt idx="912">
                  <c:v>2459.5300000000002</c:v>
                </c:pt>
                <c:pt idx="913">
                  <c:v>2460.98</c:v>
                </c:pt>
                <c:pt idx="914">
                  <c:v>2462.4299999999998</c:v>
                </c:pt>
                <c:pt idx="915">
                  <c:v>2463.88</c:v>
                </c:pt>
                <c:pt idx="916">
                  <c:v>2465.33</c:v>
                </c:pt>
                <c:pt idx="917">
                  <c:v>2466.7800000000002</c:v>
                </c:pt>
                <c:pt idx="918">
                  <c:v>2468.23</c:v>
                </c:pt>
                <c:pt idx="919">
                  <c:v>2469.67</c:v>
                </c:pt>
                <c:pt idx="920">
                  <c:v>2471.12</c:v>
                </c:pt>
                <c:pt idx="921">
                  <c:v>2472.5700000000002</c:v>
                </c:pt>
                <c:pt idx="922">
                  <c:v>2474.0100000000002</c:v>
                </c:pt>
                <c:pt idx="923">
                  <c:v>2475.46</c:v>
                </c:pt>
                <c:pt idx="924">
                  <c:v>2476.91</c:v>
                </c:pt>
                <c:pt idx="925">
                  <c:v>2478.35</c:v>
                </c:pt>
                <c:pt idx="926">
                  <c:v>2479.8000000000002</c:v>
                </c:pt>
                <c:pt idx="927">
                  <c:v>2481.2399999999998</c:v>
                </c:pt>
                <c:pt idx="928">
                  <c:v>2482.69</c:v>
                </c:pt>
                <c:pt idx="929">
                  <c:v>2484.13</c:v>
                </c:pt>
                <c:pt idx="930">
                  <c:v>2485.58</c:v>
                </c:pt>
                <c:pt idx="931">
                  <c:v>2487.02</c:v>
                </c:pt>
                <c:pt idx="932">
                  <c:v>2488.46</c:v>
                </c:pt>
                <c:pt idx="933">
                  <c:v>2489.91</c:v>
                </c:pt>
                <c:pt idx="934">
                  <c:v>2491.35</c:v>
                </c:pt>
                <c:pt idx="935">
                  <c:v>2492.79</c:v>
                </c:pt>
                <c:pt idx="936">
                  <c:v>2494.2399999999998</c:v>
                </c:pt>
                <c:pt idx="937">
                  <c:v>2495.6799999999998</c:v>
                </c:pt>
                <c:pt idx="938">
                  <c:v>2497.12</c:v>
                </c:pt>
                <c:pt idx="939">
                  <c:v>2498.56</c:v>
                </c:pt>
                <c:pt idx="940">
                  <c:v>2500</c:v>
                </c:pt>
                <c:pt idx="941">
                  <c:v>2501.44</c:v>
                </c:pt>
                <c:pt idx="942">
                  <c:v>2502.89</c:v>
                </c:pt>
                <c:pt idx="943">
                  <c:v>2504.3200000000002</c:v>
                </c:pt>
                <c:pt idx="944">
                  <c:v>2505.77</c:v>
                </c:pt>
                <c:pt idx="945">
                  <c:v>2507.21</c:v>
                </c:pt>
                <c:pt idx="946">
                  <c:v>2508.64</c:v>
                </c:pt>
                <c:pt idx="947">
                  <c:v>2510.08</c:v>
                </c:pt>
                <c:pt idx="948">
                  <c:v>2511.52</c:v>
                </c:pt>
                <c:pt idx="949">
                  <c:v>2512.96</c:v>
                </c:pt>
                <c:pt idx="950">
                  <c:v>2514.4</c:v>
                </c:pt>
                <c:pt idx="951">
                  <c:v>2515.84</c:v>
                </c:pt>
                <c:pt idx="952">
                  <c:v>2517.27</c:v>
                </c:pt>
                <c:pt idx="953">
                  <c:v>2518.71</c:v>
                </c:pt>
                <c:pt idx="954">
                  <c:v>2520.15</c:v>
                </c:pt>
                <c:pt idx="955">
                  <c:v>2521.59</c:v>
                </c:pt>
                <c:pt idx="956">
                  <c:v>2523.02</c:v>
                </c:pt>
                <c:pt idx="957">
                  <c:v>2524.46</c:v>
                </c:pt>
                <c:pt idx="958">
                  <c:v>2525.89</c:v>
                </c:pt>
                <c:pt idx="959">
                  <c:v>2527.33</c:v>
                </c:pt>
                <c:pt idx="960">
                  <c:v>2528.7600000000002</c:v>
                </c:pt>
                <c:pt idx="961">
                  <c:v>2530.1999999999998</c:v>
                </c:pt>
                <c:pt idx="962">
                  <c:v>2531.63</c:v>
                </c:pt>
                <c:pt idx="963">
                  <c:v>2533.0700000000002</c:v>
                </c:pt>
                <c:pt idx="964">
                  <c:v>2534.5</c:v>
                </c:pt>
                <c:pt idx="965">
                  <c:v>2535.94</c:v>
                </c:pt>
                <c:pt idx="966">
                  <c:v>2537.37</c:v>
                </c:pt>
                <c:pt idx="967">
                  <c:v>2538.8000000000002</c:v>
                </c:pt>
                <c:pt idx="968">
                  <c:v>2540.23</c:v>
                </c:pt>
                <c:pt idx="969">
                  <c:v>2541.67</c:v>
                </c:pt>
                <c:pt idx="970">
                  <c:v>2543.1</c:v>
                </c:pt>
                <c:pt idx="971">
                  <c:v>2544.5300000000002</c:v>
                </c:pt>
                <c:pt idx="972">
                  <c:v>2545.96</c:v>
                </c:pt>
                <c:pt idx="973">
                  <c:v>2547.39</c:v>
                </c:pt>
                <c:pt idx="974">
                  <c:v>2548.8200000000002</c:v>
                </c:pt>
                <c:pt idx="975">
                  <c:v>2550.2600000000002</c:v>
                </c:pt>
                <c:pt idx="976">
                  <c:v>2551.6799999999998</c:v>
                </c:pt>
                <c:pt idx="977">
                  <c:v>2553.11</c:v>
                </c:pt>
                <c:pt idx="978">
                  <c:v>2554.54</c:v>
                </c:pt>
                <c:pt idx="979">
                  <c:v>2555.9699999999998</c:v>
                </c:pt>
                <c:pt idx="980">
                  <c:v>2557.4</c:v>
                </c:pt>
                <c:pt idx="981">
                  <c:v>2558.83</c:v>
                </c:pt>
                <c:pt idx="982">
                  <c:v>2560.2600000000002</c:v>
                </c:pt>
                <c:pt idx="983">
                  <c:v>2561.69</c:v>
                </c:pt>
                <c:pt idx="984">
                  <c:v>2563.12</c:v>
                </c:pt>
                <c:pt idx="985">
                  <c:v>2564.54</c:v>
                </c:pt>
                <c:pt idx="986">
                  <c:v>2565.9699999999998</c:v>
                </c:pt>
                <c:pt idx="987">
                  <c:v>2567.4</c:v>
                </c:pt>
                <c:pt idx="988">
                  <c:v>2568.8200000000002</c:v>
                </c:pt>
                <c:pt idx="989">
                  <c:v>2570.25</c:v>
                </c:pt>
                <c:pt idx="990">
                  <c:v>2571.6799999999998</c:v>
                </c:pt>
                <c:pt idx="991">
                  <c:v>2573.1</c:v>
                </c:pt>
                <c:pt idx="992">
                  <c:v>2574.5300000000002</c:v>
                </c:pt>
                <c:pt idx="993">
                  <c:v>2575.9499999999998</c:v>
                </c:pt>
                <c:pt idx="994">
                  <c:v>2577.38</c:v>
                </c:pt>
                <c:pt idx="995">
                  <c:v>2578.8000000000002</c:v>
                </c:pt>
                <c:pt idx="996">
                  <c:v>2580.23</c:v>
                </c:pt>
                <c:pt idx="997">
                  <c:v>2581.65</c:v>
                </c:pt>
                <c:pt idx="998">
                  <c:v>2583.0700000000002</c:v>
                </c:pt>
                <c:pt idx="999">
                  <c:v>2584.5</c:v>
                </c:pt>
                <c:pt idx="1000">
                  <c:v>2585.92</c:v>
                </c:pt>
                <c:pt idx="1001">
                  <c:v>2587.34</c:v>
                </c:pt>
                <c:pt idx="1002">
                  <c:v>2588.7600000000002</c:v>
                </c:pt>
                <c:pt idx="1003">
                  <c:v>2590.19</c:v>
                </c:pt>
                <c:pt idx="1004">
                  <c:v>2591.61</c:v>
                </c:pt>
                <c:pt idx="1005">
                  <c:v>2593.0300000000002</c:v>
                </c:pt>
                <c:pt idx="1006">
                  <c:v>2594.4499999999998</c:v>
                </c:pt>
                <c:pt idx="1007">
                  <c:v>2595.87</c:v>
                </c:pt>
                <c:pt idx="1008">
                  <c:v>2597.29</c:v>
                </c:pt>
                <c:pt idx="1009">
                  <c:v>2598.71</c:v>
                </c:pt>
                <c:pt idx="1010">
                  <c:v>2600.13</c:v>
                </c:pt>
                <c:pt idx="1011">
                  <c:v>2601.5500000000002</c:v>
                </c:pt>
                <c:pt idx="1012">
                  <c:v>2602.9699999999998</c:v>
                </c:pt>
                <c:pt idx="1013">
                  <c:v>2604.39</c:v>
                </c:pt>
                <c:pt idx="1014">
                  <c:v>2605.81</c:v>
                </c:pt>
                <c:pt idx="1015">
                  <c:v>2607.23</c:v>
                </c:pt>
                <c:pt idx="1016">
                  <c:v>2608.65</c:v>
                </c:pt>
                <c:pt idx="1017">
                  <c:v>2610.06</c:v>
                </c:pt>
                <c:pt idx="1018">
                  <c:v>2611.48</c:v>
                </c:pt>
                <c:pt idx="1019">
                  <c:v>2612.9</c:v>
                </c:pt>
                <c:pt idx="1020">
                  <c:v>2614.31</c:v>
                </c:pt>
                <c:pt idx="1021">
                  <c:v>2615.73</c:v>
                </c:pt>
                <c:pt idx="1022">
                  <c:v>2617.15</c:v>
                </c:pt>
                <c:pt idx="1023">
                  <c:v>2618.56</c:v>
                </c:pt>
                <c:pt idx="1024">
                  <c:v>2619.98</c:v>
                </c:pt>
                <c:pt idx="1025">
                  <c:v>2621.39</c:v>
                </c:pt>
                <c:pt idx="1026">
                  <c:v>2622.81</c:v>
                </c:pt>
                <c:pt idx="1027">
                  <c:v>2624.22</c:v>
                </c:pt>
                <c:pt idx="1028">
                  <c:v>2625.64</c:v>
                </c:pt>
                <c:pt idx="1029">
                  <c:v>2627.05</c:v>
                </c:pt>
                <c:pt idx="1030">
                  <c:v>2628.47</c:v>
                </c:pt>
                <c:pt idx="1031">
                  <c:v>2629.88</c:v>
                </c:pt>
                <c:pt idx="1032">
                  <c:v>2631.29</c:v>
                </c:pt>
                <c:pt idx="1033">
                  <c:v>2632.71</c:v>
                </c:pt>
                <c:pt idx="1034">
                  <c:v>2634.12</c:v>
                </c:pt>
                <c:pt idx="1035">
                  <c:v>2635.53</c:v>
                </c:pt>
                <c:pt idx="1036">
                  <c:v>2636.94</c:v>
                </c:pt>
                <c:pt idx="1037">
                  <c:v>2638.36</c:v>
                </c:pt>
                <c:pt idx="1038">
                  <c:v>2639.77</c:v>
                </c:pt>
                <c:pt idx="1039">
                  <c:v>2641.18</c:v>
                </c:pt>
                <c:pt idx="1040">
                  <c:v>2642.59</c:v>
                </c:pt>
                <c:pt idx="1041">
                  <c:v>2644</c:v>
                </c:pt>
                <c:pt idx="1042">
                  <c:v>2645.41</c:v>
                </c:pt>
                <c:pt idx="1043">
                  <c:v>2646.82</c:v>
                </c:pt>
                <c:pt idx="1044">
                  <c:v>2648.23</c:v>
                </c:pt>
                <c:pt idx="1045">
                  <c:v>2649.64</c:v>
                </c:pt>
                <c:pt idx="1046">
                  <c:v>2651.05</c:v>
                </c:pt>
                <c:pt idx="1047">
                  <c:v>2652.46</c:v>
                </c:pt>
                <c:pt idx="1048">
                  <c:v>2653.86</c:v>
                </c:pt>
                <c:pt idx="1049">
                  <c:v>2655.27</c:v>
                </c:pt>
                <c:pt idx="1050">
                  <c:v>2656.68</c:v>
                </c:pt>
                <c:pt idx="1051">
                  <c:v>2658.09</c:v>
                </c:pt>
                <c:pt idx="1052">
                  <c:v>2659.5</c:v>
                </c:pt>
                <c:pt idx="1053">
                  <c:v>2660.9</c:v>
                </c:pt>
                <c:pt idx="1054">
                  <c:v>2662.31</c:v>
                </c:pt>
                <c:pt idx="1055">
                  <c:v>2663.72</c:v>
                </c:pt>
                <c:pt idx="1056">
                  <c:v>2665.12</c:v>
                </c:pt>
                <c:pt idx="1057">
                  <c:v>2666.53</c:v>
                </c:pt>
                <c:pt idx="1058">
                  <c:v>2667.93</c:v>
                </c:pt>
                <c:pt idx="1059">
                  <c:v>2669.34</c:v>
                </c:pt>
                <c:pt idx="1060">
                  <c:v>2670.74</c:v>
                </c:pt>
                <c:pt idx="1061">
                  <c:v>2672.15</c:v>
                </c:pt>
                <c:pt idx="1062">
                  <c:v>2673.55</c:v>
                </c:pt>
                <c:pt idx="1063">
                  <c:v>2674.96</c:v>
                </c:pt>
                <c:pt idx="1064">
                  <c:v>2676.36</c:v>
                </c:pt>
                <c:pt idx="1065">
                  <c:v>2677.76</c:v>
                </c:pt>
                <c:pt idx="1066">
                  <c:v>2679.17</c:v>
                </c:pt>
                <c:pt idx="1067">
                  <c:v>2680.57</c:v>
                </c:pt>
                <c:pt idx="1068">
                  <c:v>2681.97</c:v>
                </c:pt>
                <c:pt idx="1069">
                  <c:v>2683.37</c:v>
                </c:pt>
                <c:pt idx="1070">
                  <c:v>2684.78</c:v>
                </c:pt>
                <c:pt idx="1071">
                  <c:v>2686.18</c:v>
                </c:pt>
                <c:pt idx="1072">
                  <c:v>2687.58</c:v>
                </c:pt>
                <c:pt idx="1073">
                  <c:v>2688.98</c:v>
                </c:pt>
                <c:pt idx="1074">
                  <c:v>2690.38</c:v>
                </c:pt>
                <c:pt idx="1075">
                  <c:v>2691.78</c:v>
                </c:pt>
                <c:pt idx="1076">
                  <c:v>2693.18</c:v>
                </c:pt>
                <c:pt idx="1077">
                  <c:v>2694.58</c:v>
                </c:pt>
                <c:pt idx="1078">
                  <c:v>2695.98</c:v>
                </c:pt>
                <c:pt idx="1079">
                  <c:v>2697.38</c:v>
                </c:pt>
                <c:pt idx="1080">
                  <c:v>2698.78</c:v>
                </c:pt>
                <c:pt idx="1081">
                  <c:v>2700.18</c:v>
                </c:pt>
                <c:pt idx="1082">
                  <c:v>2701.58</c:v>
                </c:pt>
                <c:pt idx="1083">
                  <c:v>2702.97</c:v>
                </c:pt>
                <c:pt idx="1084">
                  <c:v>2704.37</c:v>
                </c:pt>
                <c:pt idx="1085">
                  <c:v>2705.77</c:v>
                </c:pt>
                <c:pt idx="1086">
                  <c:v>2707.17</c:v>
                </c:pt>
                <c:pt idx="1087">
                  <c:v>2708.56</c:v>
                </c:pt>
                <c:pt idx="1088">
                  <c:v>2709.96</c:v>
                </c:pt>
                <c:pt idx="1089">
                  <c:v>2711.36</c:v>
                </c:pt>
                <c:pt idx="1090">
                  <c:v>2712.75</c:v>
                </c:pt>
                <c:pt idx="1091">
                  <c:v>2714.15</c:v>
                </c:pt>
                <c:pt idx="1092">
                  <c:v>2715.54</c:v>
                </c:pt>
                <c:pt idx="1093">
                  <c:v>2716.94</c:v>
                </c:pt>
                <c:pt idx="1094">
                  <c:v>2718.33</c:v>
                </c:pt>
                <c:pt idx="1095">
                  <c:v>2719.73</c:v>
                </c:pt>
                <c:pt idx="1096">
                  <c:v>2721.12</c:v>
                </c:pt>
                <c:pt idx="1097">
                  <c:v>2722.51</c:v>
                </c:pt>
                <c:pt idx="1098">
                  <c:v>2723.91</c:v>
                </c:pt>
                <c:pt idx="1099">
                  <c:v>2725.3</c:v>
                </c:pt>
                <c:pt idx="1100">
                  <c:v>2726.69</c:v>
                </c:pt>
                <c:pt idx="1101">
                  <c:v>2728.09</c:v>
                </c:pt>
                <c:pt idx="1102">
                  <c:v>2729.48</c:v>
                </c:pt>
                <c:pt idx="1103">
                  <c:v>2730.87</c:v>
                </c:pt>
                <c:pt idx="1104">
                  <c:v>2732.26</c:v>
                </c:pt>
                <c:pt idx="1105">
                  <c:v>2733.65</c:v>
                </c:pt>
                <c:pt idx="1106">
                  <c:v>2735.05</c:v>
                </c:pt>
                <c:pt idx="1107">
                  <c:v>2736.44</c:v>
                </c:pt>
                <c:pt idx="1108">
                  <c:v>2737.83</c:v>
                </c:pt>
                <c:pt idx="1109">
                  <c:v>2739.22</c:v>
                </c:pt>
                <c:pt idx="1110">
                  <c:v>2740.61</c:v>
                </c:pt>
                <c:pt idx="1111">
                  <c:v>2742</c:v>
                </c:pt>
                <c:pt idx="1112">
                  <c:v>2743.39</c:v>
                </c:pt>
                <c:pt idx="1113">
                  <c:v>2744.78</c:v>
                </c:pt>
                <c:pt idx="1114">
                  <c:v>2746.16</c:v>
                </c:pt>
                <c:pt idx="1115">
                  <c:v>2747.55</c:v>
                </c:pt>
                <c:pt idx="1116">
                  <c:v>2748.94</c:v>
                </c:pt>
                <c:pt idx="1117">
                  <c:v>2750.33</c:v>
                </c:pt>
                <c:pt idx="1118">
                  <c:v>2751.72</c:v>
                </c:pt>
                <c:pt idx="1119">
                  <c:v>2753.1</c:v>
                </c:pt>
                <c:pt idx="1120">
                  <c:v>2754.49</c:v>
                </c:pt>
                <c:pt idx="1121">
                  <c:v>2755.88</c:v>
                </c:pt>
                <c:pt idx="1122">
                  <c:v>2757.26</c:v>
                </c:pt>
                <c:pt idx="1123">
                  <c:v>2758.65</c:v>
                </c:pt>
                <c:pt idx="1124">
                  <c:v>2760.04</c:v>
                </c:pt>
                <c:pt idx="1125">
                  <c:v>2761.42</c:v>
                </c:pt>
                <c:pt idx="1126">
                  <c:v>2762.81</c:v>
                </c:pt>
                <c:pt idx="1127">
                  <c:v>2764.19</c:v>
                </c:pt>
                <c:pt idx="1128">
                  <c:v>2765.58</c:v>
                </c:pt>
                <c:pt idx="1129">
                  <c:v>2766.96</c:v>
                </c:pt>
                <c:pt idx="1130">
                  <c:v>2768.34</c:v>
                </c:pt>
                <c:pt idx="1131">
                  <c:v>2769.73</c:v>
                </c:pt>
                <c:pt idx="1132">
                  <c:v>2771.11</c:v>
                </c:pt>
                <c:pt idx="1133">
                  <c:v>2772.5</c:v>
                </c:pt>
                <c:pt idx="1134">
                  <c:v>2773.88</c:v>
                </c:pt>
                <c:pt idx="1135">
                  <c:v>2775.26</c:v>
                </c:pt>
                <c:pt idx="1136">
                  <c:v>2776.64</c:v>
                </c:pt>
                <c:pt idx="1137">
                  <c:v>2778.03</c:v>
                </c:pt>
                <c:pt idx="1138">
                  <c:v>2779.41</c:v>
                </c:pt>
                <c:pt idx="1139">
                  <c:v>2780.79</c:v>
                </c:pt>
                <c:pt idx="1140">
                  <c:v>2782.17</c:v>
                </c:pt>
                <c:pt idx="1141">
                  <c:v>2783.55</c:v>
                </c:pt>
                <c:pt idx="1142">
                  <c:v>2784.93</c:v>
                </c:pt>
                <c:pt idx="1143">
                  <c:v>2786.31</c:v>
                </c:pt>
                <c:pt idx="1144">
                  <c:v>2787.69</c:v>
                </c:pt>
                <c:pt idx="1145">
                  <c:v>2789.07</c:v>
                </c:pt>
                <c:pt idx="1146">
                  <c:v>2790.45</c:v>
                </c:pt>
                <c:pt idx="1147">
                  <c:v>2791.83</c:v>
                </c:pt>
                <c:pt idx="1148">
                  <c:v>2793.21</c:v>
                </c:pt>
                <c:pt idx="1149">
                  <c:v>2794.59</c:v>
                </c:pt>
                <c:pt idx="1150">
                  <c:v>2795.96</c:v>
                </c:pt>
                <c:pt idx="1151">
                  <c:v>2797.34</c:v>
                </c:pt>
                <c:pt idx="1152">
                  <c:v>2798.72</c:v>
                </c:pt>
                <c:pt idx="1153">
                  <c:v>2800.1</c:v>
                </c:pt>
                <c:pt idx="1154">
                  <c:v>2801.48</c:v>
                </c:pt>
                <c:pt idx="1155">
                  <c:v>2802.85</c:v>
                </c:pt>
                <c:pt idx="1156">
                  <c:v>2804.23</c:v>
                </c:pt>
                <c:pt idx="1157">
                  <c:v>2805.6</c:v>
                </c:pt>
                <c:pt idx="1158">
                  <c:v>2806.98</c:v>
                </c:pt>
                <c:pt idx="1159">
                  <c:v>2808.36</c:v>
                </c:pt>
                <c:pt idx="1160">
                  <c:v>2809.73</c:v>
                </c:pt>
                <c:pt idx="1161">
                  <c:v>2811.11</c:v>
                </c:pt>
                <c:pt idx="1162">
                  <c:v>2812.48</c:v>
                </c:pt>
                <c:pt idx="1163">
                  <c:v>2813.85</c:v>
                </c:pt>
                <c:pt idx="1164">
                  <c:v>2815.23</c:v>
                </c:pt>
                <c:pt idx="1165">
                  <c:v>2816.6</c:v>
                </c:pt>
                <c:pt idx="1166">
                  <c:v>2817.98</c:v>
                </c:pt>
                <c:pt idx="1167">
                  <c:v>2819.35</c:v>
                </c:pt>
                <c:pt idx="1168">
                  <c:v>2820.72</c:v>
                </c:pt>
                <c:pt idx="1169">
                  <c:v>2822.1</c:v>
                </c:pt>
                <c:pt idx="1170">
                  <c:v>2823.47</c:v>
                </c:pt>
                <c:pt idx="1171">
                  <c:v>2824.84</c:v>
                </c:pt>
                <c:pt idx="1172">
                  <c:v>2826.21</c:v>
                </c:pt>
                <c:pt idx="1173">
                  <c:v>2827.58</c:v>
                </c:pt>
                <c:pt idx="1174">
                  <c:v>2828.95</c:v>
                </c:pt>
                <c:pt idx="1175">
                  <c:v>2830.32</c:v>
                </c:pt>
                <c:pt idx="1176">
                  <c:v>2831.7</c:v>
                </c:pt>
                <c:pt idx="1177">
                  <c:v>2833.06</c:v>
                </c:pt>
                <c:pt idx="1178">
                  <c:v>2834.44</c:v>
                </c:pt>
                <c:pt idx="1179">
                  <c:v>2835.81</c:v>
                </c:pt>
                <c:pt idx="1180">
                  <c:v>2837.17</c:v>
                </c:pt>
                <c:pt idx="1181">
                  <c:v>2838.54</c:v>
                </c:pt>
                <c:pt idx="1182">
                  <c:v>2839.91</c:v>
                </c:pt>
                <c:pt idx="1183">
                  <c:v>2841.28</c:v>
                </c:pt>
                <c:pt idx="1184">
                  <c:v>2842.65</c:v>
                </c:pt>
                <c:pt idx="1185">
                  <c:v>2844.02</c:v>
                </c:pt>
                <c:pt idx="1186">
                  <c:v>2845.38</c:v>
                </c:pt>
                <c:pt idx="1187">
                  <c:v>2846.75</c:v>
                </c:pt>
                <c:pt idx="1188">
                  <c:v>2848.12</c:v>
                </c:pt>
                <c:pt idx="1189">
                  <c:v>2849.49</c:v>
                </c:pt>
                <c:pt idx="1190">
                  <c:v>2850.85</c:v>
                </c:pt>
                <c:pt idx="1191">
                  <c:v>2852.22</c:v>
                </c:pt>
                <c:pt idx="1192">
                  <c:v>2853.59</c:v>
                </c:pt>
                <c:pt idx="1193">
                  <c:v>2854.95</c:v>
                </c:pt>
                <c:pt idx="1194">
                  <c:v>2856.32</c:v>
                </c:pt>
                <c:pt idx="1195">
                  <c:v>2857.68</c:v>
                </c:pt>
                <c:pt idx="1196">
                  <c:v>2859.05</c:v>
                </c:pt>
                <c:pt idx="1197">
                  <c:v>2860.41</c:v>
                </c:pt>
                <c:pt idx="1198">
                  <c:v>2861.77</c:v>
                </c:pt>
                <c:pt idx="1199">
                  <c:v>2863.14</c:v>
                </c:pt>
                <c:pt idx="1200">
                  <c:v>2864.5</c:v>
                </c:pt>
                <c:pt idx="1201">
                  <c:v>2865.86</c:v>
                </c:pt>
                <c:pt idx="1202">
                  <c:v>2867.23</c:v>
                </c:pt>
                <c:pt idx="1203">
                  <c:v>2868.59</c:v>
                </c:pt>
                <c:pt idx="1204">
                  <c:v>2869.95</c:v>
                </c:pt>
                <c:pt idx="1205">
                  <c:v>2871.31</c:v>
                </c:pt>
                <c:pt idx="1206">
                  <c:v>2872.68</c:v>
                </c:pt>
                <c:pt idx="1207">
                  <c:v>2874.04</c:v>
                </c:pt>
                <c:pt idx="1208">
                  <c:v>2875.4</c:v>
                </c:pt>
                <c:pt idx="1209">
                  <c:v>2876.76</c:v>
                </c:pt>
                <c:pt idx="1210">
                  <c:v>2878.12</c:v>
                </c:pt>
                <c:pt idx="1211">
                  <c:v>2879.48</c:v>
                </c:pt>
                <c:pt idx="1212">
                  <c:v>2880.84</c:v>
                </c:pt>
                <c:pt idx="1213">
                  <c:v>2882.2</c:v>
                </c:pt>
                <c:pt idx="1214">
                  <c:v>2883.56</c:v>
                </c:pt>
                <c:pt idx="1215">
                  <c:v>2884.92</c:v>
                </c:pt>
                <c:pt idx="1216">
                  <c:v>2886.28</c:v>
                </c:pt>
                <c:pt idx="1217">
                  <c:v>2887.64</c:v>
                </c:pt>
                <c:pt idx="1218">
                  <c:v>2889</c:v>
                </c:pt>
                <c:pt idx="1219">
                  <c:v>2890.35</c:v>
                </c:pt>
                <c:pt idx="1220">
                  <c:v>2891.71</c:v>
                </c:pt>
                <c:pt idx="1221">
                  <c:v>2893.07</c:v>
                </c:pt>
                <c:pt idx="1222">
                  <c:v>2894.43</c:v>
                </c:pt>
                <c:pt idx="1223">
                  <c:v>2895.78</c:v>
                </c:pt>
                <c:pt idx="1224">
                  <c:v>2897.14</c:v>
                </c:pt>
                <c:pt idx="1225">
                  <c:v>2898.5</c:v>
                </c:pt>
                <c:pt idx="1226">
                  <c:v>2899.85</c:v>
                </c:pt>
                <c:pt idx="1227">
                  <c:v>2901.21</c:v>
                </c:pt>
                <c:pt idx="1228">
                  <c:v>2902.56</c:v>
                </c:pt>
                <c:pt idx="1229">
                  <c:v>2903.92</c:v>
                </c:pt>
                <c:pt idx="1230">
                  <c:v>2905.27</c:v>
                </c:pt>
                <c:pt idx="1231">
                  <c:v>2906.63</c:v>
                </c:pt>
                <c:pt idx="1232">
                  <c:v>2907.98</c:v>
                </c:pt>
                <c:pt idx="1233">
                  <c:v>2909.34</c:v>
                </c:pt>
                <c:pt idx="1234">
                  <c:v>2910.69</c:v>
                </c:pt>
                <c:pt idx="1235">
                  <c:v>2912.04</c:v>
                </c:pt>
                <c:pt idx="1236">
                  <c:v>2913.4</c:v>
                </c:pt>
                <c:pt idx="1237">
                  <c:v>2914.75</c:v>
                </c:pt>
                <c:pt idx="1238">
                  <c:v>2916.1</c:v>
                </c:pt>
                <c:pt idx="1239">
                  <c:v>2917.45</c:v>
                </c:pt>
                <c:pt idx="1240">
                  <c:v>2918.81</c:v>
                </c:pt>
                <c:pt idx="1241">
                  <c:v>2920.16</c:v>
                </c:pt>
                <c:pt idx="1242">
                  <c:v>2921.51</c:v>
                </c:pt>
                <c:pt idx="1243">
                  <c:v>2922.86</c:v>
                </c:pt>
                <c:pt idx="1244">
                  <c:v>2924.21</c:v>
                </c:pt>
                <c:pt idx="1245">
                  <c:v>2925.56</c:v>
                </c:pt>
                <c:pt idx="1246">
                  <c:v>2926.91</c:v>
                </c:pt>
                <c:pt idx="1247">
                  <c:v>2928.26</c:v>
                </c:pt>
                <c:pt idx="1248">
                  <c:v>2929.61</c:v>
                </c:pt>
                <c:pt idx="1249">
                  <c:v>2930.96</c:v>
                </c:pt>
                <c:pt idx="1250">
                  <c:v>2932.31</c:v>
                </c:pt>
                <c:pt idx="1251">
                  <c:v>2933.66</c:v>
                </c:pt>
                <c:pt idx="1252">
                  <c:v>2935.01</c:v>
                </c:pt>
                <c:pt idx="1253">
                  <c:v>2936.36</c:v>
                </c:pt>
                <c:pt idx="1254">
                  <c:v>2937.7</c:v>
                </c:pt>
                <c:pt idx="1255">
                  <c:v>2939.05</c:v>
                </c:pt>
                <c:pt idx="1256">
                  <c:v>2940.4</c:v>
                </c:pt>
                <c:pt idx="1257">
                  <c:v>2941.75</c:v>
                </c:pt>
                <c:pt idx="1258">
                  <c:v>2943.09</c:v>
                </c:pt>
                <c:pt idx="1259">
                  <c:v>2944.44</c:v>
                </c:pt>
                <c:pt idx="1260">
                  <c:v>2945.79</c:v>
                </c:pt>
                <c:pt idx="1261">
                  <c:v>2947.13</c:v>
                </c:pt>
                <c:pt idx="1262">
                  <c:v>2948.48</c:v>
                </c:pt>
                <c:pt idx="1263">
                  <c:v>2949.82</c:v>
                </c:pt>
                <c:pt idx="1264">
                  <c:v>2951.17</c:v>
                </c:pt>
                <c:pt idx="1265">
                  <c:v>2952.51</c:v>
                </c:pt>
                <c:pt idx="1266">
                  <c:v>2953.86</c:v>
                </c:pt>
                <c:pt idx="1267">
                  <c:v>2955.2</c:v>
                </c:pt>
                <c:pt idx="1268">
                  <c:v>2956.55</c:v>
                </c:pt>
                <c:pt idx="1269">
                  <c:v>2957.89</c:v>
                </c:pt>
                <c:pt idx="1270">
                  <c:v>2959.23</c:v>
                </c:pt>
                <c:pt idx="1271">
                  <c:v>2960.58</c:v>
                </c:pt>
                <c:pt idx="1272">
                  <c:v>2961.92</c:v>
                </c:pt>
                <c:pt idx="1273">
                  <c:v>2963.26</c:v>
                </c:pt>
                <c:pt idx="1274">
                  <c:v>2964.6</c:v>
                </c:pt>
                <c:pt idx="1275">
                  <c:v>2965.95</c:v>
                </c:pt>
                <c:pt idx="1276">
                  <c:v>2967.29</c:v>
                </c:pt>
                <c:pt idx="1277">
                  <c:v>2968.63</c:v>
                </c:pt>
                <c:pt idx="1278">
                  <c:v>2969.97</c:v>
                </c:pt>
                <c:pt idx="1279">
                  <c:v>2971.31</c:v>
                </c:pt>
                <c:pt idx="1280">
                  <c:v>2972.65</c:v>
                </c:pt>
                <c:pt idx="1281">
                  <c:v>2973.99</c:v>
                </c:pt>
                <c:pt idx="1282">
                  <c:v>2975.33</c:v>
                </c:pt>
                <c:pt idx="1283">
                  <c:v>2976.67</c:v>
                </c:pt>
                <c:pt idx="1284">
                  <c:v>2978.01</c:v>
                </c:pt>
                <c:pt idx="1285">
                  <c:v>2979.35</c:v>
                </c:pt>
                <c:pt idx="1286">
                  <c:v>2980.69</c:v>
                </c:pt>
                <c:pt idx="1287">
                  <c:v>2982.03</c:v>
                </c:pt>
                <c:pt idx="1288">
                  <c:v>2983.36</c:v>
                </c:pt>
                <c:pt idx="1289">
                  <c:v>2984.7</c:v>
                </c:pt>
                <c:pt idx="1290">
                  <c:v>2986.04</c:v>
                </c:pt>
                <c:pt idx="1291">
                  <c:v>2987.38</c:v>
                </c:pt>
                <c:pt idx="1292">
                  <c:v>2988.72</c:v>
                </c:pt>
                <c:pt idx="1293">
                  <c:v>2990.05</c:v>
                </c:pt>
                <c:pt idx="1294">
                  <c:v>2991.39</c:v>
                </c:pt>
                <c:pt idx="1295">
                  <c:v>2992.72</c:v>
                </c:pt>
                <c:pt idx="1296">
                  <c:v>2994.06</c:v>
                </c:pt>
                <c:pt idx="1297">
                  <c:v>2995.4</c:v>
                </c:pt>
                <c:pt idx="1298">
                  <c:v>2996.73</c:v>
                </c:pt>
                <c:pt idx="1299">
                  <c:v>2998.07</c:v>
                </c:pt>
                <c:pt idx="1300">
                  <c:v>2999.4</c:v>
                </c:pt>
              </c:numCache>
            </c:numRef>
          </c:xVal>
          <c:yVal>
            <c:numRef>
              <c:f>Sheet1!$K$2:$K$1302</c:f>
              <c:numCache>
                <c:formatCode>General</c:formatCode>
                <c:ptCount val="1301"/>
                <c:pt idx="0">
                  <c:v>0.16187132852329458</c:v>
                </c:pt>
                <c:pt idx="1">
                  <c:v>0.16248875403531673</c:v>
                </c:pt>
                <c:pt idx="2">
                  <c:v>0.16310617954733891</c:v>
                </c:pt>
                <c:pt idx="3">
                  <c:v>0.16167728050523048</c:v>
                </c:pt>
                <c:pt idx="4">
                  <c:v>0.16330022756540302</c:v>
                </c:pt>
                <c:pt idx="5">
                  <c:v>0.16340607193889251</c:v>
                </c:pt>
                <c:pt idx="6">
                  <c:v>0.1636706828726163</c:v>
                </c:pt>
                <c:pt idx="7">
                  <c:v>0.16391765307742517</c:v>
                </c:pt>
                <c:pt idx="8">
                  <c:v>0.16502901899906505</c:v>
                </c:pt>
                <c:pt idx="9">
                  <c:v>0.16569936669783195</c:v>
                </c:pt>
                <c:pt idx="10">
                  <c:v>0.16580521107132146</c:v>
                </c:pt>
                <c:pt idx="11">
                  <c:v>0.16472912660751141</c:v>
                </c:pt>
                <c:pt idx="12">
                  <c:v>0.16601689981830051</c:v>
                </c:pt>
                <c:pt idx="13">
                  <c:v>0.16712826573994038</c:v>
                </c:pt>
                <c:pt idx="14">
                  <c:v>0.16719882865560004</c:v>
                </c:pt>
                <c:pt idx="15">
                  <c:v>0.16733995448691941</c:v>
                </c:pt>
                <c:pt idx="16">
                  <c:v>0.16816906874592058</c:v>
                </c:pt>
                <c:pt idx="17">
                  <c:v>0.16795737999894156</c:v>
                </c:pt>
                <c:pt idx="18">
                  <c:v>0.16908638664949635</c:v>
                </c:pt>
                <c:pt idx="19">
                  <c:v>0.16804558364351616</c:v>
                </c:pt>
                <c:pt idx="20">
                  <c:v>0.16968617143260359</c:v>
                </c:pt>
                <c:pt idx="21">
                  <c:v>0.17019775257113623</c:v>
                </c:pt>
                <c:pt idx="22">
                  <c:v>0.17575458217933565</c:v>
                </c:pt>
                <c:pt idx="23">
                  <c:v>0.17060348933617939</c:v>
                </c:pt>
                <c:pt idx="24">
                  <c:v>0.17215587348069222</c:v>
                </c:pt>
                <c:pt idx="25">
                  <c:v>0.17162665161324467</c:v>
                </c:pt>
                <c:pt idx="26">
                  <c:v>0.17316139502884259</c:v>
                </c:pt>
                <c:pt idx="27">
                  <c:v>0.17326723940233213</c:v>
                </c:pt>
                <c:pt idx="28">
                  <c:v>0.17332016158907687</c:v>
                </c:pt>
                <c:pt idx="29">
                  <c:v>0.17420219803482281</c:v>
                </c:pt>
                <c:pt idx="30">
                  <c:v>0.17564873780584614</c:v>
                </c:pt>
                <c:pt idx="31">
                  <c:v>0.17626616331786832</c:v>
                </c:pt>
                <c:pt idx="32">
                  <c:v>0.17684830737206061</c:v>
                </c:pt>
                <c:pt idx="33">
                  <c:v>0.17647785206484731</c:v>
                </c:pt>
                <c:pt idx="34">
                  <c:v>0.17538412687212238</c:v>
                </c:pt>
                <c:pt idx="35">
                  <c:v>0.17714819976361423</c:v>
                </c:pt>
                <c:pt idx="36">
                  <c:v>0.17931800942014925</c:v>
                </c:pt>
                <c:pt idx="37">
                  <c:v>0.17877114682378675</c:v>
                </c:pt>
                <c:pt idx="38">
                  <c:v>0.17903575775751054</c:v>
                </c:pt>
                <c:pt idx="39">
                  <c:v>0.17951205743821336</c:v>
                </c:pt>
                <c:pt idx="40">
                  <c:v>0.18020004586589519</c:v>
                </c:pt>
                <c:pt idx="41">
                  <c:v>0.18042937534178913</c:v>
                </c:pt>
                <c:pt idx="42">
                  <c:v>0.18147017834776935</c:v>
                </c:pt>
                <c:pt idx="43">
                  <c:v>0.18206996313087656</c:v>
                </c:pt>
                <c:pt idx="44">
                  <c:v>0.18351650290189991</c:v>
                </c:pt>
                <c:pt idx="45">
                  <c:v>0.18344593998624026</c:v>
                </c:pt>
                <c:pt idx="46">
                  <c:v>0.18499832413075309</c:v>
                </c:pt>
                <c:pt idx="47">
                  <c:v>0.18476899465485916</c:v>
                </c:pt>
                <c:pt idx="48">
                  <c:v>0.18683295993790464</c:v>
                </c:pt>
                <c:pt idx="49">
                  <c:v>0.18519237214881717</c:v>
                </c:pt>
                <c:pt idx="50">
                  <c:v>0.18610969005239297</c:v>
                </c:pt>
                <c:pt idx="51">
                  <c:v>0.18711521160054334</c:v>
                </c:pt>
                <c:pt idx="52">
                  <c:v>0.18540406089579622</c:v>
                </c:pt>
                <c:pt idx="53">
                  <c:v>0.18843826626916227</c:v>
                </c:pt>
                <c:pt idx="54">
                  <c:v>0.18822657752218322</c:v>
                </c:pt>
                <c:pt idx="55">
                  <c:v>0.18983188385344082</c:v>
                </c:pt>
                <c:pt idx="56">
                  <c:v>0.18840298481133241</c:v>
                </c:pt>
                <c:pt idx="57">
                  <c:v>0.19020233916065413</c:v>
                </c:pt>
                <c:pt idx="58">
                  <c:v>0.19023762061848398</c:v>
                </c:pt>
                <c:pt idx="59">
                  <c:v>0.19059043519678234</c:v>
                </c:pt>
                <c:pt idx="60">
                  <c:v>0.19083740540159119</c:v>
                </c:pt>
                <c:pt idx="61">
                  <c:v>0.19274260412440242</c:v>
                </c:pt>
                <c:pt idx="62">
                  <c:v>0.19171944184733714</c:v>
                </c:pt>
                <c:pt idx="63">
                  <c:v>0.19152539382927303</c:v>
                </c:pt>
                <c:pt idx="64">
                  <c:v>0.19251327464850848</c:v>
                </c:pt>
                <c:pt idx="65">
                  <c:v>0.19238978954610403</c:v>
                </c:pt>
                <c:pt idx="66">
                  <c:v>0.19242507100393388</c:v>
                </c:pt>
                <c:pt idx="67">
                  <c:v>0.19475364722070315</c:v>
                </c:pt>
                <c:pt idx="68">
                  <c:v>0.19512410252791645</c:v>
                </c:pt>
                <c:pt idx="69">
                  <c:v>0.19433026972674511</c:v>
                </c:pt>
                <c:pt idx="70">
                  <c:v>0.19669412740134423</c:v>
                </c:pt>
                <c:pt idx="71">
                  <c:v>0.19459488066046887</c:v>
                </c:pt>
                <c:pt idx="72">
                  <c:v>0.19671176813025915</c:v>
                </c:pt>
                <c:pt idx="73">
                  <c:v>0.19632367209413096</c:v>
                </c:pt>
                <c:pt idx="74">
                  <c:v>0.19764672676274986</c:v>
                </c:pt>
                <c:pt idx="75">
                  <c:v>0.19833471519043167</c:v>
                </c:pt>
                <c:pt idx="76">
                  <c:v>0.19812302644345264</c:v>
                </c:pt>
                <c:pt idx="77">
                  <c:v>0.19958720694339091</c:v>
                </c:pt>
                <c:pt idx="78">
                  <c:v>0.19796425988321839</c:v>
                </c:pt>
                <c:pt idx="79">
                  <c:v>0.20004586589517878</c:v>
                </c:pt>
                <c:pt idx="80">
                  <c:v>0.19981653641928485</c:v>
                </c:pt>
                <c:pt idx="81">
                  <c:v>0.20149240566620213</c:v>
                </c:pt>
                <c:pt idx="82">
                  <c:v>0.20041632120239208</c:v>
                </c:pt>
                <c:pt idx="83">
                  <c:v>0.20327411928660893</c:v>
                </c:pt>
                <c:pt idx="84">
                  <c:v>0.20106902817224406</c:v>
                </c:pt>
                <c:pt idx="85">
                  <c:v>0.20248028648543759</c:v>
                </c:pt>
                <c:pt idx="86">
                  <c:v>0.20235680138303314</c:v>
                </c:pt>
                <c:pt idx="87">
                  <c:v>0.20348580803358796</c:v>
                </c:pt>
                <c:pt idx="88">
                  <c:v>0.20440312593716373</c:v>
                </c:pt>
                <c:pt idx="89">
                  <c:v>0.20493234780461131</c:v>
                </c:pt>
                <c:pt idx="90">
                  <c:v>0.20530280311182458</c:v>
                </c:pt>
                <c:pt idx="91">
                  <c:v>0.20554977331663346</c:v>
                </c:pt>
                <c:pt idx="92">
                  <c:v>0.20463245541305766</c:v>
                </c:pt>
                <c:pt idx="93">
                  <c:v>0.20539100675639918</c:v>
                </c:pt>
                <c:pt idx="94">
                  <c:v>0.20703159454548661</c:v>
                </c:pt>
                <c:pt idx="95">
                  <c:v>0.20644945049129429</c:v>
                </c:pt>
                <c:pt idx="96">
                  <c:v>0.20726092402138058</c:v>
                </c:pt>
                <c:pt idx="97">
                  <c:v>0.20877802670806359</c:v>
                </c:pt>
                <c:pt idx="98">
                  <c:v>0.20683754652742253</c:v>
                </c:pt>
                <c:pt idx="99">
                  <c:v>0.20891915253938292</c:v>
                </c:pt>
                <c:pt idx="100">
                  <c:v>0.2092543263887664</c:v>
                </c:pt>
                <c:pt idx="101">
                  <c:v>0.210859632720024</c:v>
                </c:pt>
                <c:pt idx="102">
                  <c:v>0.21108896219591794</c:v>
                </c:pt>
                <c:pt idx="103">
                  <c:v>0.21216504665972799</c:v>
                </c:pt>
                <c:pt idx="104">
                  <c:v>0.21304708310547393</c:v>
                </c:pt>
                <c:pt idx="105">
                  <c:v>0.21190043572600423</c:v>
                </c:pt>
                <c:pt idx="106">
                  <c:v>0.21412316756928396</c:v>
                </c:pt>
                <c:pt idx="107">
                  <c:v>0.21228853176213244</c:v>
                </c:pt>
                <c:pt idx="108">
                  <c:v>0.21539330005115812</c:v>
                </c:pt>
                <c:pt idx="109">
                  <c:v>0.21537565932224323</c:v>
                </c:pt>
                <c:pt idx="110">
                  <c:v>0.21465238943673151</c:v>
                </c:pt>
                <c:pt idx="111">
                  <c:v>0.21712209148482015</c:v>
                </c:pt>
                <c:pt idx="112">
                  <c:v>0.21713973221373509</c:v>
                </c:pt>
                <c:pt idx="113">
                  <c:v>0.21729849877396934</c:v>
                </c:pt>
                <c:pt idx="114">
                  <c:v>0.21941538624375959</c:v>
                </c:pt>
                <c:pt idx="115">
                  <c:v>0.21853334979801364</c:v>
                </c:pt>
                <c:pt idx="116">
                  <c:v>0.21828637959320482</c:v>
                </c:pt>
                <c:pt idx="117">
                  <c:v>0.21987404519554751</c:v>
                </c:pt>
                <c:pt idx="118">
                  <c:v>0.22199093266533776</c:v>
                </c:pt>
                <c:pt idx="119">
                  <c:v>0.22352567608093565</c:v>
                </c:pt>
                <c:pt idx="120">
                  <c:v>0.22357859826768045</c:v>
                </c:pt>
                <c:pt idx="121">
                  <c:v>0.22731843279764319</c:v>
                </c:pt>
                <c:pt idx="122">
                  <c:v>0.22703618113500451</c:v>
                </c:pt>
                <c:pt idx="123">
                  <c:v>0.2279711397674952</c:v>
                </c:pt>
                <c:pt idx="124">
                  <c:v>0.23008802723728544</c:v>
                </c:pt>
                <c:pt idx="125">
                  <c:v>0.22888845767107097</c:v>
                </c:pt>
                <c:pt idx="126">
                  <c:v>0.2322754776227354</c:v>
                </c:pt>
                <c:pt idx="127">
                  <c:v>0.23649161183340095</c:v>
                </c:pt>
                <c:pt idx="128">
                  <c:v>0.23516855716478205</c:v>
                </c:pt>
                <c:pt idx="129">
                  <c:v>0.23571541976114455</c:v>
                </c:pt>
                <c:pt idx="130">
                  <c:v>0.23460405383950467</c:v>
                </c:pt>
                <c:pt idx="131">
                  <c:v>0.23933176918870289</c:v>
                </c:pt>
                <c:pt idx="132">
                  <c:v>0.23770882212853037</c:v>
                </c:pt>
                <c:pt idx="133">
                  <c:v>0.23963166158025653</c:v>
                </c:pt>
                <c:pt idx="134">
                  <c:v>0.24104291989345003</c:v>
                </c:pt>
                <c:pt idx="135">
                  <c:v>0.24356554412828341</c:v>
                </c:pt>
                <c:pt idx="136">
                  <c:v>0.24356554412828341</c:v>
                </c:pt>
                <c:pt idx="137">
                  <c:v>0.24522377264628573</c:v>
                </c:pt>
                <c:pt idx="138">
                  <c:v>0.2469702048088627</c:v>
                </c:pt>
                <c:pt idx="139">
                  <c:v>0.25093936881471945</c:v>
                </c:pt>
                <c:pt idx="140">
                  <c:v>0.25224478275442341</c:v>
                </c:pt>
                <c:pt idx="141">
                  <c:v>0.25432638876638386</c:v>
                </c:pt>
                <c:pt idx="142">
                  <c:v>0.25284456753753065</c:v>
                </c:pt>
                <c:pt idx="143">
                  <c:v>0.25416762220614958</c:v>
                </c:pt>
                <c:pt idx="144">
                  <c:v>0.25591405436872655</c:v>
                </c:pt>
                <c:pt idx="145">
                  <c:v>0.25949512233845501</c:v>
                </c:pt>
                <c:pt idx="146">
                  <c:v>0.26037715878420098</c:v>
                </c:pt>
                <c:pt idx="147">
                  <c:v>0.26473441882618592</c:v>
                </c:pt>
                <c:pt idx="148">
                  <c:v>0.26402878966958915</c:v>
                </c:pt>
                <c:pt idx="149">
                  <c:v>0.26566937745867658</c:v>
                </c:pt>
                <c:pt idx="150">
                  <c:v>0.26750401326582818</c:v>
                </c:pt>
                <c:pt idx="151">
                  <c:v>0.2703088891633002</c:v>
                </c:pt>
                <c:pt idx="152">
                  <c:v>0.27060878155485385</c:v>
                </c:pt>
                <c:pt idx="153">
                  <c:v>0.27538941909079684</c:v>
                </c:pt>
                <c:pt idx="154">
                  <c:v>0.27708292906662907</c:v>
                </c:pt>
                <c:pt idx="155">
                  <c:v>0.27875879831354633</c:v>
                </c:pt>
                <c:pt idx="156">
                  <c:v>0.28061107484961278</c:v>
                </c:pt>
                <c:pt idx="157">
                  <c:v>0.28447439448197998</c:v>
                </c:pt>
                <c:pt idx="158">
                  <c:v>0.2859738564397481</c:v>
                </c:pt>
                <c:pt idx="159">
                  <c:v>0.28750859985534605</c:v>
                </c:pt>
                <c:pt idx="160">
                  <c:v>0.29357701060207808</c:v>
                </c:pt>
                <c:pt idx="161">
                  <c:v>0.2937886993490571</c:v>
                </c:pt>
                <c:pt idx="162">
                  <c:v>0.29449432850565388</c:v>
                </c:pt>
                <c:pt idx="163">
                  <c:v>0.30165646444511091</c:v>
                </c:pt>
                <c:pt idx="164">
                  <c:v>0.30481415492088137</c:v>
                </c:pt>
                <c:pt idx="165">
                  <c:v>0.3073014976978849</c:v>
                </c:pt>
                <c:pt idx="166">
                  <c:v>0.3141990227036181</c:v>
                </c:pt>
                <c:pt idx="167">
                  <c:v>0.31792121650466598</c:v>
                </c:pt>
                <c:pt idx="168">
                  <c:v>0.32206678779967191</c:v>
                </c:pt>
                <c:pt idx="169">
                  <c:v>0.32684742533561489</c:v>
                </c:pt>
                <c:pt idx="170">
                  <c:v>0.32954645685959744</c:v>
                </c:pt>
                <c:pt idx="171">
                  <c:v>0.33616173020269197</c:v>
                </c:pt>
                <c:pt idx="172">
                  <c:v>0.34404713602766068</c:v>
                </c:pt>
                <c:pt idx="173">
                  <c:v>0.35119163123820274</c:v>
                </c:pt>
                <c:pt idx="174">
                  <c:v>0.36098223578598271</c:v>
                </c:pt>
                <c:pt idx="175">
                  <c:v>0.36770335350256678</c:v>
                </c:pt>
                <c:pt idx="176">
                  <c:v>0.37797025773104942</c:v>
                </c:pt>
                <c:pt idx="177">
                  <c:v>0.38393282410429203</c:v>
                </c:pt>
                <c:pt idx="178">
                  <c:v>0.39733977807963028</c:v>
                </c:pt>
                <c:pt idx="179">
                  <c:v>0.40748319720570858</c:v>
                </c:pt>
                <c:pt idx="180">
                  <c:v>0.42330693104239064</c:v>
                </c:pt>
                <c:pt idx="181">
                  <c:v>0.43576128565632333</c:v>
                </c:pt>
                <c:pt idx="182">
                  <c:v>0.45156737876409059</c:v>
                </c:pt>
                <c:pt idx="183">
                  <c:v>0.46869652654047667</c:v>
                </c:pt>
                <c:pt idx="184">
                  <c:v>0.48157425864836739</c:v>
                </c:pt>
                <c:pt idx="185">
                  <c:v>0.49743327394287939</c:v>
                </c:pt>
                <c:pt idx="186">
                  <c:v>0.51719089032758836</c:v>
                </c:pt>
                <c:pt idx="187">
                  <c:v>0.5328558576040362</c:v>
                </c:pt>
                <c:pt idx="188">
                  <c:v>0.55065535307918922</c:v>
                </c:pt>
                <c:pt idx="189">
                  <c:v>0.57018363998800425</c:v>
                </c:pt>
                <c:pt idx="190">
                  <c:v>0.58286732407783093</c:v>
                </c:pt>
                <c:pt idx="191">
                  <c:v>0.59768553636636268</c:v>
                </c:pt>
                <c:pt idx="192">
                  <c:v>0.61627886464268711</c:v>
                </c:pt>
                <c:pt idx="193">
                  <c:v>0.61536154673911136</c:v>
                </c:pt>
                <c:pt idx="194">
                  <c:v>0.62432303702789005</c:v>
                </c:pt>
                <c:pt idx="195">
                  <c:v>0.62208266445569538</c:v>
                </c:pt>
                <c:pt idx="196">
                  <c:v>0.62384673734718721</c:v>
                </c:pt>
                <c:pt idx="197">
                  <c:v>0.61520278017887697</c:v>
                </c:pt>
                <c:pt idx="198">
                  <c:v>0.61056326847425335</c:v>
                </c:pt>
                <c:pt idx="199">
                  <c:v>0.59923792051087554</c:v>
                </c:pt>
                <c:pt idx="200">
                  <c:v>0.58519590029460022</c:v>
                </c:pt>
                <c:pt idx="201">
                  <c:v>0.56983082540970587</c:v>
                </c:pt>
                <c:pt idx="202">
                  <c:v>0.55137862296470086</c:v>
                </c:pt>
                <c:pt idx="203">
                  <c:v>0.53550196694127405</c:v>
                </c:pt>
                <c:pt idx="204">
                  <c:v>0.51967823310459194</c:v>
                </c:pt>
                <c:pt idx="205">
                  <c:v>0.50290189990650414</c:v>
                </c:pt>
                <c:pt idx="206">
                  <c:v>0.48817189126254701</c:v>
                </c:pt>
                <c:pt idx="207">
                  <c:v>0.46867888581156181</c:v>
                </c:pt>
                <c:pt idx="208">
                  <c:v>0.45918817365533543</c:v>
                </c:pt>
                <c:pt idx="209">
                  <c:v>0.44442288355354848</c:v>
                </c:pt>
                <c:pt idx="210">
                  <c:v>0.43334450579497946</c:v>
                </c:pt>
                <c:pt idx="211">
                  <c:v>0.42369502707851892</c:v>
                </c:pt>
                <c:pt idx="212">
                  <c:v>0.41102898371760721</c:v>
                </c:pt>
                <c:pt idx="213">
                  <c:v>0.39871575493499389</c:v>
                </c:pt>
                <c:pt idx="214">
                  <c:v>0.39213576304972925</c:v>
                </c:pt>
                <c:pt idx="215">
                  <c:v>0.38315663203203559</c:v>
                </c:pt>
                <c:pt idx="216">
                  <c:v>0.37740575440577206</c:v>
                </c:pt>
                <c:pt idx="217">
                  <c:v>0.37237814666502023</c:v>
                </c:pt>
                <c:pt idx="218">
                  <c:v>0.36357542293647577</c:v>
                </c:pt>
                <c:pt idx="219">
                  <c:v>0.35521371743080421</c:v>
                </c:pt>
                <c:pt idx="220">
                  <c:v>0.34828091096724118</c:v>
                </c:pt>
                <c:pt idx="221">
                  <c:v>0.34478804664208729</c:v>
                </c:pt>
                <c:pt idx="222">
                  <c:v>0.33864907297969554</c:v>
                </c:pt>
                <c:pt idx="223">
                  <c:v>0.33475047188949847</c:v>
                </c:pt>
                <c:pt idx="224">
                  <c:v>0.33743186268456615</c:v>
                </c:pt>
                <c:pt idx="225">
                  <c:v>0.32582426305854961</c:v>
                </c:pt>
                <c:pt idx="226">
                  <c:v>0.32002046324554129</c:v>
                </c:pt>
                <c:pt idx="227">
                  <c:v>0.3182563903540494</c:v>
                </c:pt>
                <c:pt idx="228">
                  <c:v>0.31384620812531971</c:v>
                </c:pt>
                <c:pt idx="229">
                  <c:v>0.31104133222784769</c:v>
                </c:pt>
                <c:pt idx="230">
                  <c:v>0.30841286361952475</c:v>
                </c:pt>
                <c:pt idx="231">
                  <c:v>0.30874803746890822</c:v>
                </c:pt>
                <c:pt idx="232">
                  <c:v>0.30250321943302699</c:v>
                </c:pt>
                <c:pt idx="233">
                  <c:v>0.29902799583678796</c:v>
                </c:pt>
                <c:pt idx="234">
                  <c:v>0.29948665478857589</c:v>
                </c:pt>
                <c:pt idx="235">
                  <c:v>0.29523523912008043</c:v>
                </c:pt>
                <c:pt idx="236">
                  <c:v>0.29297722581897084</c:v>
                </c:pt>
                <c:pt idx="237">
                  <c:v>0.29213047083105476</c:v>
                </c:pt>
                <c:pt idx="238">
                  <c:v>0.2884435584878367</c:v>
                </c:pt>
                <c:pt idx="239">
                  <c:v>0.28770264787341016</c:v>
                </c:pt>
                <c:pt idx="240">
                  <c:v>0.28754388131317588</c:v>
                </c:pt>
                <c:pt idx="241">
                  <c:v>0.28925503201792302</c:v>
                </c:pt>
                <c:pt idx="242">
                  <c:v>0.28276324377723289</c:v>
                </c:pt>
                <c:pt idx="243">
                  <c:v>0.28295729179529699</c:v>
                </c:pt>
                <c:pt idx="244">
                  <c:v>0.28066399703635753</c:v>
                </c:pt>
                <c:pt idx="245">
                  <c:v>0.2797643198616967</c:v>
                </c:pt>
                <c:pt idx="246">
                  <c:v>0.27814137280152418</c:v>
                </c:pt>
                <c:pt idx="247">
                  <c:v>0.27930566090990883</c:v>
                </c:pt>
                <c:pt idx="248">
                  <c:v>0.27720641416903347</c:v>
                </c:pt>
                <c:pt idx="249">
                  <c:v>0.27528357471730736</c:v>
                </c:pt>
                <c:pt idx="250">
                  <c:v>0.27695944396422462</c:v>
                </c:pt>
                <c:pt idx="251">
                  <c:v>0.27644786282569195</c:v>
                </c:pt>
                <c:pt idx="252">
                  <c:v>0.27484255649443434</c:v>
                </c:pt>
                <c:pt idx="253">
                  <c:v>0.27655370719918149</c:v>
                </c:pt>
                <c:pt idx="254">
                  <c:v>0.27572459294018031</c:v>
                </c:pt>
                <c:pt idx="255">
                  <c:v>0.27443681972939121</c:v>
                </c:pt>
                <c:pt idx="256">
                  <c:v>0.2744191790004763</c:v>
                </c:pt>
                <c:pt idx="257">
                  <c:v>0.27498368232575371</c:v>
                </c:pt>
                <c:pt idx="258">
                  <c:v>0.27431333462698682</c:v>
                </c:pt>
                <c:pt idx="259">
                  <c:v>0.27420749025349728</c:v>
                </c:pt>
                <c:pt idx="260">
                  <c:v>0.27410164588000774</c:v>
                </c:pt>
                <c:pt idx="261">
                  <c:v>0.27484255649443434</c:v>
                </c:pt>
                <c:pt idx="262">
                  <c:v>0.2739252385908586</c:v>
                </c:pt>
                <c:pt idx="263">
                  <c:v>0.27577751512692505</c:v>
                </c:pt>
                <c:pt idx="264">
                  <c:v>0.27591864095824437</c:v>
                </c:pt>
                <c:pt idx="265">
                  <c:v>0.27600684460281899</c:v>
                </c:pt>
                <c:pt idx="266">
                  <c:v>0.27722405489794838</c:v>
                </c:pt>
                <c:pt idx="267">
                  <c:v>0.27634201845220246</c:v>
                </c:pt>
                <c:pt idx="268">
                  <c:v>0.27637729991003229</c:v>
                </c:pt>
                <c:pt idx="269">
                  <c:v>0.27690652177747987</c:v>
                </c:pt>
                <c:pt idx="270">
                  <c:v>0.27990544569301606</c:v>
                </c:pt>
                <c:pt idx="271">
                  <c:v>0.27784148040997053</c:v>
                </c:pt>
                <c:pt idx="272">
                  <c:v>0.27974667913278178</c:v>
                </c:pt>
                <c:pt idx="273">
                  <c:v>0.27865295394005679</c:v>
                </c:pt>
                <c:pt idx="274">
                  <c:v>0.2788470019581209</c:v>
                </c:pt>
                <c:pt idx="275">
                  <c:v>0.28018769735565474</c:v>
                </c:pt>
                <c:pt idx="276">
                  <c:v>0.28041702683154868</c:v>
                </c:pt>
                <c:pt idx="277">
                  <c:v>0.28129906327729459</c:v>
                </c:pt>
                <c:pt idx="278">
                  <c:v>0.28126378181946482</c:v>
                </c:pt>
                <c:pt idx="279">
                  <c:v>0.28212817753629582</c:v>
                </c:pt>
                <c:pt idx="280">
                  <c:v>0.28283380669289254</c:v>
                </c:pt>
                <c:pt idx="281">
                  <c:v>0.28156367421101841</c:v>
                </c:pt>
                <c:pt idx="282">
                  <c:v>0.28387460969887279</c:v>
                </c:pt>
                <c:pt idx="283">
                  <c:v>0.28470372395787397</c:v>
                </c:pt>
                <c:pt idx="284">
                  <c:v>0.28678532996983436</c:v>
                </c:pt>
                <c:pt idx="285">
                  <c:v>0.28667948559634482</c:v>
                </c:pt>
                <c:pt idx="286">
                  <c:v>0.28787905516255935</c:v>
                </c:pt>
                <c:pt idx="287">
                  <c:v>0.2882495104697726</c:v>
                </c:pt>
                <c:pt idx="288">
                  <c:v>0.28902570254202908</c:v>
                </c:pt>
                <c:pt idx="289">
                  <c:v>0.29034875721064796</c:v>
                </c:pt>
                <c:pt idx="290">
                  <c:v>0.29156596750577735</c:v>
                </c:pt>
                <c:pt idx="291">
                  <c:v>0.29329475893943935</c:v>
                </c:pt>
                <c:pt idx="292">
                  <c:v>0.29830472595127633</c:v>
                </c:pt>
                <c:pt idx="293">
                  <c:v>0.29638188649955016</c:v>
                </c:pt>
                <c:pt idx="294">
                  <c:v>0.29920440312593716</c:v>
                </c:pt>
                <c:pt idx="295">
                  <c:v>0.30072150581262019</c:v>
                </c:pt>
                <c:pt idx="296">
                  <c:v>0.30024520613191741</c:v>
                </c:pt>
                <c:pt idx="297">
                  <c:v>0.30465538836064709</c:v>
                </c:pt>
                <c:pt idx="298">
                  <c:v>0.30543158043290353</c:v>
                </c:pt>
                <c:pt idx="299">
                  <c:v>0.31047682890257028</c:v>
                </c:pt>
                <c:pt idx="300">
                  <c:v>0.3147458852999806</c:v>
                </c:pt>
                <c:pt idx="301">
                  <c:v>0.31582196976379062</c:v>
                </c:pt>
                <c:pt idx="302">
                  <c:v>0.32196094342618237</c:v>
                </c:pt>
                <c:pt idx="303">
                  <c:v>0.32600067034769875</c:v>
                </c:pt>
                <c:pt idx="304">
                  <c:v>0.32686506606452981</c:v>
                </c:pt>
                <c:pt idx="305">
                  <c:v>0.33217492546792032</c:v>
                </c:pt>
                <c:pt idx="306">
                  <c:v>0.3383491805881419</c:v>
                </c:pt>
                <c:pt idx="307">
                  <c:v>0.34635807151551506</c:v>
                </c:pt>
                <c:pt idx="308">
                  <c:v>0.35122691269603262</c:v>
                </c:pt>
                <c:pt idx="309">
                  <c:v>0.35983558840651297</c:v>
                </c:pt>
                <c:pt idx="310">
                  <c:v>0.36717413163511919</c:v>
                </c:pt>
                <c:pt idx="311">
                  <c:v>0.37627674775521724</c:v>
                </c:pt>
                <c:pt idx="312">
                  <c:v>0.38680826291742371</c:v>
                </c:pt>
                <c:pt idx="313">
                  <c:v>0.39728685589288548</c:v>
                </c:pt>
                <c:pt idx="314">
                  <c:v>0.41242260130188585</c:v>
                </c:pt>
                <c:pt idx="315">
                  <c:v>0.4281052093072486</c:v>
                </c:pt>
                <c:pt idx="316">
                  <c:v>0.44387602095718592</c:v>
                </c:pt>
                <c:pt idx="317">
                  <c:v>0.46495669201051387</c:v>
                </c:pt>
                <c:pt idx="318">
                  <c:v>0.48365586466032773</c:v>
                </c:pt>
                <c:pt idx="319">
                  <c:v>0.51297475611692278</c:v>
                </c:pt>
                <c:pt idx="320">
                  <c:v>0.53634872192919014</c:v>
                </c:pt>
                <c:pt idx="321">
                  <c:v>0.56656729056044597</c:v>
                </c:pt>
                <c:pt idx="322">
                  <c:v>0.60303067722758308</c:v>
                </c:pt>
                <c:pt idx="323">
                  <c:v>0.64060542981636004</c:v>
                </c:pt>
                <c:pt idx="324">
                  <c:v>0.68447792262776297</c:v>
                </c:pt>
                <c:pt idx="325">
                  <c:v>0.7261276835958862</c:v>
                </c:pt>
                <c:pt idx="326">
                  <c:v>0.77811491170815172</c:v>
                </c:pt>
                <c:pt idx="327">
                  <c:v>0.82673276059766787</c:v>
                </c:pt>
                <c:pt idx="328">
                  <c:v>0.86573641222855335</c:v>
                </c:pt>
                <c:pt idx="329">
                  <c:v>0.91777656252756368</c:v>
                </c:pt>
                <c:pt idx="330">
                  <c:v>0.94991797061054573</c:v>
                </c:pt>
                <c:pt idx="331">
                  <c:v>0.97932506571171529</c:v>
                </c:pt>
                <c:pt idx="332">
                  <c:v>0.99580150651824928</c:v>
                </c:pt>
                <c:pt idx="333">
                  <c:v>1</c:v>
                </c:pt>
                <c:pt idx="334">
                  <c:v>0.99294370843403246</c:v>
                </c:pt>
                <c:pt idx="335">
                  <c:v>0.97786088521177694</c:v>
                </c:pt>
                <c:pt idx="336">
                  <c:v>0.95191137297793149</c:v>
                </c:pt>
                <c:pt idx="337">
                  <c:v>0.90922080900382818</c:v>
                </c:pt>
                <c:pt idx="338">
                  <c:v>0.87062289413798588</c:v>
                </c:pt>
                <c:pt idx="339">
                  <c:v>0.82159930848342655</c:v>
                </c:pt>
                <c:pt idx="340">
                  <c:v>0.77682713849736285</c:v>
                </c:pt>
                <c:pt idx="341">
                  <c:v>0.74443876020957189</c:v>
                </c:pt>
                <c:pt idx="342">
                  <c:v>0.69754970275371775</c:v>
                </c:pt>
                <c:pt idx="343">
                  <c:v>0.65805211071321468</c:v>
                </c:pt>
                <c:pt idx="344">
                  <c:v>0.62037151375094812</c:v>
                </c:pt>
                <c:pt idx="345">
                  <c:v>0.59069980771605479</c:v>
                </c:pt>
                <c:pt idx="346">
                  <c:v>0.5695662144759821</c:v>
                </c:pt>
                <c:pt idx="347">
                  <c:v>0.54809744738652599</c:v>
                </c:pt>
                <c:pt idx="348">
                  <c:v>0.52712262070668758</c:v>
                </c:pt>
                <c:pt idx="349">
                  <c:v>0.51172226436396362</c:v>
                </c:pt>
                <c:pt idx="350">
                  <c:v>0.4968334891597721</c:v>
                </c:pt>
                <c:pt idx="351">
                  <c:v>0.48520824880484065</c:v>
                </c:pt>
                <c:pt idx="352">
                  <c:v>0.47755217245576587</c:v>
                </c:pt>
                <c:pt idx="353">
                  <c:v>0.46834371196217833</c:v>
                </c:pt>
                <c:pt idx="354">
                  <c:v>0.46246934923351035</c:v>
                </c:pt>
                <c:pt idx="355">
                  <c:v>0.45419584737241342</c:v>
                </c:pt>
                <c:pt idx="356">
                  <c:v>0.44332915836082348</c:v>
                </c:pt>
                <c:pt idx="357">
                  <c:v>0.42993984511440009</c:v>
                </c:pt>
                <c:pt idx="358">
                  <c:v>0.41545680667525181</c:v>
                </c:pt>
                <c:pt idx="359">
                  <c:v>0.39732213735071537</c:v>
                </c:pt>
                <c:pt idx="360">
                  <c:v>0.38317427276095045</c:v>
                </c:pt>
                <c:pt idx="361">
                  <c:v>0.37243106885176491</c:v>
                </c:pt>
                <c:pt idx="362">
                  <c:v>0.35658969428616794</c:v>
                </c:pt>
                <c:pt idx="363">
                  <c:v>0.34159507470848699</c:v>
                </c:pt>
                <c:pt idx="364">
                  <c:v>0.32919364228129905</c:v>
                </c:pt>
                <c:pt idx="365">
                  <c:v>0.3156102810168116</c:v>
                </c:pt>
                <c:pt idx="366">
                  <c:v>0.30918905569178118</c:v>
                </c:pt>
                <c:pt idx="367">
                  <c:v>0.29731684513204087</c:v>
                </c:pt>
                <c:pt idx="368">
                  <c:v>0.29304778873463055</c:v>
                </c:pt>
                <c:pt idx="369">
                  <c:v>0.28170480004233778</c:v>
                </c:pt>
                <c:pt idx="370">
                  <c:v>0.27260218392223967</c:v>
                </c:pt>
                <c:pt idx="371">
                  <c:v>0.26665725827791203</c:v>
                </c:pt>
                <c:pt idx="372">
                  <c:v>0.2596715296276042</c:v>
                </c:pt>
                <c:pt idx="373">
                  <c:v>0.25566708416391765</c:v>
                </c:pt>
                <c:pt idx="374">
                  <c:v>0.24727009720041634</c:v>
                </c:pt>
                <c:pt idx="375">
                  <c:v>0.24233069310423908</c:v>
                </c:pt>
                <c:pt idx="376">
                  <c:v>0.23783230723093479</c:v>
                </c:pt>
                <c:pt idx="377">
                  <c:v>0.23642104891774129</c:v>
                </c:pt>
                <c:pt idx="378">
                  <c:v>0.22885317621324114</c:v>
                </c:pt>
                <c:pt idx="379">
                  <c:v>0.22756540300245207</c:v>
                </c:pt>
                <c:pt idx="380">
                  <c:v>0.220632596538889</c:v>
                </c:pt>
                <c:pt idx="381">
                  <c:v>0.21814525376188543</c:v>
                </c:pt>
                <c:pt idx="382">
                  <c:v>0.21578139608728633</c:v>
                </c:pt>
                <c:pt idx="383">
                  <c:v>0.21373507153315574</c:v>
                </c:pt>
                <c:pt idx="384">
                  <c:v>0.21036569231040628</c:v>
                </c:pt>
                <c:pt idx="385">
                  <c:v>0.20636124684671969</c:v>
                </c:pt>
                <c:pt idx="386">
                  <c:v>0.20681990579850762</c:v>
                </c:pt>
                <c:pt idx="387">
                  <c:v>0.20186286097341541</c:v>
                </c:pt>
                <c:pt idx="388">
                  <c:v>0.20226859773845854</c:v>
                </c:pt>
                <c:pt idx="389">
                  <c:v>0.19930495528075221</c:v>
                </c:pt>
                <c:pt idx="390">
                  <c:v>0.19607670188932208</c:v>
                </c:pt>
                <c:pt idx="391">
                  <c:v>0.1940480180641064</c:v>
                </c:pt>
                <c:pt idx="392">
                  <c:v>0.19076684248593154</c:v>
                </c:pt>
                <c:pt idx="393">
                  <c:v>0.19039638717871823</c:v>
                </c:pt>
                <c:pt idx="394">
                  <c:v>0.18928502125707836</c:v>
                </c:pt>
                <c:pt idx="395">
                  <c:v>0.18676239702224498</c:v>
                </c:pt>
                <c:pt idx="396">
                  <c:v>0.18579215693192444</c:v>
                </c:pt>
                <c:pt idx="397">
                  <c:v>0.18406336549826241</c:v>
                </c:pt>
                <c:pt idx="398">
                  <c:v>0.18386931748019827</c:v>
                </c:pt>
                <c:pt idx="399">
                  <c:v>0.18148781907668424</c:v>
                </c:pt>
                <c:pt idx="400">
                  <c:v>0.17917688358882991</c:v>
                </c:pt>
                <c:pt idx="401">
                  <c:v>0.1798472312875968</c:v>
                </c:pt>
                <c:pt idx="402">
                  <c:v>0.17811843985393477</c:v>
                </c:pt>
                <c:pt idx="403">
                  <c:v>0.17605447457088927</c:v>
                </c:pt>
                <c:pt idx="404">
                  <c:v>0.17418455730590787</c:v>
                </c:pt>
                <c:pt idx="405">
                  <c:v>0.17481962354684497</c:v>
                </c:pt>
                <c:pt idx="406">
                  <c:v>0.17571930072150582</c:v>
                </c:pt>
                <c:pt idx="407">
                  <c:v>0.17222643639635191</c:v>
                </c:pt>
                <c:pt idx="408">
                  <c:v>0.17284386190837406</c:v>
                </c:pt>
                <c:pt idx="409">
                  <c:v>0.17305555065535308</c:v>
                </c:pt>
                <c:pt idx="410">
                  <c:v>0.16998606382415724</c:v>
                </c:pt>
                <c:pt idx="411">
                  <c:v>0.16986257872175278</c:v>
                </c:pt>
                <c:pt idx="412">
                  <c:v>0.17000370455307215</c:v>
                </c:pt>
                <c:pt idx="413">
                  <c:v>0.16815142801700567</c:v>
                </c:pt>
                <c:pt idx="414">
                  <c:v>0.16617566637853476</c:v>
                </c:pt>
                <c:pt idx="415">
                  <c:v>0.16741051740257909</c:v>
                </c:pt>
                <c:pt idx="416">
                  <c:v>0.16778097270979236</c:v>
                </c:pt>
                <c:pt idx="417">
                  <c:v>0.16626387002310936</c:v>
                </c:pt>
                <c:pt idx="418">
                  <c:v>0.16633443293876904</c:v>
                </c:pt>
                <c:pt idx="419">
                  <c:v>0.16457036004727715</c:v>
                </c:pt>
                <c:pt idx="420">
                  <c:v>0.16548767795085295</c:v>
                </c:pt>
                <c:pt idx="421">
                  <c:v>0.16278864642687035</c:v>
                </c:pt>
                <c:pt idx="422">
                  <c:v>0.16368832360153121</c:v>
                </c:pt>
                <c:pt idx="423">
                  <c:v>0.16497609681232031</c:v>
                </c:pt>
                <c:pt idx="424">
                  <c:v>0.1623476282039974</c:v>
                </c:pt>
                <c:pt idx="425">
                  <c:v>0.16351191631238202</c:v>
                </c:pt>
                <c:pt idx="426">
                  <c:v>0.1620830172702736</c:v>
                </c:pt>
                <c:pt idx="427">
                  <c:v>0.16100693280646358</c:v>
                </c:pt>
                <c:pt idx="428">
                  <c:v>0.1608481662462293</c:v>
                </c:pt>
                <c:pt idx="429">
                  <c:v>0.16072468114382488</c:v>
                </c:pt>
                <c:pt idx="430">
                  <c:v>0.16037186656552649</c:v>
                </c:pt>
                <c:pt idx="431">
                  <c:v>0.15961331522218497</c:v>
                </c:pt>
                <c:pt idx="432">
                  <c:v>0.15933106355954629</c:v>
                </c:pt>
                <c:pt idx="433">
                  <c:v>0.15871363804752414</c:v>
                </c:pt>
                <c:pt idx="434">
                  <c:v>0.15941926720412089</c:v>
                </c:pt>
                <c:pt idx="435">
                  <c:v>0.15851959002946003</c:v>
                </c:pt>
                <c:pt idx="436">
                  <c:v>0.15716125390301128</c:v>
                </c:pt>
                <c:pt idx="437">
                  <c:v>0.15807857180658705</c:v>
                </c:pt>
                <c:pt idx="438">
                  <c:v>0.15793744597526768</c:v>
                </c:pt>
                <c:pt idx="439">
                  <c:v>0.1573729426499903</c:v>
                </c:pt>
                <c:pt idx="440">
                  <c:v>0.15682608005362783</c:v>
                </c:pt>
                <c:pt idx="441">
                  <c:v>0.15574999558981778</c:v>
                </c:pt>
                <c:pt idx="442">
                  <c:v>0.15663203203556372</c:v>
                </c:pt>
                <c:pt idx="443">
                  <c:v>0.15592640287896695</c:v>
                </c:pt>
                <c:pt idx="444">
                  <c:v>0.15636742110183993</c:v>
                </c:pt>
                <c:pt idx="445">
                  <c:v>0.15536189955368956</c:v>
                </c:pt>
                <c:pt idx="446">
                  <c:v>0.15476211477058233</c:v>
                </c:pt>
                <c:pt idx="447">
                  <c:v>0.15506200716213595</c:v>
                </c:pt>
                <c:pt idx="448">
                  <c:v>0.15417997071639</c:v>
                </c:pt>
                <c:pt idx="449">
                  <c:v>0.1547268333127525</c:v>
                </c:pt>
                <c:pt idx="450">
                  <c:v>0.15368603030677228</c:v>
                </c:pt>
                <c:pt idx="451">
                  <c:v>0.15423289290313474</c:v>
                </c:pt>
                <c:pt idx="452">
                  <c:v>0.15234533490923846</c:v>
                </c:pt>
                <c:pt idx="453">
                  <c:v>0.15227477199357878</c:v>
                </c:pt>
                <c:pt idx="454">
                  <c:v>0.1534390601019634</c:v>
                </c:pt>
                <c:pt idx="455">
                  <c:v>0.1524864607405578</c:v>
                </c:pt>
                <c:pt idx="456">
                  <c:v>0.15278635313211142</c:v>
                </c:pt>
                <c:pt idx="457">
                  <c:v>0.1519395981441953</c:v>
                </c:pt>
                <c:pt idx="458">
                  <c:v>0.15054598055991675</c:v>
                </c:pt>
                <c:pt idx="459">
                  <c:v>0.15158678356589694</c:v>
                </c:pt>
                <c:pt idx="460">
                  <c:v>0.15201016105985501</c:v>
                </c:pt>
                <c:pt idx="461">
                  <c:v>0.14964630338525586</c:v>
                </c:pt>
                <c:pt idx="462">
                  <c:v>0.15019316598161836</c:v>
                </c:pt>
                <c:pt idx="463">
                  <c:v>0.1514456577345776</c:v>
                </c:pt>
                <c:pt idx="464">
                  <c:v>0.14999911796355425</c:v>
                </c:pt>
                <c:pt idx="465">
                  <c:v>0.15017552525270345</c:v>
                </c:pt>
                <c:pt idx="466">
                  <c:v>0.14901123714431883</c:v>
                </c:pt>
                <c:pt idx="467">
                  <c:v>0.14971686630091557</c:v>
                </c:pt>
                <c:pt idx="468">
                  <c:v>0.14802335632508337</c:v>
                </c:pt>
                <c:pt idx="469">
                  <c:v>0.14890539277082929</c:v>
                </c:pt>
                <c:pt idx="470">
                  <c:v>0.15679079859579798</c:v>
                </c:pt>
                <c:pt idx="471">
                  <c:v>0.14846437454795633</c:v>
                </c:pt>
                <c:pt idx="472">
                  <c:v>0.14844673381904142</c:v>
                </c:pt>
                <c:pt idx="473">
                  <c:v>0.14814684142748777</c:v>
                </c:pt>
                <c:pt idx="474">
                  <c:v>0.14872898548168012</c:v>
                </c:pt>
                <c:pt idx="475">
                  <c:v>0.14784694903593418</c:v>
                </c:pt>
                <c:pt idx="476">
                  <c:v>0.14908180005997848</c:v>
                </c:pt>
                <c:pt idx="477">
                  <c:v>0.14830560798772208</c:v>
                </c:pt>
                <c:pt idx="478">
                  <c:v>0.14661209801188985</c:v>
                </c:pt>
                <c:pt idx="479">
                  <c:v>0.14827032652989222</c:v>
                </c:pt>
                <c:pt idx="480">
                  <c:v>0.14798807486725352</c:v>
                </c:pt>
                <c:pt idx="481">
                  <c:v>0.14726480498174185</c:v>
                </c:pt>
                <c:pt idx="482">
                  <c:v>0.14744121227089102</c:v>
                </c:pt>
                <c:pt idx="483">
                  <c:v>0.15275107167428159</c:v>
                </c:pt>
                <c:pt idx="484">
                  <c:v>0.14694727186127332</c:v>
                </c:pt>
                <c:pt idx="485">
                  <c:v>0.14710603842150757</c:v>
                </c:pt>
                <c:pt idx="486">
                  <c:v>0.14705311623476283</c:v>
                </c:pt>
                <c:pt idx="487">
                  <c:v>0.14662973874080479</c:v>
                </c:pt>
                <c:pt idx="488">
                  <c:v>0.14789987122267892</c:v>
                </c:pt>
                <c:pt idx="489">
                  <c:v>0.14678850530103904</c:v>
                </c:pt>
                <c:pt idx="490">
                  <c:v>0.14846437454795633</c:v>
                </c:pt>
                <c:pt idx="491">
                  <c:v>0.14786458976484909</c:v>
                </c:pt>
                <c:pt idx="492">
                  <c:v>0.14650625363840034</c:v>
                </c:pt>
                <c:pt idx="493">
                  <c:v>0.14631220562033623</c:v>
                </c:pt>
                <c:pt idx="494">
                  <c:v>0.14698255331910315</c:v>
                </c:pt>
                <c:pt idx="495">
                  <c:v>0.14721188279499708</c:v>
                </c:pt>
                <c:pt idx="496">
                  <c:v>0.14648861290948542</c:v>
                </c:pt>
                <c:pt idx="497">
                  <c:v>0.14749413445763579</c:v>
                </c:pt>
                <c:pt idx="498">
                  <c:v>0.14765290101787007</c:v>
                </c:pt>
                <c:pt idx="499">
                  <c:v>0.14756469737329547</c:v>
                </c:pt>
                <c:pt idx="500">
                  <c:v>0.14698255331910315</c:v>
                </c:pt>
                <c:pt idx="501">
                  <c:v>0.14835853017446682</c:v>
                </c:pt>
                <c:pt idx="502">
                  <c:v>0.14830560798772208</c:v>
                </c:pt>
                <c:pt idx="503">
                  <c:v>0.1483408894455519</c:v>
                </c:pt>
                <c:pt idx="504">
                  <c:v>0.14733536789740154</c:v>
                </c:pt>
                <c:pt idx="505">
                  <c:v>0.14747649372872088</c:v>
                </c:pt>
                <c:pt idx="506">
                  <c:v>0.14881718912625472</c:v>
                </c:pt>
                <c:pt idx="507">
                  <c:v>0.14777638612027449</c:v>
                </c:pt>
                <c:pt idx="508">
                  <c:v>0.14869370402385026</c:v>
                </c:pt>
                <c:pt idx="509">
                  <c:v>0.14858785965036075</c:v>
                </c:pt>
                <c:pt idx="510">
                  <c:v>0.14908180005997848</c:v>
                </c:pt>
                <c:pt idx="511">
                  <c:v>0.14925820734912768</c:v>
                </c:pt>
                <c:pt idx="512">
                  <c:v>0.14874662621059503</c:v>
                </c:pt>
                <c:pt idx="513">
                  <c:v>0.14999911796355425</c:v>
                </c:pt>
                <c:pt idx="514">
                  <c:v>0.14830560798772208</c:v>
                </c:pt>
                <c:pt idx="515">
                  <c:v>0.14894067422865911</c:v>
                </c:pt>
                <c:pt idx="516">
                  <c:v>0.14943461463827687</c:v>
                </c:pt>
                <c:pt idx="517">
                  <c:v>0.14904651860214865</c:v>
                </c:pt>
                <c:pt idx="518">
                  <c:v>0.14897595568648897</c:v>
                </c:pt>
                <c:pt idx="519">
                  <c:v>0.14999911796355425</c:v>
                </c:pt>
                <c:pt idx="520">
                  <c:v>0.14883482985516963</c:v>
                </c:pt>
                <c:pt idx="521">
                  <c:v>0.14959338119851112</c:v>
                </c:pt>
                <c:pt idx="522">
                  <c:v>0.14931112953587242</c:v>
                </c:pt>
                <c:pt idx="523">
                  <c:v>0.14987563286114983</c:v>
                </c:pt>
                <c:pt idx="524">
                  <c:v>0.14913472224672322</c:v>
                </c:pt>
                <c:pt idx="525">
                  <c:v>0.15017552525270345</c:v>
                </c:pt>
                <c:pt idx="526">
                  <c:v>0.14968158484308572</c:v>
                </c:pt>
                <c:pt idx="527">
                  <c:v>0.14860550037927567</c:v>
                </c:pt>
                <c:pt idx="528">
                  <c:v>0.14973450702983046</c:v>
                </c:pt>
                <c:pt idx="529">
                  <c:v>0.14869370402385026</c:v>
                </c:pt>
                <c:pt idx="530">
                  <c:v>0.14902887787323371</c:v>
                </c:pt>
                <c:pt idx="531">
                  <c:v>0.14751177518655073</c:v>
                </c:pt>
                <c:pt idx="532">
                  <c:v>0.14791751195159383</c:v>
                </c:pt>
                <c:pt idx="533">
                  <c:v>0.1476881824756999</c:v>
                </c:pt>
                <c:pt idx="534">
                  <c:v>0.15186903522853565</c:v>
                </c:pt>
                <c:pt idx="535">
                  <c:v>0.14692963113235838</c:v>
                </c:pt>
                <c:pt idx="536">
                  <c:v>0.14816448215640271</c:v>
                </c:pt>
                <c:pt idx="537">
                  <c:v>0.14839381163229665</c:v>
                </c:pt>
                <c:pt idx="538">
                  <c:v>0.14735300862631642</c:v>
                </c:pt>
                <c:pt idx="539">
                  <c:v>0.14798807486725352</c:v>
                </c:pt>
                <c:pt idx="540">
                  <c:v>0.14728244571065677</c:v>
                </c:pt>
                <c:pt idx="541">
                  <c:v>0.14661209801188985</c:v>
                </c:pt>
                <c:pt idx="542">
                  <c:v>0.14544780990350523</c:v>
                </c:pt>
                <c:pt idx="543">
                  <c:v>0.14719424206608217</c:v>
                </c:pt>
                <c:pt idx="544">
                  <c:v>0.14703547550584792</c:v>
                </c:pt>
                <c:pt idx="545">
                  <c:v>0.1461887205179318</c:v>
                </c:pt>
                <c:pt idx="546">
                  <c:v>0.14580062448180359</c:v>
                </c:pt>
                <c:pt idx="547">
                  <c:v>0.14631220562033623</c:v>
                </c:pt>
                <c:pt idx="548">
                  <c:v>0.14535960625893063</c:v>
                </c:pt>
                <c:pt idx="549">
                  <c:v>0.14490094730714273</c:v>
                </c:pt>
                <c:pt idx="550">
                  <c:v>0.14509499532520684</c:v>
                </c:pt>
                <c:pt idx="551">
                  <c:v>0.14678850530103904</c:v>
                </c:pt>
                <c:pt idx="552">
                  <c:v>0.14505971386737701</c:v>
                </c:pt>
                <c:pt idx="553">
                  <c:v>0.14477746220473831</c:v>
                </c:pt>
                <c:pt idx="554">
                  <c:v>0.14562421719265439</c:v>
                </c:pt>
                <c:pt idx="555">
                  <c:v>0.14456577345775928</c:v>
                </c:pt>
                <c:pt idx="556">
                  <c:v>0.14500679168063224</c:v>
                </c:pt>
                <c:pt idx="557">
                  <c:v>0.14419531815054598</c:v>
                </c:pt>
                <c:pt idx="558">
                  <c:v>0.14454813272884437</c:v>
                </c:pt>
                <c:pt idx="559">
                  <c:v>0.14514791751195158</c:v>
                </c:pt>
                <c:pt idx="560">
                  <c:v>0.14585354666854833</c:v>
                </c:pt>
                <c:pt idx="561">
                  <c:v>0.14442464762643994</c:v>
                </c:pt>
                <c:pt idx="562">
                  <c:v>0.14444228835535483</c:v>
                </c:pt>
                <c:pt idx="563">
                  <c:v>0.144407006897525</c:v>
                </c:pt>
                <c:pt idx="564">
                  <c:v>0.14407183304814156</c:v>
                </c:pt>
                <c:pt idx="565">
                  <c:v>0.14437172543969518</c:v>
                </c:pt>
                <c:pt idx="566">
                  <c:v>0.14423059960837584</c:v>
                </c:pt>
                <c:pt idx="567">
                  <c:v>0.14366609628309843</c:v>
                </c:pt>
                <c:pt idx="568">
                  <c:v>0.14403655159031173</c:v>
                </c:pt>
                <c:pt idx="569">
                  <c:v>0.1437190184698432</c:v>
                </c:pt>
                <c:pt idx="570">
                  <c:v>0.14386014430116253</c:v>
                </c:pt>
                <c:pt idx="571">
                  <c:v>0.143542611180694</c:v>
                </c:pt>
                <c:pt idx="572">
                  <c:v>0.14361317409635366</c:v>
                </c:pt>
                <c:pt idx="573">
                  <c:v>0.14380722211441779</c:v>
                </c:pt>
                <c:pt idx="574">
                  <c:v>0.14567713937939916</c:v>
                </c:pt>
                <c:pt idx="575">
                  <c:v>0.14472454001799354</c:v>
                </c:pt>
                <c:pt idx="576">
                  <c:v>0.14514791751195158</c:v>
                </c:pt>
                <c:pt idx="577">
                  <c:v>0.1441247552348863</c:v>
                </c:pt>
                <c:pt idx="578">
                  <c:v>0.14377194065658794</c:v>
                </c:pt>
                <c:pt idx="579">
                  <c:v>0.14387778503007745</c:v>
                </c:pt>
                <c:pt idx="580">
                  <c:v>0.14405419231922664</c:v>
                </c:pt>
                <c:pt idx="581">
                  <c:v>0.14382486284333268</c:v>
                </c:pt>
                <c:pt idx="582">
                  <c:v>0.14454813272884437</c:v>
                </c:pt>
                <c:pt idx="583">
                  <c:v>0.14477746220473831</c:v>
                </c:pt>
                <c:pt idx="584">
                  <c:v>0.14419531815054598</c:v>
                </c:pt>
                <c:pt idx="585">
                  <c:v>0.14516555824086652</c:v>
                </c:pt>
                <c:pt idx="586">
                  <c:v>0.14327800024697021</c:v>
                </c:pt>
                <c:pt idx="587">
                  <c:v>0.14438936616861009</c:v>
                </c:pt>
                <c:pt idx="588">
                  <c:v>0.14454813272884437</c:v>
                </c:pt>
                <c:pt idx="589">
                  <c:v>0.14472454001799354</c:v>
                </c:pt>
                <c:pt idx="590">
                  <c:v>0.14483038439148305</c:v>
                </c:pt>
                <c:pt idx="591">
                  <c:v>0.14509499532520684</c:v>
                </c:pt>
                <c:pt idx="592">
                  <c:v>0.14481274366256813</c:v>
                </c:pt>
                <c:pt idx="593">
                  <c:v>0.14435408471078023</c:v>
                </c:pt>
                <c:pt idx="594">
                  <c:v>0.14465397710233388</c:v>
                </c:pt>
                <c:pt idx="595">
                  <c:v>0.14553601354807982</c:v>
                </c:pt>
                <c:pt idx="596">
                  <c:v>0.14378958138550285</c:v>
                </c:pt>
                <c:pt idx="597">
                  <c:v>0.14352497045177909</c:v>
                </c:pt>
                <c:pt idx="598">
                  <c:v>0.14400127013248187</c:v>
                </c:pt>
                <c:pt idx="599">
                  <c:v>0.14347204826503432</c:v>
                </c:pt>
                <c:pt idx="600">
                  <c:v>0.14546545063242014</c:v>
                </c:pt>
                <c:pt idx="601">
                  <c:v>0.14470689928907862</c:v>
                </c:pt>
                <c:pt idx="602">
                  <c:v>0.14481274366256813</c:v>
                </c:pt>
                <c:pt idx="603">
                  <c:v>0.14479510293365322</c:v>
                </c:pt>
                <c:pt idx="604">
                  <c:v>0.14398362940356696</c:v>
                </c:pt>
                <c:pt idx="605">
                  <c:v>0.14414239596380124</c:v>
                </c:pt>
                <c:pt idx="606">
                  <c:v>0.14567713937939916</c:v>
                </c:pt>
                <c:pt idx="607">
                  <c:v>0.14488330657822782</c:v>
                </c:pt>
                <c:pt idx="608">
                  <c:v>0.14604759468661246</c:v>
                </c:pt>
                <c:pt idx="609">
                  <c:v>0.14553601354807982</c:v>
                </c:pt>
                <c:pt idx="610">
                  <c:v>0.14472454001799354</c:v>
                </c:pt>
                <c:pt idx="611">
                  <c:v>0.14465397710233388</c:v>
                </c:pt>
                <c:pt idx="612">
                  <c:v>0.14417767742163107</c:v>
                </c:pt>
                <c:pt idx="613">
                  <c:v>0.14343676680720449</c:v>
                </c:pt>
                <c:pt idx="614">
                  <c:v>0.14562421719265439</c:v>
                </c:pt>
                <c:pt idx="615">
                  <c:v>0.1432603595180553</c:v>
                </c:pt>
                <c:pt idx="616">
                  <c:v>0.14423059960837584</c:v>
                </c:pt>
                <c:pt idx="617">
                  <c:v>0.14419531815054598</c:v>
                </c:pt>
                <c:pt idx="618">
                  <c:v>0.1430839522289061</c:v>
                </c:pt>
                <c:pt idx="619">
                  <c:v>0.1450420731384621</c:v>
                </c:pt>
                <c:pt idx="620">
                  <c:v>0.14470689928907862</c:v>
                </c:pt>
                <c:pt idx="621">
                  <c:v>0.14341912607828955</c:v>
                </c:pt>
                <c:pt idx="622">
                  <c:v>0.14424824033729075</c:v>
                </c:pt>
                <c:pt idx="623">
                  <c:v>0.14244888598796904</c:v>
                </c:pt>
                <c:pt idx="624">
                  <c:v>0.14341912607828955</c:v>
                </c:pt>
                <c:pt idx="625">
                  <c:v>0.14378958138550285</c:v>
                </c:pt>
                <c:pt idx="626">
                  <c:v>0.14341912607828955</c:v>
                </c:pt>
                <c:pt idx="627">
                  <c:v>0.14287226348192708</c:v>
                </c:pt>
                <c:pt idx="628">
                  <c:v>0.14266057473494806</c:v>
                </c:pt>
                <c:pt idx="629">
                  <c:v>0.14714131987933743</c:v>
                </c:pt>
                <c:pt idx="630">
                  <c:v>0.14830560798772208</c:v>
                </c:pt>
                <c:pt idx="631">
                  <c:v>0.14311923368673593</c:v>
                </c:pt>
                <c:pt idx="632">
                  <c:v>0.14336620389154481</c:v>
                </c:pt>
                <c:pt idx="633">
                  <c:v>0.14236068234339444</c:v>
                </c:pt>
                <c:pt idx="634">
                  <c:v>0.1427134969216928</c:v>
                </c:pt>
                <c:pt idx="635">
                  <c:v>0.14310159295782102</c:v>
                </c:pt>
                <c:pt idx="636">
                  <c:v>0.14299574858433151</c:v>
                </c:pt>
                <c:pt idx="637">
                  <c:v>0.14313687441565084</c:v>
                </c:pt>
                <c:pt idx="638">
                  <c:v>0.14359553336743874</c:v>
                </c:pt>
                <c:pt idx="639">
                  <c:v>0.14288990421084199</c:v>
                </c:pt>
                <c:pt idx="640">
                  <c:v>0.14311923368673593</c:v>
                </c:pt>
                <c:pt idx="641">
                  <c:v>0.1418491012048618</c:v>
                </c:pt>
                <c:pt idx="642">
                  <c:v>0.14267821546386297</c:v>
                </c:pt>
                <c:pt idx="643">
                  <c:v>0.1426252932771182</c:v>
                </c:pt>
                <c:pt idx="644">
                  <c:v>0.14181381974703194</c:v>
                </c:pt>
                <c:pt idx="645">
                  <c:v>0.14276641910843757</c:v>
                </c:pt>
                <c:pt idx="646">
                  <c:v>0.14225483796990493</c:v>
                </c:pt>
                <c:pt idx="647">
                  <c:v>0.14121403496392471</c:v>
                </c:pt>
                <c:pt idx="648">
                  <c:v>0.14098470548803077</c:v>
                </c:pt>
                <c:pt idx="649">
                  <c:v>0.1410199869458606</c:v>
                </c:pt>
                <c:pt idx="650">
                  <c:v>0.1417608975602872</c:v>
                </c:pt>
                <c:pt idx="651">
                  <c:v>0.14250180817471378</c:v>
                </c:pt>
                <c:pt idx="652">
                  <c:v>0.14386014430116253</c:v>
                </c:pt>
                <c:pt idx="653">
                  <c:v>0.14188438266269163</c:v>
                </c:pt>
                <c:pt idx="654">
                  <c:v>0.14158449027113801</c:v>
                </c:pt>
                <c:pt idx="655">
                  <c:v>0.14191966412052145</c:v>
                </c:pt>
                <c:pt idx="656">
                  <c:v>0.14170797537354243</c:v>
                </c:pt>
                <c:pt idx="657">
                  <c:v>0.14098470548803077</c:v>
                </c:pt>
                <c:pt idx="658">
                  <c:v>0.14153156808439324</c:v>
                </c:pt>
                <c:pt idx="659">
                  <c:v>0.14220191578316016</c:v>
                </c:pt>
                <c:pt idx="660">
                  <c:v>0.14260765254820329</c:v>
                </c:pt>
                <c:pt idx="661">
                  <c:v>0.14318979660239561</c:v>
                </c:pt>
                <c:pt idx="662">
                  <c:v>0.14267821546386297</c:v>
                </c:pt>
                <c:pt idx="663">
                  <c:v>0.14116111277717996</c:v>
                </c:pt>
                <c:pt idx="664">
                  <c:v>0.14161977172896784</c:v>
                </c:pt>
                <c:pt idx="665">
                  <c:v>0.1421313528675005</c:v>
                </c:pt>
                <c:pt idx="666">
                  <c:v>0.14292518566867185</c:v>
                </c:pt>
                <c:pt idx="667">
                  <c:v>0.14146100516873358</c:v>
                </c:pt>
                <c:pt idx="668">
                  <c:v>0.14169033464462752</c:v>
                </c:pt>
                <c:pt idx="669">
                  <c:v>0.14253708963254363</c:v>
                </c:pt>
                <c:pt idx="670">
                  <c:v>0.14241360453013918</c:v>
                </c:pt>
                <c:pt idx="671">
                  <c:v>0.14214899359641539</c:v>
                </c:pt>
                <c:pt idx="672">
                  <c:v>0.14165505318679769</c:v>
                </c:pt>
                <c:pt idx="673">
                  <c:v>0.14299574858433151</c:v>
                </c:pt>
                <c:pt idx="674">
                  <c:v>0.14348968899394923</c:v>
                </c:pt>
                <c:pt idx="675">
                  <c:v>0.14294282639758674</c:v>
                </c:pt>
                <c:pt idx="676">
                  <c:v>0.14350732972286415</c:v>
                </c:pt>
                <c:pt idx="677">
                  <c:v>0.14269585619277789</c:v>
                </c:pt>
                <c:pt idx="678">
                  <c:v>0.14190202339160654</c:v>
                </c:pt>
                <c:pt idx="679">
                  <c:v>0.14297810785541659</c:v>
                </c:pt>
                <c:pt idx="680">
                  <c:v>0.14241360453013918</c:v>
                </c:pt>
                <c:pt idx="681">
                  <c:v>0.1423430416144795</c:v>
                </c:pt>
                <c:pt idx="682">
                  <c:v>0.14059660945190255</c:v>
                </c:pt>
                <c:pt idx="683">
                  <c:v>0.14257237109037346</c:v>
                </c:pt>
                <c:pt idx="684">
                  <c:v>0.14251944890362869</c:v>
                </c:pt>
                <c:pt idx="685">
                  <c:v>0.14172561610245735</c:v>
                </c:pt>
                <c:pt idx="686">
                  <c:v>0.14257237109037346</c:v>
                </c:pt>
                <c:pt idx="687">
                  <c:v>0.14170797537354243</c:v>
                </c:pt>
                <c:pt idx="688">
                  <c:v>0.14165505318679769</c:v>
                </c:pt>
                <c:pt idx="689">
                  <c:v>0.14257237109037346</c:v>
                </c:pt>
                <c:pt idx="690">
                  <c:v>0.1408435796567114</c:v>
                </c:pt>
                <c:pt idx="691">
                  <c:v>0.14072009455430701</c:v>
                </c:pt>
                <c:pt idx="692">
                  <c:v>0.14153156808439324</c:v>
                </c:pt>
                <c:pt idx="693">
                  <c:v>0.14190202339160654</c:v>
                </c:pt>
                <c:pt idx="694">
                  <c:v>0.14100234621694568</c:v>
                </c:pt>
                <c:pt idx="695">
                  <c:v>0.14260765254820329</c:v>
                </c:pt>
                <c:pt idx="696">
                  <c:v>0.14705311623476283</c:v>
                </c:pt>
                <c:pt idx="697">
                  <c:v>0.14188438266269163</c:v>
                </c:pt>
                <c:pt idx="698">
                  <c:v>0.14172561610245735</c:v>
                </c:pt>
                <c:pt idx="699">
                  <c:v>0.14251944890362869</c:v>
                </c:pt>
                <c:pt idx="700">
                  <c:v>0.14259001181928838</c:v>
                </c:pt>
                <c:pt idx="701">
                  <c:v>0.14131987933741422</c:v>
                </c:pt>
                <c:pt idx="702">
                  <c:v>0.14169033464462752</c:v>
                </c:pt>
                <c:pt idx="703">
                  <c:v>0.14105526840369045</c:v>
                </c:pt>
                <c:pt idx="704">
                  <c:v>0.14142572371090376</c:v>
                </c:pt>
                <c:pt idx="705">
                  <c:v>0.14241360453013918</c:v>
                </c:pt>
                <c:pt idx="706">
                  <c:v>0.14225483796990493</c:v>
                </c:pt>
                <c:pt idx="707">
                  <c:v>0.1422195565120751</c:v>
                </c:pt>
                <c:pt idx="708">
                  <c:v>0.14063189090973241</c:v>
                </c:pt>
                <c:pt idx="709">
                  <c:v>0.14195494557835131</c:v>
                </c:pt>
                <c:pt idx="710">
                  <c:v>0.14174325683137229</c:v>
                </c:pt>
                <c:pt idx="711">
                  <c:v>0.14174325683137229</c:v>
                </c:pt>
                <c:pt idx="712">
                  <c:v>0.1417608975602872</c:v>
                </c:pt>
                <c:pt idx="713">
                  <c:v>0.14728244571065677</c:v>
                </c:pt>
                <c:pt idx="714">
                  <c:v>0.14156684954222309</c:v>
                </c:pt>
                <c:pt idx="715">
                  <c:v>0.14837617090338173</c:v>
                </c:pt>
                <c:pt idx="716">
                  <c:v>0.14144336443981864</c:v>
                </c:pt>
                <c:pt idx="717">
                  <c:v>0.14075537601213683</c:v>
                </c:pt>
                <c:pt idx="718">
                  <c:v>0.14239596380122427</c:v>
                </c:pt>
                <c:pt idx="719">
                  <c:v>0.14654153509623019</c:v>
                </c:pt>
                <c:pt idx="720">
                  <c:v>0.14165505318679769</c:v>
                </c:pt>
                <c:pt idx="721">
                  <c:v>0.14089650184345617</c:v>
                </c:pt>
                <c:pt idx="722">
                  <c:v>0.14253708963254363</c:v>
                </c:pt>
                <c:pt idx="723">
                  <c:v>0.14199022703618114</c:v>
                </c:pt>
                <c:pt idx="724">
                  <c:v>0.14378958138550285</c:v>
                </c:pt>
                <c:pt idx="725">
                  <c:v>0.14140808298198881</c:v>
                </c:pt>
                <c:pt idx="726">
                  <c:v>0.14281934129518234</c:v>
                </c:pt>
                <c:pt idx="727">
                  <c:v>0.1424312452590541</c:v>
                </c:pt>
                <c:pt idx="728">
                  <c:v>0.14287226348192708</c:v>
                </c:pt>
                <c:pt idx="729">
                  <c:v>0.14343676680720449</c:v>
                </c:pt>
                <c:pt idx="730">
                  <c:v>0.14290754493975691</c:v>
                </c:pt>
                <c:pt idx="731">
                  <c:v>0.14320743733131053</c:v>
                </c:pt>
                <c:pt idx="732">
                  <c:v>0.14241360453013918</c:v>
                </c:pt>
                <c:pt idx="733">
                  <c:v>0.14267821546386297</c:v>
                </c:pt>
                <c:pt idx="734">
                  <c:v>0.14341912607828955</c:v>
                </c:pt>
                <c:pt idx="735">
                  <c:v>0.14327800024697021</c:v>
                </c:pt>
                <c:pt idx="736">
                  <c:v>0.14322507806022544</c:v>
                </c:pt>
                <c:pt idx="737">
                  <c:v>0.14359553336743874</c:v>
                </c:pt>
                <c:pt idx="738">
                  <c:v>0.14264293400603315</c:v>
                </c:pt>
                <c:pt idx="739">
                  <c:v>0.1442129588794609</c:v>
                </c:pt>
                <c:pt idx="740">
                  <c:v>0.14359553336743874</c:v>
                </c:pt>
                <c:pt idx="741">
                  <c:v>0.14313687441565084</c:v>
                </c:pt>
                <c:pt idx="742">
                  <c:v>0.143542611180694</c:v>
                </c:pt>
                <c:pt idx="743">
                  <c:v>0.14453049199992943</c:v>
                </c:pt>
                <c:pt idx="744">
                  <c:v>0.14502443240954718</c:v>
                </c:pt>
                <c:pt idx="745">
                  <c:v>0.1430839522289061</c:v>
                </c:pt>
                <c:pt idx="746">
                  <c:v>0.14472454001799354</c:v>
                </c:pt>
                <c:pt idx="747">
                  <c:v>0.14403655159031173</c:v>
                </c:pt>
                <c:pt idx="748">
                  <c:v>0.14463633637341894</c:v>
                </c:pt>
                <c:pt idx="749">
                  <c:v>0.14423059960837584</c:v>
                </c:pt>
                <c:pt idx="750">
                  <c:v>0.14610051687335723</c:v>
                </c:pt>
                <c:pt idx="751">
                  <c:v>0.14407183304814156</c:v>
                </c:pt>
                <c:pt idx="752">
                  <c:v>0.14331328170480004</c:v>
                </c:pt>
                <c:pt idx="753">
                  <c:v>0.14375429992767302</c:v>
                </c:pt>
                <c:pt idx="754">
                  <c:v>0.14479510293365322</c:v>
                </c:pt>
                <c:pt idx="755">
                  <c:v>0.1445834141866742</c:v>
                </c:pt>
                <c:pt idx="756">
                  <c:v>0.14361317409635366</c:v>
                </c:pt>
                <c:pt idx="757">
                  <c:v>0.14334856316262989</c:v>
                </c:pt>
                <c:pt idx="758">
                  <c:v>0.14403655159031173</c:v>
                </c:pt>
                <c:pt idx="759">
                  <c:v>0.14331328170480004</c:v>
                </c:pt>
                <c:pt idx="760">
                  <c:v>0.14528904334327095</c:v>
                </c:pt>
                <c:pt idx="761">
                  <c:v>0.14361317409635366</c:v>
                </c:pt>
                <c:pt idx="762">
                  <c:v>0.14389542575899236</c:v>
                </c:pt>
                <c:pt idx="763">
                  <c:v>0.14516555824086652</c:v>
                </c:pt>
                <c:pt idx="764">
                  <c:v>0.14488330657822782</c:v>
                </c:pt>
                <c:pt idx="765">
                  <c:v>0.14393070721682219</c:v>
                </c:pt>
                <c:pt idx="766">
                  <c:v>0.14456577345775928</c:v>
                </c:pt>
                <c:pt idx="767">
                  <c:v>0.14343676680720449</c:v>
                </c:pt>
                <c:pt idx="768">
                  <c:v>0.14451285127101454</c:v>
                </c:pt>
                <c:pt idx="769">
                  <c:v>0.1444952105420996</c:v>
                </c:pt>
                <c:pt idx="770">
                  <c:v>0.14535960625893063</c:v>
                </c:pt>
                <c:pt idx="771">
                  <c:v>0.14543016917459028</c:v>
                </c:pt>
                <c:pt idx="772">
                  <c:v>0.14537724698784554</c:v>
                </c:pt>
                <c:pt idx="773">
                  <c:v>0.14532432480110077</c:v>
                </c:pt>
                <c:pt idx="774">
                  <c:v>0.14456577345775928</c:v>
                </c:pt>
                <c:pt idx="775">
                  <c:v>0.14366609628309843</c:v>
                </c:pt>
                <c:pt idx="776">
                  <c:v>0.14638276853599591</c:v>
                </c:pt>
                <c:pt idx="777">
                  <c:v>0.14435408471078023</c:v>
                </c:pt>
                <c:pt idx="778">
                  <c:v>0.14437172543969518</c:v>
                </c:pt>
                <c:pt idx="779">
                  <c:v>0.14528904334327095</c:v>
                </c:pt>
                <c:pt idx="780">
                  <c:v>0.14513027678303669</c:v>
                </c:pt>
                <c:pt idx="781">
                  <c:v>0.14548309136133505</c:v>
                </c:pt>
                <c:pt idx="782">
                  <c:v>0.14641804999382574</c:v>
                </c:pt>
                <c:pt idx="783">
                  <c:v>0.14463633637341894</c:v>
                </c:pt>
                <c:pt idx="784">
                  <c:v>0.1442129588794609</c:v>
                </c:pt>
                <c:pt idx="785">
                  <c:v>0.14502443240954718</c:v>
                </c:pt>
                <c:pt idx="786">
                  <c:v>0.14398362940356696</c:v>
                </c:pt>
                <c:pt idx="787">
                  <c:v>0.14543016917459028</c:v>
                </c:pt>
                <c:pt idx="788">
                  <c:v>0.14675322384320921</c:v>
                </c:pt>
                <c:pt idx="789">
                  <c:v>0.14511263605412175</c:v>
                </c:pt>
                <c:pt idx="790">
                  <c:v>0.14594175031312293</c:v>
                </c:pt>
                <c:pt idx="791">
                  <c:v>0.14652389436731528</c:v>
                </c:pt>
                <c:pt idx="792">
                  <c:v>0.14691199040344347</c:v>
                </c:pt>
                <c:pt idx="793">
                  <c:v>0.14675322384320921</c:v>
                </c:pt>
                <c:pt idx="794">
                  <c:v>0.14580062448180359</c:v>
                </c:pt>
                <c:pt idx="795">
                  <c:v>0.14895831495757406</c:v>
                </c:pt>
                <c:pt idx="796">
                  <c:v>0.14562421719265439</c:v>
                </c:pt>
                <c:pt idx="797">
                  <c:v>0.14564185792156933</c:v>
                </c:pt>
                <c:pt idx="798">
                  <c:v>0.14617107978901689</c:v>
                </c:pt>
                <c:pt idx="799">
                  <c:v>0.14744121227089102</c:v>
                </c:pt>
                <c:pt idx="800">
                  <c:v>0.14728244571065677</c:v>
                </c:pt>
                <c:pt idx="801">
                  <c:v>0.14689434967452855</c:v>
                </c:pt>
                <c:pt idx="802">
                  <c:v>0.14613579833118703</c:v>
                </c:pt>
                <c:pt idx="803">
                  <c:v>0.14613579833118703</c:v>
                </c:pt>
                <c:pt idx="804">
                  <c:v>0.14715896060825234</c:v>
                </c:pt>
                <c:pt idx="805">
                  <c:v>0.15292747896343076</c:v>
                </c:pt>
                <c:pt idx="806">
                  <c:v>0.14703547550584792</c:v>
                </c:pt>
                <c:pt idx="807">
                  <c:v>0.14602995395769752</c:v>
                </c:pt>
                <c:pt idx="808">
                  <c:v>0.14779402684918941</c:v>
                </c:pt>
                <c:pt idx="809">
                  <c:v>0.14678850530103904</c:v>
                </c:pt>
                <c:pt idx="810">
                  <c:v>0.1483408894455519</c:v>
                </c:pt>
                <c:pt idx="811">
                  <c:v>0.14659445728297493</c:v>
                </c:pt>
                <c:pt idx="812">
                  <c:v>0.14758233810221039</c:v>
                </c:pt>
                <c:pt idx="813">
                  <c:v>0.1479704341383386</c:v>
                </c:pt>
                <c:pt idx="814">
                  <c:v>0.14712367915042249</c:v>
                </c:pt>
                <c:pt idx="815">
                  <c:v>0.14747649372872088</c:v>
                </c:pt>
                <c:pt idx="816">
                  <c:v>0.1511634060719389</c:v>
                </c:pt>
                <c:pt idx="817">
                  <c:v>0.14915236297563816</c:v>
                </c:pt>
                <c:pt idx="818">
                  <c:v>0.15008732160812885</c:v>
                </c:pt>
                <c:pt idx="819">
                  <c:v>0.15008732160812885</c:v>
                </c:pt>
                <c:pt idx="820">
                  <c:v>0.1506165434755764</c:v>
                </c:pt>
                <c:pt idx="821">
                  <c:v>0.150704747120151</c:v>
                </c:pt>
                <c:pt idx="822">
                  <c:v>0.14982271067440506</c:v>
                </c:pt>
                <c:pt idx="823">
                  <c:v>0.15056362128883166</c:v>
                </c:pt>
                <c:pt idx="824">
                  <c:v>0.15082823222255545</c:v>
                </c:pt>
                <c:pt idx="825">
                  <c:v>0.15038721399968247</c:v>
                </c:pt>
                <c:pt idx="826">
                  <c:v>0.15017552525270345</c:v>
                </c:pt>
                <c:pt idx="827">
                  <c:v>0.1501226030659587</c:v>
                </c:pt>
                <c:pt idx="828">
                  <c:v>0.15051069910208692</c:v>
                </c:pt>
                <c:pt idx="829">
                  <c:v>0.15111048388519416</c:v>
                </c:pt>
                <c:pt idx="830">
                  <c:v>0.15103992096953447</c:v>
                </c:pt>
                <c:pt idx="831">
                  <c:v>0.15176319085504614</c:v>
                </c:pt>
                <c:pt idx="832">
                  <c:v>0.15031665108402281</c:v>
                </c:pt>
                <c:pt idx="833">
                  <c:v>0.1515338613791522</c:v>
                </c:pt>
                <c:pt idx="834">
                  <c:v>0.15082823222255545</c:v>
                </c:pt>
                <c:pt idx="835">
                  <c:v>0.15072238784906591</c:v>
                </c:pt>
                <c:pt idx="836">
                  <c:v>0.1525746643851324</c:v>
                </c:pt>
                <c:pt idx="837">
                  <c:v>0.15169262793938645</c:v>
                </c:pt>
                <c:pt idx="838">
                  <c:v>0.15223949053574895</c:v>
                </c:pt>
                <c:pt idx="839">
                  <c:v>0.15252174219838766</c:v>
                </c:pt>
                <c:pt idx="840">
                  <c:v>0.15335085645738883</c:v>
                </c:pt>
                <c:pt idx="841">
                  <c:v>0.15421525217421986</c:v>
                </c:pt>
                <c:pt idx="842">
                  <c:v>0.15338613791521866</c:v>
                </c:pt>
                <c:pt idx="843">
                  <c:v>0.15287455677668602</c:v>
                </c:pt>
                <c:pt idx="844">
                  <c:v>0.15396828196941098</c:v>
                </c:pt>
                <c:pt idx="845">
                  <c:v>0.15361546739111259</c:v>
                </c:pt>
                <c:pt idx="846">
                  <c:v>0.15347434155979325</c:v>
                </c:pt>
                <c:pt idx="847">
                  <c:v>0.15453278529468839</c:v>
                </c:pt>
                <c:pt idx="848">
                  <c:v>0.15495616278864643</c:v>
                </c:pt>
                <c:pt idx="849">
                  <c:v>0.15546774392717908</c:v>
                </c:pt>
                <c:pt idx="850">
                  <c:v>0.15703776880060685</c:v>
                </c:pt>
                <c:pt idx="851">
                  <c:v>0.15599696579462663</c:v>
                </c:pt>
                <c:pt idx="852">
                  <c:v>0.1563321396440101</c:v>
                </c:pt>
                <c:pt idx="853">
                  <c:v>0.15666731349339355</c:v>
                </c:pt>
                <c:pt idx="854">
                  <c:v>0.15739058337890524</c:v>
                </c:pt>
                <c:pt idx="855">
                  <c:v>0.15799036816201245</c:v>
                </c:pt>
                <c:pt idx="856">
                  <c:v>0.15843138638488544</c:v>
                </c:pt>
                <c:pt idx="857">
                  <c:v>0.15850194930054509</c:v>
                </c:pt>
                <c:pt idx="858">
                  <c:v>0.15943690793303578</c:v>
                </c:pt>
                <c:pt idx="859">
                  <c:v>0.15994848907156844</c:v>
                </c:pt>
                <c:pt idx="860">
                  <c:v>0.16097165134863373</c:v>
                </c:pt>
                <c:pt idx="861">
                  <c:v>0.16058355531250551</c:v>
                </c:pt>
                <c:pt idx="862">
                  <c:v>0.16121862155344258</c:v>
                </c:pt>
                <c:pt idx="863">
                  <c:v>0.1622594245594228</c:v>
                </c:pt>
                <c:pt idx="864">
                  <c:v>0.16174784342089016</c:v>
                </c:pt>
                <c:pt idx="865">
                  <c:v>0.16282392788470021</c:v>
                </c:pt>
                <c:pt idx="866">
                  <c:v>0.16321202392082843</c:v>
                </c:pt>
                <c:pt idx="867">
                  <c:v>0.16382944943285058</c:v>
                </c:pt>
                <c:pt idx="868">
                  <c:v>0.16531127066170376</c:v>
                </c:pt>
                <c:pt idx="869">
                  <c:v>0.16531127066170376</c:v>
                </c:pt>
                <c:pt idx="870">
                  <c:v>0.16566408524000212</c:v>
                </c:pt>
                <c:pt idx="871">
                  <c:v>0.16666960678815249</c:v>
                </c:pt>
                <c:pt idx="872">
                  <c:v>0.16666960678815249</c:v>
                </c:pt>
                <c:pt idx="873">
                  <c:v>0.16767512833630285</c:v>
                </c:pt>
                <c:pt idx="874">
                  <c:v>0.16936863831213506</c:v>
                </c:pt>
                <c:pt idx="875">
                  <c:v>0.16977437507717819</c:v>
                </c:pt>
                <c:pt idx="876">
                  <c:v>0.17213823275177731</c:v>
                </c:pt>
                <c:pt idx="877">
                  <c:v>0.17247340660116078</c:v>
                </c:pt>
                <c:pt idx="878">
                  <c:v>0.17353185033605589</c:v>
                </c:pt>
                <c:pt idx="879">
                  <c:v>0.17520771958297318</c:v>
                </c:pt>
                <c:pt idx="880">
                  <c:v>0.17494310864924939</c:v>
                </c:pt>
                <c:pt idx="881">
                  <c:v>0.17593098946848484</c:v>
                </c:pt>
                <c:pt idx="882">
                  <c:v>0.17617795967329372</c:v>
                </c:pt>
                <c:pt idx="883">
                  <c:v>0.17780090673346624</c:v>
                </c:pt>
                <c:pt idx="884">
                  <c:v>0.17857709880572264</c:v>
                </c:pt>
                <c:pt idx="885">
                  <c:v>0.1803940938839593</c:v>
                </c:pt>
                <c:pt idx="886">
                  <c:v>0.17951205743821336</c:v>
                </c:pt>
                <c:pt idx="887">
                  <c:v>0.18097623793815162</c:v>
                </c:pt>
                <c:pt idx="888">
                  <c:v>0.18083511210683226</c:v>
                </c:pt>
                <c:pt idx="889">
                  <c:v>0.18150545980559918</c:v>
                </c:pt>
                <c:pt idx="890">
                  <c:v>0.18042937534178913</c:v>
                </c:pt>
                <c:pt idx="891">
                  <c:v>0.18288143666096285</c:v>
                </c:pt>
                <c:pt idx="892">
                  <c:v>0.18288143666096285</c:v>
                </c:pt>
                <c:pt idx="893">
                  <c:v>0.18296964030553745</c:v>
                </c:pt>
                <c:pt idx="894">
                  <c:v>0.18272267010072857</c:v>
                </c:pt>
                <c:pt idx="895">
                  <c:v>0.19182528622082667</c:v>
                </c:pt>
                <c:pt idx="896">
                  <c:v>0.18383403602236845</c:v>
                </c:pt>
                <c:pt idx="897">
                  <c:v>0.18205232240196165</c:v>
                </c:pt>
                <c:pt idx="898">
                  <c:v>0.18348122144407006</c:v>
                </c:pt>
                <c:pt idx="899">
                  <c:v>0.18177007073932297</c:v>
                </c:pt>
                <c:pt idx="900">
                  <c:v>0.18249334062483463</c:v>
                </c:pt>
                <c:pt idx="901">
                  <c:v>0.18251098135374952</c:v>
                </c:pt>
                <c:pt idx="902">
                  <c:v>0.18159366345017378</c:v>
                </c:pt>
                <c:pt idx="903">
                  <c:v>0.18042937534178913</c:v>
                </c:pt>
                <c:pt idx="904">
                  <c:v>0.18279323301638825</c:v>
                </c:pt>
                <c:pt idx="905">
                  <c:v>0.18249334062483463</c:v>
                </c:pt>
                <c:pt idx="906">
                  <c:v>0.18035881242612944</c:v>
                </c:pt>
                <c:pt idx="907">
                  <c:v>0.18127613032970522</c:v>
                </c:pt>
                <c:pt idx="908">
                  <c:v>0.17945913525146859</c:v>
                </c:pt>
                <c:pt idx="909">
                  <c:v>0.18145253761885441</c:v>
                </c:pt>
                <c:pt idx="910">
                  <c:v>0.17945913525146859</c:v>
                </c:pt>
                <c:pt idx="911">
                  <c:v>0.18057050117310849</c:v>
                </c:pt>
                <c:pt idx="912">
                  <c:v>0.17921216504665974</c:v>
                </c:pt>
                <c:pt idx="913">
                  <c:v>0.18081747137791734</c:v>
                </c:pt>
                <c:pt idx="914">
                  <c:v>0.17970610545627747</c:v>
                </c:pt>
                <c:pt idx="915">
                  <c:v>0.17940621306472385</c:v>
                </c:pt>
                <c:pt idx="916">
                  <c:v>0.17825956568525411</c:v>
                </c:pt>
                <c:pt idx="917">
                  <c:v>0.1799354349321714</c:v>
                </c:pt>
                <c:pt idx="918">
                  <c:v>0.17790675110695575</c:v>
                </c:pt>
                <c:pt idx="919">
                  <c:v>0.17857709880572264</c:v>
                </c:pt>
                <c:pt idx="920">
                  <c:v>0.17926508723340451</c:v>
                </c:pt>
                <c:pt idx="921">
                  <c:v>0.17684830737206061</c:v>
                </c:pt>
                <c:pt idx="922">
                  <c:v>0.17640728914918766</c:v>
                </c:pt>
                <c:pt idx="923">
                  <c:v>0.17748337361299771</c:v>
                </c:pt>
                <c:pt idx="924">
                  <c:v>0.17841833224548839</c:v>
                </c:pt>
                <c:pt idx="925">
                  <c:v>0.17944149452255367</c:v>
                </c:pt>
                <c:pt idx="926">
                  <c:v>0.18711521160054334</c:v>
                </c:pt>
                <c:pt idx="927">
                  <c:v>0.17684830737206061</c:v>
                </c:pt>
                <c:pt idx="928">
                  <c:v>0.17817136204067952</c:v>
                </c:pt>
                <c:pt idx="929">
                  <c:v>0.1763720076913578</c:v>
                </c:pt>
                <c:pt idx="930">
                  <c:v>0.17688358882989047</c:v>
                </c:pt>
                <c:pt idx="931">
                  <c:v>0.17737752923950817</c:v>
                </c:pt>
                <c:pt idx="932">
                  <c:v>0.17790675110695575</c:v>
                </c:pt>
                <c:pt idx="933">
                  <c:v>0.1767424629985711</c:v>
                </c:pt>
                <c:pt idx="934">
                  <c:v>0.1781537213117646</c:v>
                </c:pt>
                <c:pt idx="935">
                  <c:v>0.17836541005874365</c:v>
                </c:pt>
                <c:pt idx="936">
                  <c:v>0.17746573288408277</c:v>
                </c:pt>
                <c:pt idx="937">
                  <c:v>0.17748337361299771</c:v>
                </c:pt>
                <c:pt idx="938">
                  <c:v>0.17783618819129607</c:v>
                </c:pt>
                <c:pt idx="939">
                  <c:v>0.17765978090214687</c:v>
                </c:pt>
                <c:pt idx="940">
                  <c:v>0.17817136204067952</c:v>
                </c:pt>
                <c:pt idx="941">
                  <c:v>0.17803023620936018</c:v>
                </c:pt>
                <c:pt idx="942">
                  <c:v>0.17817136204067952</c:v>
                </c:pt>
                <c:pt idx="943">
                  <c:v>0.1793885723358089</c:v>
                </c:pt>
                <c:pt idx="944">
                  <c:v>0.17892991338402103</c:v>
                </c:pt>
                <c:pt idx="945">
                  <c:v>0.17817136204067952</c:v>
                </c:pt>
                <c:pt idx="946">
                  <c:v>0.17928272796231939</c:v>
                </c:pt>
                <c:pt idx="947">
                  <c:v>0.1776950623599767</c:v>
                </c:pt>
                <c:pt idx="948">
                  <c:v>0.17863002099246741</c:v>
                </c:pt>
                <c:pt idx="949">
                  <c:v>0.17829484714308397</c:v>
                </c:pt>
                <c:pt idx="950">
                  <c:v>0.17979430910085206</c:v>
                </c:pt>
                <c:pt idx="951">
                  <c:v>0.1799354349321714</c:v>
                </c:pt>
                <c:pt idx="952">
                  <c:v>0.17958262035387304</c:v>
                </c:pt>
                <c:pt idx="953">
                  <c:v>0.18055286044419355</c:v>
                </c:pt>
                <c:pt idx="954">
                  <c:v>0.17940621306472385</c:v>
                </c:pt>
                <c:pt idx="955">
                  <c:v>0.18206996313087656</c:v>
                </c:pt>
                <c:pt idx="956">
                  <c:v>0.18097623793815162</c:v>
                </c:pt>
                <c:pt idx="957">
                  <c:v>0.18379875456453862</c:v>
                </c:pt>
                <c:pt idx="958">
                  <c:v>0.18321661051034627</c:v>
                </c:pt>
                <c:pt idx="959">
                  <c:v>0.18154074126342901</c:v>
                </c:pt>
                <c:pt idx="960">
                  <c:v>0.18099387866706654</c:v>
                </c:pt>
                <c:pt idx="961">
                  <c:v>0.18325189196817612</c:v>
                </c:pt>
                <c:pt idx="962">
                  <c:v>0.18797960731737434</c:v>
                </c:pt>
                <c:pt idx="963">
                  <c:v>0.18399280258260273</c:v>
                </c:pt>
                <c:pt idx="964">
                  <c:v>0.18296964030553745</c:v>
                </c:pt>
                <c:pt idx="965">
                  <c:v>0.18466315028136962</c:v>
                </c:pt>
                <c:pt idx="966">
                  <c:v>0.18323425123926121</c:v>
                </c:pt>
                <c:pt idx="967">
                  <c:v>0.18521001287773212</c:v>
                </c:pt>
                <c:pt idx="968">
                  <c:v>0.18528057579339177</c:v>
                </c:pt>
                <c:pt idx="969">
                  <c:v>0.18618025296805266</c:v>
                </c:pt>
                <c:pt idx="970">
                  <c:v>0.18632137879937199</c:v>
                </c:pt>
                <c:pt idx="971">
                  <c:v>0.18766207419690581</c:v>
                </c:pt>
                <c:pt idx="972">
                  <c:v>0.18678003775115987</c:v>
                </c:pt>
                <c:pt idx="973">
                  <c:v>0.18831478116675782</c:v>
                </c:pt>
                <c:pt idx="974">
                  <c:v>0.18780320002822515</c:v>
                </c:pt>
                <c:pt idx="975">
                  <c:v>0.18935558417273804</c:v>
                </c:pt>
                <c:pt idx="976">
                  <c:v>0.18949671000405738</c:v>
                </c:pt>
                <c:pt idx="977">
                  <c:v>0.19343059255208425</c:v>
                </c:pt>
                <c:pt idx="978">
                  <c:v>0.1940480180641064</c:v>
                </c:pt>
                <c:pt idx="979">
                  <c:v>0.19276024485331736</c:v>
                </c:pt>
                <c:pt idx="980">
                  <c:v>0.19482421013636286</c:v>
                </c:pt>
                <c:pt idx="981">
                  <c:v>0.19471836576287332</c:v>
                </c:pt>
                <c:pt idx="982">
                  <c:v>0.19704694197964259</c:v>
                </c:pt>
                <c:pt idx="983">
                  <c:v>0.19620018699172651</c:v>
                </c:pt>
                <c:pt idx="984">
                  <c:v>0.19745267874468572</c:v>
                </c:pt>
                <c:pt idx="985">
                  <c:v>0.19960484767230582</c:v>
                </c:pt>
                <c:pt idx="986">
                  <c:v>0.20016935099758323</c:v>
                </c:pt>
                <c:pt idx="987">
                  <c:v>0.20011642881083849</c:v>
                </c:pt>
                <c:pt idx="988">
                  <c:v>0.20332704147335368</c:v>
                </c:pt>
                <c:pt idx="989">
                  <c:v>0.20313299345528957</c:v>
                </c:pt>
                <c:pt idx="990">
                  <c:v>0.20655529486478383</c:v>
                </c:pt>
                <c:pt idx="991">
                  <c:v>0.20632596538888986</c:v>
                </c:pt>
                <c:pt idx="992">
                  <c:v>0.20724328329246564</c:v>
                </c:pt>
                <c:pt idx="993">
                  <c:v>0.20830172702736077</c:v>
                </c:pt>
                <c:pt idx="994">
                  <c:v>0.21130065094289696</c:v>
                </c:pt>
                <c:pt idx="995">
                  <c:v>0.21255314269585621</c:v>
                </c:pt>
                <c:pt idx="996">
                  <c:v>0.21158290260553569</c:v>
                </c:pt>
                <c:pt idx="997">
                  <c:v>0.21447598214758234</c:v>
                </c:pt>
                <c:pt idx="998">
                  <c:v>0.21807469084622577</c:v>
                </c:pt>
                <c:pt idx="999">
                  <c:v>0.21946830843050433</c:v>
                </c:pt>
                <c:pt idx="1000">
                  <c:v>0.22241431015929577</c:v>
                </c:pt>
                <c:pt idx="1001">
                  <c:v>0.22409017940621306</c:v>
                </c:pt>
                <c:pt idx="1002">
                  <c:v>0.2265598814543017</c:v>
                </c:pt>
                <c:pt idx="1003">
                  <c:v>0.22756540300245207</c:v>
                </c:pt>
                <c:pt idx="1004">
                  <c:v>0.23162277065288339</c:v>
                </c:pt>
                <c:pt idx="1005">
                  <c:v>0.2322754776227354</c:v>
                </c:pt>
                <c:pt idx="1006">
                  <c:v>0.23467461675516432</c:v>
                </c:pt>
                <c:pt idx="1007">
                  <c:v>0.23788522941767953</c:v>
                </c:pt>
                <c:pt idx="1008">
                  <c:v>0.2392612062730432</c:v>
                </c:pt>
                <c:pt idx="1009">
                  <c:v>0.24240125601989873</c:v>
                </c:pt>
                <c:pt idx="1010">
                  <c:v>0.24684671970645827</c:v>
                </c:pt>
                <c:pt idx="1011">
                  <c:v>0.25109813537495373</c:v>
                </c:pt>
                <c:pt idx="1012">
                  <c:v>0.25166263870023109</c:v>
                </c:pt>
                <c:pt idx="1013">
                  <c:v>0.25474976626034185</c:v>
                </c:pt>
                <c:pt idx="1014">
                  <c:v>0.25915994848907153</c:v>
                </c:pt>
                <c:pt idx="1015">
                  <c:v>0.26247640552507634</c:v>
                </c:pt>
                <c:pt idx="1016">
                  <c:v>0.26579286256108103</c:v>
                </c:pt>
                <c:pt idx="1017">
                  <c:v>0.26988551166934222</c:v>
                </c:pt>
                <c:pt idx="1018">
                  <c:v>0.27443681972939121</c:v>
                </c:pt>
                <c:pt idx="1019">
                  <c:v>0.2810520930724858</c:v>
                </c:pt>
                <c:pt idx="1020">
                  <c:v>0.28339831001816995</c:v>
                </c:pt>
                <c:pt idx="1021">
                  <c:v>0.28902570254202908</c:v>
                </c:pt>
                <c:pt idx="1022">
                  <c:v>0.29629368285497554</c:v>
                </c:pt>
                <c:pt idx="1023">
                  <c:v>0.30435549596909345</c:v>
                </c:pt>
                <c:pt idx="1024">
                  <c:v>0.30933018152310054</c:v>
                </c:pt>
                <c:pt idx="1025">
                  <c:v>0.30814825268580098</c:v>
                </c:pt>
                <c:pt idx="1026">
                  <c:v>0.31680985058302613</c:v>
                </c:pt>
                <c:pt idx="1027">
                  <c:v>0.32284297987192828</c:v>
                </c:pt>
                <c:pt idx="1028">
                  <c:v>0.32861149822710672</c:v>
                </c:pt>
                <c:pt idx="1029">
                  <c:v>0.33836682131705681</c:v>
                </c:pt>
                <c:pt idx="1030">
                  <c:v>0.34537019069627956</c:v>
                </c:pt>
                <c:pt idx="1031">
                  <c:v>0.3529204226718648</c:v>
                </c:pt>
                <c:pt idx="1032">
                  <c:v>0.36066470266551415</c:v>
                </c:pt>
                <c:pt idx="1033">
                  <c:v>0.36696244288814012</c:v>
                </c:pt>
                <c:pt idx="1034">
                  <c:v>0.37819958720694341</c:v>
                </c:pt>
                <c:pt idx="1035">
                  <c:v>0.38553813043554963</c:v>
                </c:pt>
                <c:pt idx="1036">
                  <c:v>0.39651066382062905</c:v>
                </c:pt>
                <c:pt idx="1037">
                  <c:v>0.40524282463351385</c:v>
                </c:pt>
                <c:pt idx="1038">
                  <c:v>0.41520983647044296</c:v>
                </c:pt>
                <c:pt idx="1039">
                  <c:v>0.42702912484343852</c:v>
                </c:pt>
                <c:pt idx="1040">
                  <c:v>0.44066540829467077</c:v>
                </c:pt>
                <c:pt idx="1041">
                  <c:v>0.45336673311341225</c:v>
                </c:pt>
                <c:pt idx="1042">
                  <c:v>0.4639511704623635</c:v>
                </c:pt>
                <c:pt idx="1043">
                  <c:v>0.47640552507629613</c:v>
                </c:pt>
                <c:pt idx="1044">
                  <c:v>0.48720165117222647</c:v>
                </c:pt>
                <c:pt idx="1045">
                  <c:v>0.5014377194065659</c:v>
                </c:pt>
                <c:pt idx="1046">
                  <c:v>0.51147529415915471</c:v>
                </c:pt>
                <c:pt idx="1047">
                  <c:v>0.5244941520983647</c:v>
                </c:pt>
                <c:pt idx="1048">
                  <c:v>0.53696614744121229</c:v>
                </c:pt>
                <c:pt idx="1049">
                  <c:v>0.55123749713338155</c:v>
                </c:pt>
                <c:pt idx="1050">
                  <c:v>0.56526187662074201</c:v>
                </c:pt>
                <c:pt idx="1051">
                  <c:v>0.57600508052992749</c:v>
                </c:pt>
                <c:pt idx="1052">
                  <c:v>0.58468431915606756</c:v>
                </c:pt>
                <c:pt idx="1053">
                  <c:v>0.59652124825797803</c:v>
                </c:pt>
                <c:pt idx="1054">
                  <c:v>0.61010460952246548</c:v>
                </c:pt>
                <c:pt idx="1055">
                  <c:v>0.62273537142554736</c:v>
                </c:pt>
                <c:pt idx="1056">
                  <c:v>0.62931536331081206</c:v>
                </c:pt>
                <c:pt idx="1057">
                  <c:v>0.63928237514774111</c:v>
                </c:pt>
                <c:pt idx="1058">
                  <c:v>0.65148975955686494</c:v>
                </c:pt>
                <c:pt idx="1059">
                  <c:v>0.65196605923756779</c:v>
                </c:pt>
                <c:pt idx="1060">
                  <c:v>0.65568825303861555</c:v>
                </c:pt>
                <c:pt idx="1061">
                  <c:v>0.65872245841198163</c:v>
                </c:pt>
                <c:pt idx="1062">
                  <c:v>0.65882830278547111</c:v>
                </c:pt>
                <c:pt idx="1063">
                  <c:v>0.65471801294829501</c:v>
                </c:pt>
                <c:pt idx="1064">
                  <c:v>0.65785806269515057</c:v>
                </c:pt>
                <c:pt idx="1065">
                  <c:v>0.65810503289995947</c:v>
                </c:pt>
                <c:pt idx="1066">
                  <c:v>0.65235415527369589</c:v>
                </c:pt>
                <c:pt idx="1067">
                  <c:v>0.64810273960520048</c:v>
                </c:pt>
                <c:pt idx="1068">
                  <c:v>0.64529786370772846</c:v>
                </c:pt>
                <c:pt idx="1069">
                  <c:v>0.63797696120803715</c:v>
                </c:pt>
                <c:pt idx="1070">
                  <c:v>0.6256813731543388</c:v>
                </c:pt>
                <c:pt idx="1071">
                  <c:v>0.61220385626334084</c:v>
                </c:pt>
                <c:pt idx="1072">
                  <c:v>0.60479475011907491</c:v>
                </c:pt>
                <c:pt idx="1073">
                  <c:v>0.59207578457141852</c:v>
                </c:pt>
                <c:pt idx="1074">
                  <c:v>0.58359059396334256</c:v>
                </c:pt>
                <c:pt idx="1075">
                  <c:v>0.56891350750613012</c:v>
                </c:pt>
                <c:pt idx="1076">
                  <c:v>0.55741175225360318</c:v>
                </c:pt>
                <c:pt idx="1077">
                  <c:v>0.53888898689293852</c:v>
                </c:pt>
                <c:pt idx="1078">
                  <c:v>0.52908074161624352</c:v>
                </c:pt>
                <c:pt idx="1079">
                  <c:v>0.5169262793938646</c:v>
                </c:pt>
                <c:pt idx="1080">
                  <c:v>0.50671229735212664</c:v>
                </c:pt>
                <c:pt idx="1081">
                  <c:v>0.49304073244306457</c:v>
                </c:pt>
                <c:pt idx="1082">
                  <c:v>0.48185651031100607</c:v>
                </c:pt>
                <c:pt idx="1083">
                  <c:v>0.46488612909485427</c:v>
                </c:pt>
                <c:pt idx="1084">
                  <c:v>0.45426641028807307</c:v>
                </c:pt>
                <c:pt idx="1085">
                  <c:v>0.44034787517420215</c:v>
                </c:pt>
                <c:pt idx="1086">
                  <c:v>0.42879319773493041</c:v>
                </c:pt>
                <c:pt idx="1087">
                  <c:v>0.4170973944643393</c:v>
                </c:pt>
                <c:pt idx="1088">
                  <c:v>0.40596609451902554</c:v>
                </c:pt>
                <c:pt idx="1089">
                  <c:v>0.39862755129041932</c:v>
                </c:pt>
                <c:pt idx="1090">
                  <c:v>0.38657893344152983</c:v>
                </c:pt>
                <c:pt idx="1091">
                  <c:v>0.38546756751988992</c:v>
                </c:pt>
                <c:pt idx="1092">
                  <c:v>0.37103745126748644</c:v>
                </c:pt>
                <c:pt idx="1093">
                  <c:v>0.36345193783407137</c:v>
                </c:pt>
                <c:pt idx="1094">
                  <c:v>0.3564838499126784</c:v>
                </c:pt>
                <c:pt idx="1095">
                  <c:v>0.34637571224442998</c:v>
                </c:pt>
                <c:pt idx="1096">
                  <c:v>0.33744950341348107</c:v>
                </c:pt>
                <c:pt idx="1097">
                  <c:v>0.33273942879319773</c:v>
                </c:pt>
                <c:pt idx="1098">
                  <c:v>0.32594774816095401</c:v>
                </c:pt>
                <c:pt idx="1099">
                  <c:v>0.31834459399862403</c:v>
                </c:pt>
                <c:pt idx="1100">
                  <c:v>0.31262899783019038</c:v>
                </c:pt>
                <c:pt idx="1101">
                  <c:v>0.30611956886058533</c:v>
                </c:pt>
                <c:pt idx="1102">
                  <c:v>0.30192107537883467</c:v>
                </c:pt>
                <c:pt idx="1103">
                  <c:v>0.29765201898142429</c:v>
                </c:pt>
                <c:pt idx="1104">
                  <c:v>0.29116023074073422</c:v>
                </c:pt>
                <c:pt idx="1105">
                  <c:v>0.28623846737347186</c:v>
                </c:pt>
                <c:pt idx="1106">
                  <c:v>0.28216345899412565</c:v>
                </c:pt>
                <c:pt idx="1107">
                  <c:v>0.28039938610263376</c:v>
                </c:pt>
                <c:pt idx="1108">
                  <c:v>0.27426041244024207</c:v>
                </c:pt>
                <c:pt idx="1109">
                  <c:v>0.27514244888598799</c:v>
                </c:pt>
                <c:pt idx="1110">
                  <c:v>0.26665725827791203</c:v>
                </c:pt>
                <c:pt idx="1111">
                  <c:v>0.26298798666360895</c:v>
                </c:pt>
                <c:pt idx="1112">
                  <c:v>0.25891297828426274</c:v>
                </c:pt>
                <c:pt idx="1113">
                  <c:v>0.25836611568790019</c:v>
                </c:pt>
                <c:pt idx="1114">
                  <c:v>0.25436167022421369</c:v>
                </c:pt>
                <c:pt idx="1115">
                  <c:v>0.25021609892920776</c:v>
                </c:pt>
                <c:pt idx="1116">
                  <c:v>0.25009261382680337</c:v>
                </c:pt>
                <c:pt idx="1117">
                  <c:v>0.24887540353167392</c:v>
                </c:pt>
                <c:pt idx="1118">
                  <c:v>0.24518849118845593</c:v>
                </c:pt>
                <c:pt idx="1119">
                  <c:v>0.24252474112230318</c:v>
                </c:pt>
                <c:pt idx="1120">
                  <c:v>0.24277171132711206</c:v>
                </c:pt>
                <c:pt idx="1121">
                  <c:v>0.24051369802600245</c:v>
                </c:pt>
                <c:pt idx="1122">
                  <c:v>0.23585654559246388</c:v>
                </c:pt>
                <c:pt idx="1123">
                  <c:v>0.23511563497803728</c:v>
                </c:pt>
                <c:pt idx="1124">
                  <c:v>0.23430416144795105</c:v>
                </c:pt>
                <c:pt idx="1125">
                  <c:v>0.23358089156243936</c:v>
                </c:pt>
                <c:pt idx="1126">
                  <c:v>0.23134051899024469</c:v>
                </c:pt>
                <c:pt idx="1127">
                  <c:v>0.22883553548432622</c:v>
                </c:pt>
                <c:pt idx="1128">
                  <c:v>0.22853564309277261</c:v>
                </c:pt>
                <c:pt idx="1129">
                  <c:v>0.2265598814543017</c:v>
                </c:pt>
                <c:pt idx="1130">
                  <c:v>0.2266480850988763</c:v>
                </c:pt>
                <c:pt idx="1131">
                  <c:v>0.22410782013512801</c:v>
                </c:pt>
                <c:pt idx="1132">
                  <c:v>0.22430186815319209</c:v>
                </c:pt>
                <c:pt idx="1133">
                  <c:v>0.2230846578580627</c:v>
                </c:pt>
                <c:pt idx="1134">
                  <c:v>0.22414310159295781</c:v>
                </c:pt>
                <c:pt idx="1135">
                  <c:v>0.22107361476176196</c:v>
                </c:pt>
                <c:pt idx="1136">
                  <c:v>0.21992696738229225</c:v>
                </c:pt>
                <c:pt idx="1137">
                  <c:v>0.22700089967717466</c:v>
                </c:pt>
                <c:pt idx="1138">
                  <c:v>0.22056203362322932</c:v>
                </c:pt>
                <c:pt idx="1139">
                  <c:v>0.21618713285232946</c:v>
                </c:pt>
                <c:pt idx="1140">
                  <c:v>0.21918605676786565</c:v>
                </c:pt>
                <c:pt idx="1141">
                  <c:v>0.21565791098488191</c:v>
                </c:pt>
                <c:pt idx="1142">
                  <c:v>0.21507576693068958</c:v>
                </c:pt>
                <c:pt idx="1143">
                  <c:v>0.21590488118969078</c:v>
                </c:pt>
                <c:pt idx="1144">
                  <c:v>0.21318820893679327</c:v>
                </c:pt>
                <c:pt idx="1145">
                  <c:v>0.21310000529221867</c:v>
                </c:pt>
                <c:pt idx="1146">
                  <c:v>0.21191807645491911</c:v>
                </c:pt>
                <c:pt idx="1147">
                  <c:v>0.21294123873198439</c:v>
                </c:pt>
                <c:pt idx="1148">
                  <c:v>0.21182987281034452</c:v>
                </c:pt>
                <c:pt idx="1149">
                  <c:v>0.2115299804187909</c:v>
                </c:pt>
                <c:pt idx="1150">
                  <c:v>0.21207684301515339</c:v>
                </c:pt>
                <c:pt idx="1151">
                  <c:v>0.21177695062359977</c:v>
                </c:pt>
                <c:pt idx="1152">
                  <c:v>0.21304708310547393</c:v>
                </c:pt>
                <c:pt idx="1153">
                  <c:v>0.21071850688870464</c:v>
                </c:pt>
                <c:pt idx="1154">
                  <c:v>0.21068322543087481</c:v>
                </c:pt>
                <c:pt idx="1155">
                  <c:v>0.21094783636459857</c:v>
                </c:pt>
                <c:pt idx="1156">
                  <c:v>0.20828408629844586</c:v>
                </c:pt>
                <c:pt idx="1157">
                  <c:v>0.20957185950923493</c:v>
                </c:pt>
                <c:pt idx="1158">
                  <c:v>0.20844285285868011</c:v>
                </c:pt>
                <c:pt idx="1159">
                  <c:v>0.20696103162982696</c:v>
                </c:pt>
                <c:pt idx="1160">
                  <c:v>0.2079312717201475</c:v>
                </c:pt>
                <c:pt idx="1161">
                  <c:v>0.20750789422618943</c:v>
                </c:pt>
                <c:pt idx="1162">
                  <c:v>0.20786070880448779</c:v>
                </c:pt>
                <c:pt idx="1163">
                  <c:v>0.20731384620812535</c:v>
                </c:pt>
                <c:pt idx="1164">
                  <c:v>0.20752553495510437</c:v>
                </c:pt>
                <c:pt idx="1165">
                  <c:v>0.20747261276835957</c:v>
                </c:pt>
                <c:pt idx="1166">
                  <c:v>0.20713743891897615</c:v>
                </c:pt>
                <c:pt idx="1167">
                  <c:v>0.20583202497927214</c:v>
                </c:pt>
                <c:pt idx="1168">
                  <c:v>0.20741969058161483</c:v>
                </c:pt>
                <c:pt idx="1169">
                  <c:v>0.206520013406954</c:v>
                </c:pt>
                <c:pt idx="1170">
                  <c:v>0.20736676839487009</c:v>
                </c:pt>
                <c:pt idx="1171">
                  <c:v>0.20648473194912415</c:v>
                </c:pt>
                <c:pt idx="1172">
                  <c:v>0.2064318097623794</c:v>
                </c:pt>
                <c:pt idx="1173">
                  <c:v>0.20671406142501808</c:v>
                </c:pt>
                <c:pt idx="1174">
                  <c:v>0.20696103162982696</c:v>
                </c:pt>
                <c:pt idx="1175">
                  <c:v>0.2072962054792104</c:v>
                </c:pt>
                <c:pt idx="1176">
                  <c:v>0.20734912766595517</c:v>
                </c:pt>
                <c:pt idx="1177">
                  <c:v>0.21100075855134334</c:v>
                </c:pt>
                <c:pt idx="1178">
                  <c:v>0.20809003828038172</c:v>
                </c:pt>
                <c:pt idx="1179">
                  <c:v>0.21070086615978975</c:v>
                </c:pt>
                <c:pt idx="1180">
                  <c:v>0.20629068393106006</c:v>
                </c:pt>
                <c:pt idx="1181">
                  <c:v>0.20590258789493182</c:v>
                </c:pt>
                <c:pt idx="1182">
                  <c:v>0.20777250515991322</c:v>
                </c:pt>
                <c:pt idx="1183">
                  <c:v>0.20726092402138058</c:v>
                </c:pt>
                <c:pt idx="1184">
                  <c:v>0.20711979819006121</c:v>
                </c:pt>
                <c:pt idx="1185">
                  <c:v>0.20736676839487009</c:v>
                </c:pt>
                <c:pt idx="1186">
                  <c:v>0.20680226506959268</c:v>
                </c:pt>
                <c:pt idx="1187">
                  <c:v>0.20764902005750877</c:v>
                </c:pt>
                <c:pt idx="1188">
                  <c:v>0.20764902005750877</c:v>
                </c:pt>
                <c:pt idx="1189">
                  <c:v>0.20874274525023373</c:v>
                </c:pt>
                <c:pt idx="1190">
                  <c:v>0.20669642069610317</c:v>
                </c:pt>
                <c:pt idx="1191">
                  <c:v>0.20943073367791559</c:v>
                </c:pt>
                <c:pt idx="1192">
                  <c:v>0.20881330816589344</c:v>
                </c:pt>
                <c:pt idx="1193">
                  <c:v>0.20895443399721278</c:v>
                </c:pt>
                <c:pt idx="1194">
                  <c:v>0.20837228994302046</c:v>
                </c:pt>
                <c:pt idx="1195">
                  <c:v>0.2087956674369785</c:v>
                </c:pt>
                <c:pt idx="1196">
                  <c:v>0.20955421878032002</c:v>
                </c:pt>
                <c:pt idx="1197">
                  <c:v>0.20985411117187361</c:v>
                </c:pt>
                <c:pt idx="1198">
                  <c:v>0.20966006315380953</c:v>
                </c:pt>
                <c:pt idx="1199">
                  <c:v>0.21168874697902518</c:v>
                </c:pt>
                <c:pt idx="1200">
                  <c:v>0.21105368073808811</c:v>
                </c:pt>
                <c:pt idx="1201">
                  <c:v>0.2128530350874098</c:v>
                </c:pt>
                <c:pt idx="1202">
                  <c:v>0.2090779190996172</c:v>
                </c:pt>
                <c:pt idx="1203">
                  <c:v>0.21078906980436435</c:v>
                </c:pt>
                <c:pt idx="1204">
                  <c:v>0.21084199199110909</c:v>
                </c:pt>
                <c:pt idx="1205">
                  <c:v>0.21444070068975249</c:v>
                </c:pt>
                <c:pt idx="1206">
                  <c:v>0.21073614761761955</c:v>
                </c:pt>
                <c:pt idx="1207">
                  <c:v>0.20928960784659625</c:v>
                </c:pt>
                <c:pt idx="1208">
                  <c:v>0.21403496392470936</c:v>
                </c:pt>
                <c:pt idx="1209">
                  <c:v>0.21535801859332829</c:v>
                </c:pt>
                <c:pt idx="1210">
                  <c:v>0.21290595727415459</c:v>
                </c:pt>
                <c:pt idx="1211">
                  <c:v>0.21445834141866743</c:v>
                </c:pt>
                <c:pt idx="1212">
                  <c:v>0.21317056820787839</c:v>
                </c:pt>
                <c:pt idx="1213">
                  <c:v>0.21618713285232946</c:v>
                </c:pt>
                <c:pt idx="1214">
                  <c:v>0.21622241431015932</c:v>
                </c:pt>
                <c:pt idx="1215">
                  <c:v>0.21662815107520245</c:v>
                </c:pt>
                <c:pt idx="1216">
                  <c:v>0.2149170003704553</c:v>
                </c:pt>
                <c:pt idx="1217">
                  <c:v>0.21530509640658352</c:v>
                </c:pt>
                <c:pt idx="1218">
                  <c:v>0.21481115599696582</c:v>
                </c:pt>
                <c:pt idx="1219">
                  <c:v>0.21465238943673151</c:v>
                </c:pt>
                <c:pt idx="1220">
                  <c:v>0.21571083317162665</c:v>
                </c:pt>
                <c:pt idx="1221">
                  <c:v>0.21687512128001132</c:v>
                </c:pt>
                <c:pt idx="1222">
                  <c:v>0.21713973221373509</c:v>
                </c:pt>
                <c:pt idx="1223">
                  <c:v>0.21772187626792741</c:v>
                </c:pt>
                <c:pt idx="1224">
                  <c:v>0.21846278688235402</c:v>
                </c:pt>
                <c:pt idx="1225">
                  <c:v>0.21781007991250201</c:v>
                </c:pt>
                <c:pt idx="1226">
                  <c:v>0.21602836629209518</c:v>
                </c:pt>
                <c:pt idx="1227">
                  <c:v>0.21646938451496814</c:v>
                </c:pt>
                <c:pt idx="1228">
                  <c:v>0.21742198387637379</c:v>
                </c:pt>
                <c:pt idx="1229">
                  <c:v>0.21676927690652179</c:v>
                </c:pt>
                <c:pt idx="1230">
                  <c:v>0.21768659481009756</c:v>
                </c:pt>
                <c:pt idx="1231">
                  <c:v>0.21960943426182372</c:v>
                </c:pt>
                <c:pt idx="1232">
                  <c:v>0.21918605676786565</c:v>
                </c:pt>
                <c:pt idx="1233">
                  <c:v>0.21976820082205797</c:v>
                </c:pt>
                <c:pt idx="1234">
                  <c:v>0.21729849877396934</c:v>
                </c:pt>
                <c:pt idx="1235">
                  <c:v>0.21751018752094836</c:v>
                </c:pt>
                <c:pt idx="1236">
                  <c:v>0.21687512128001132</c:v>
                </c:pt>
                <c:pt idx="1237">
                  <c:v>0.21666343253303227</c:v>
                </c:pt>
                <c:pt idx="1238">
                  <c:v>0.21696332492458589</c:v>
                </c:pt>
                <c:pt idx="1239">
                  <c:v>0.21535801859332829</c:v>
                </c:pt>
                <c:pt idx="1240">
                  <c:v>0.2150052040150299</c:v>
                </c:pt>
                <c:pt idx="1241">
                  <c:v>0.21699860638241572</c:v>
                </c:pt>
                <c:pt idx="1242">
                  <c:v>0.21347046059943195</c:v>
                </c:pt>
                <c:pt idx="1243">
                  <c:v>0.21251786123802638</c:v>
                </c:pt>
                <c:pt idx="1244">
                  <c:v>0.21369979007532594</c:v>
                </c:pt>
                <c:pt idx="1245">
                  <c:v>0.21382327517773034</c:v>
                </c:pt>
                <c:pt idx="1246">
                  <c:v>0.21239437613562193</c:v>
                </c:pt>
                <c:pt idx="1247">
                  <c:v>0.21317056820787839</c:v>
                </c:pt>
                <c:pt idx="1248">
                  <c:v>0.21435249704517789</c:v>
                </c:pt>
                <c:pt idx="1249">
                  <c:v>0.21064794397304495</c:v>
                </c:pt>
                <c:pt idx="1250">
                  <c:v>0.2126766277982606</c:v>
                </c:pt>
                <c:pt idx="1251">
                  <c:v>0.20881330816589344</c:v>
                </c:pt>
                <c:pt idx="1252">
                  <c:v>0.209342530033341</c:v>
                </c:pt>
                <c:pt idx="1253">
                  <c:v>0.20844285285868011</c:v>
                </c:pt>
                <c:pt idx="1254">
                  <c:v>0.20787834953340276</c:v>
                </c:pt>
                <c:pt idx="1255">
                  <c:v>0.20526752165399473</c:v>
                </c:pt>
                <c:pt idx="1256">
                  <c:v>0.20595551008167659</c:v>
                </c:pt>
                <c:pt idx="1257">
                  <c:v>0.20461481468414278</c:v>
                </c:pt>
                <c:pt idx="1258">
                  <c:v>0.20339760438901336</c:v>
                </c:pt>
                <c:pt idx="1259">
                  <c:v>0.20210983117822429</c:v>
                </c:pt>
                <c:pt idx="1260">
                  <c:v>0.2012630761903082</c:v>
                </c:pt>
                <c:pt idx="1261">
                  <c:v>0.20165117222643639</c:v>
                </c:pt>
                <c:pt idx="1262">
                  <c:v>0.20029283609998769</c:v>
                </c:pt>
                <c:pt idx="1263">
                  <c:v>0.19971069204579533</c:v>
                </c:pt>
                <c:pt idx="1264">
                  <c:v>0.1993931589253268</c:v>
                </c:pt>
                <c:pt idx="1265">
                  <c:v>0.1963765942808757</c:v>
                </c:pt>
                <c:pt idx="1266">
                  <c:v>0.20142184275054245</c:v>
                </c:pt>
                <c:pt idx="1267">
                  <c:v>0.19545927637729993</c:v>
                </c:pt>
                <c:pt idx="1268">
                  <c:v>0.19561804293753421</c:v>
                </c:pt>
                <c:pt idx="1269">
                  <c:v>0.19447139555806447</c:v>
                </c:pt>
                <c:pt idx="1270">
                  <c:v>0.19358935911231853</c:v>
                </c:pt>
                <c:pt idx="1271">
                  <c:v>0.19327182599184997</c:v>
                </c:pt>
                <c:pt idx="1272">
                  <c:v>0.19274260412440242</c:v>
                </c:pt>
                <c:pt idx="1273">
                  <c:v>0.19246035246176374</c:v>
                </c:pt>
                <c:pt idx="1274">
                  <c:v>0.18995536895584525</c:v>
                </c:pt>
                <c:pt idx="1275">
                  <c:v>0.19039638717871823</c:v>
                </c:pt>
                <c:pt idx="1276">
                  <c:v>0.19092560904616579</c:v>
                </c:pt>
                <c:pt idx="1277">
                  <c:v>0.18896748813660982</c:v>
                </c:pt>
                <c:pt idx="1278">
                  <c:v>0.1884206255402473</c:v>
                </c:pt>
                <c:pt idx="1279">
                  <c:v>0.18854411064265175</c:v>
                </c:pt>
                <c:pt idx="1280">
                  <c:v>0.18626845661262725</c:v>
                </c:pt>
                <c:pt idx="1281">
                  <c:v>0.18593328276324378</c:v>
                </c:pt>
                <c:pt idx="1282">
                  <c:v>0.18492776121509341</c:v>
                </c:pt>
                <c:pt idx="1283">
                  <c:v>0.18476899465485916</c:v>
                </c:pt>
                <c:pt idx="1284">
                  <c:v>0.18521001287773212</c:v>
                </c:pt>
                <c:pt idx="1285">
                  <c:v>0.18381639529345353</c:v>
                </c:pt>
                <c:pt idx="1286">
                  <c:v>0.18177007073932297</c:v>
                </c:pt>
                <c:pt idx="1287">
                  <c:v>0.1795649796249581</c:v>
                </c:pt>
                <c:pt idx="1288">
                  <c:v>0.17981194982976698</c:v>
                </c:pt>
                <c:pt idx="1289">
                  <c:v>0.18064106408876815</c:v>
                </c:pt>
                <c:pt idx="1290">
                  <c:v>0.18184063365498263</c:v>
                </c:pt>
                <c:pt idx="1291">
                  <c:v>0.18236985552243018</c:v>
                </c:pt>
                <c:pt idx="1292">
                  <c:v>0.1803058902393847</c:v>
                </c:pt>
                <c:pt idx="1293">
                  <c:v>0.17944149452255367</c:v>
                </c:pt>
                <c:pt idx="1294">
                  <c:v>0.18027060878155485</c:v>
                </c:pt>
                <c:pt idx="1295">
                  <c:v>0.18120556741404556</c:v>
                </c:pt>
                <c:pt idx="1296">
                  <c:v>0.18138197470319475</c:v>
                </c:pt>
                <c:pt idx="1297">
                  <c:v>0.18111736376947096</c:v>
                </c:pt>
                <c:pt idx="1298">
                  <c:v>0.18106444158272622</c:v>
                </c:pt>
                <c:pt idx="1299">
                  <c:v>0.18205232240196165</c:v>
                </c:pt>
                <c:pt idx="1300">
                  <c:v>0.17991779420325649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3F5-4AF4-93C1-6144C1F9AB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5723248"/>
        <c:axId val="385721608"/>
      </c:scatterChart>
      <c:valAx>
        <c:axId val="385723248"/>
        <c:scaling>
          <c:orientation val="minMax"/>
          <c:max val="3050"/>
          <c:min val="95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Wavenumber</a:t>
                </a:r>
                <a:r>
                  <a:rPr lang="en-US" baseline="0"/>
                  <a:t> (cm</a:t>
                </a:r>
                <a:r>
                  <a:rPr lang="en-US" baseline="30000"/>
                  <a:t>-1</a:t>
                </a:r>
                <a:r>
                  <a:rPr lang="en-US" baseline="0"/>
                  <a:t>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385721608"/>
        <c:crosses val="autoZero"/>
        <c:crossBetween val="midCat"/>
      </c:valAx>
      <c:valAx>
        <c:axId val="385721608"/>
        <c:scaling>
          <c:orientation val="minMax"/>
          <c:max val="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Normalized Intensity (a.u.)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385723248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1"/>
          <c:tx>
            <c:v>rCND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Sheet1!$N$3:$N$4503</c:f>
              <c:numCache>
                <c:formatCode>General</c:formatCode>
                <c:ptCount val="4501"/>
                <c:pt idx="0">
                  <c:v>5</c:v>
                </c:pt>
                <c:pt idx="1">
                  <c:v>5.01</c:v>
                </c:pt>
                <c:pt idx="2">
                  <c:v>5.0199999999999996</c:v>
                </c:pt>
                <c:pt idx="3">
                  <c:v>5.03</c:v>
                </c:pt>
                <c:pt idx="4">
                  <c:v>5.04</c:v>
                </c:pt>
                <c:pt idx="5">
                  <c:v>5.05</c:v>
                </c:pt>
                <c:pt idx="6">
                  <c:v>5.0599999999999996</c:v>
                </c:pt>
                <c:pt idx="7">
                  <c:v>5.07</c:v>
                </c:pt>
                <c:pt idx="8">
                  <c:v>5.08</c:v>
                </c:pt>
                <c:pt idx="9">
                  <c:v>5.09</c:v>
                </c:pt>
                <c:pt idx="10">
                  <c:v>5.0999999999999996</c:v>
                </c:pt>
                <c:pt idx="11">
                  <c:v>5.1100000000000003</c:v>
                </c:pt>
                <c:pt idx="12">
                  <c:v>5.12</c:v>
                </c:pt>
                <c:pt idx="13">
                  <c:v>5.13</c:v>
                </c:pt>
                <c:pt idx="14">
                  <c:v>5.14</c:v>
                </c:pt>
                <c:pt idx="15">
                  <c:v>5.15</c:v>
                </c:pt>
                <c:pt idx="16">
                  <c:v>5.16</c:v>
                </c:pt>
                <c:pt idx="17">
                  <c:v>5.17</c:v>
                </c:pt>
                <c:pt idx="18">
                  <c:v>5.18</c:v>
                </c:pt>
                <c:pt idx="19">
                  <c:v>5.19</c:v>
                </c:pt>
                <c:pt idx="20">
                  <c:v>5.2</c:v>
                </c:pt>
                <c:pt idx="21">
                  <c:v>5.21</c:v>
                </c:pt>
                <c:pt idx="22">
                  <c:v>5.22</c:v>
                </c:pt>
                <c:pt idx="23">
                  <c:v>5.23</c:v>
                </c:pt>
                <c:pt idx="24">
                  <c:v>5.24</c:v>
                </c:pt>
                <c:pt idx="25">
                  <c:v>5.25</c:v>
                </c:pt>
                <c:pt idx="26">
                  <c:v>5.26</c:v>
                </c:pt>
                <c:pt idx="27">
                  <c:v>5.27</c:v>
                </c:pt>
                <c:pt idx="28">
                  <c:v>5.28</c:v>
                </c:pt>
                <c:pt idx="29">
                  <c:v>5.29</c:v>
                </c:pt>
                <c:pt idx="30">
                  <c:v>5.3</c:v>
                </c:pt>
                <c:pt idx="31">
                  <c:v>5.31</c:v>
                </c:pt>
                <c:pt idx="32">
                  <c:v>5.32</c:v>
                </c:pt>
                <c:pt idx="33">
                  <c:v>5.33</c:v>
                </c:pt>
                <c:pt idx="34">
                  <c:v>5.34</c:v>
                </c:pt>
                <c:pt idx="35">
                  <c:v>5.35</c:v>
                </c:pt>
                <c:pt idx="36">
                  <c:v>5.36</c:v>
                </c:pt>
                <c:pt idx="37">
                  <c:v>5.37</c:v>
                </c:pt>
                <c:pt idx="38">
                  <c:v>5.38</c:v>
                </c:pt>
                <c:pt idx="39">
                  <c:v>5.39</c:v>
                </c:pt>
                <c:pt idx="40">
                  <c:v>5.4</c:v>
                </c:pt>
                <c:pt idx="41">
                  <c:v>5.41</c:v>
                </c:pt>
                <c:pt idx="42">
                  <c:v>5.42</c:v>
                </c:pt>
                <c:pt idx="43">
                  <c:v>5.43</c:v>
                </c:pt>
                <c:pt idx="44">
                  <c:v>5.44</c:v>
                </c:pt>
                <c:pt idx="45">
                  <c:v>5.45</c:v>
                </c:pt>
                <c:pt idx="46">
                  <c:v>5.46</c:v>
                </c:pt>
                <c:pt idx="47">
                  <c:v>5.47</c:v>
                </c:pt>
                <c:pt idx="48">
                  <c:v>5.48</c:v>
                </c:pt>
                <c:pt idx="49">
                  <c:v>5.49</c:v>
                </c:pt>
                <c:pt idx="50">
                  <c:v>5.5</c:v>
                </c:pt>
                <c:pt idx="51">
                  <c:v>5.51</c:v>
                </c:pt>
                <c:pt idx="52">
                  <c:v>5.52</c:v>
                </c:pt>
                <c:pt idx="53">
                  <c:v>5.53</c:v>
                </c:pt>
                <c:pt idx="54">
                  <c:v>5.54</c:v>
                </c:pt>
                <c:pt idx="55">
                  <c:v>5.55</c:v>
                </c:pt>
                <c:pt idx="56">
                  <c:v>5.56</c:v>
                </c:pt>
                <c:pt idx="57">
                  <c:v>5.57</c:v>
                </c:pt>
                <c:pt idx="58">
                  <c:v>5.58</c:v>
                </c:pt>
                <c:pt idx="59">
                  <c:v>5.59</c:v>
                </c:pt>
                <c:pt idx="60">
                  <c:v>5.6</c:v>
                </c:pt>
                <c:pt idx="61">
                  <c:v>5.61</c:v>
                </c:pt>
                <c:pt idx="62">
                  <c:v>5.62</c:v>
                </c:pt>
                <c:pt idx="63">
                  <c:v>5.63</c:v>
                </c:pt>
                <c:pt idx="64">
                  <c:v>5.64</c:v>
                </c:pt>
                <c:pt idx="65">
                  <c:v>5.65</c:v>
                </c:pt>
                <c:pt idx="66">
                  <c:v>5.66</c:v>
                </c:pt>
                <c:pt idx="67">
                  <c:v>5.67</c:v>
                </c:pt>
                <c:pt idx="68">
                  <c:v>5.68</c:v>
                </c:pt>
                <c:pt idx="69">
                  <c:v>5.69</c:v>
                </c:pt>
                <c:pt idx="70">
                  <c:v>5.7</c:v>
                </c:pt>
                <c:pt idx="71">
                  <c:v>5.71</c:v>
                </c:pt>
                <c:pt idx="72">
                  <c:v>5.72</c:v>
                </c:pt>
                <c:pt idx="73">
                  <c:v>5.73</c:v>
                </c:pt>
                <c:pt idx="74">
                  <c:v>5.74</c:v>
                </c:pt>
                <c:pt idx="75">
                  <c:v>5.75</c:v>
                </c:pt>
                <c:pt idx="76">
                  <c:v>5.76</c:v>
                </c:pt>
                <c:pt idx="77">
                  <c:v>5.77</c:v>
                </c:pt>
                <c:pt idx="78">
                  <c:v>5.78</c:v>
                </c:pt>
                <c:pt idx="79">
                  <c:v>5.79</c:v>
                </c:pt>
                <c:pt idx="80">
                  <c:v>5.8</c:v>
                </c:pt>
                <c:pt idx="81">
                  <c:v>5.81</c:v>
                </c:pt>
                <c:pt idx="82">
                  <c:v>5.82</c:v>
                </c:pt>
                <c:pt idx="83">
                  <c:v>5.83</c:v>
                </c:pt>
                <c:pt idx="84">
                  <c:v>5.84</c:v>
                </c:pt>
                <c:pt idx="85">
                  <c:v>5.85</c:v>
                </c:pt>
                <c:pt idx="86">
                  <c:v>5.86</c:v>
                </c:pt>
                <c:pt idx="87">
                  <c:v>5.87</c:v>
                </c:pt>
                <c:pt idx="88">
                  <c:v>5.88</c:v>
                </c:pt>
                <c:pt idx="89">
                  <c:v>5.89</c:v>
                </c:pt>
                <c:pt idx="90">
                  <c:v>5.9</c:v>
                </c:pt>
                <c:pt idx="91">
                  <c:v>5.91</c:v>
                </c:pt>
                <c:pt idx="92">
                  <c:v>5.92</c:v>
                </c:pt>
                <c:pt idx="93">
                  <c:v>5.93</c:v>
                </c:pt>
                <c:pt idx="94">
                  <c:v>5.94</c:v>
                </c:pt>
                <c:pt idx="95">
                  <c:v>5.95</c:v>
                </c:pt>
                <c:pt idx="96">
                  <c:v>5.96</c:v>
                </c:pt>
                <c:pt idx="97">
                  <c:v>5.97</c:v>
                </c:pt>
                <c:pt idx="98">
                  <c:v>5.98</c:v>
                </c:pt>
                <c:pt idx="99">
                  <c:v>5.99</c:v>
                </c:pt>
                <c:pt idx="100">
                  <c:v>6</c:v>
                </c:pt>
                <c:pt idx="101">
                  <c:v>6.01</c:v>
                </c:pt>
                <c:pt idx="102">
                  <c:v>6.02</c:v>
                </c:pt>
                <c:pt idx="103">
                  <c:v>6.03</c:v>
                </c:pt>
                <c:pt idx="104">
                  <c:v>6.04</c:v>
                </c:pt>
                <c:pt idx="105">
                  <c:v>6.05</c:v>
                </c:pt>
                <c:pt idx="106">
                  <c:v>6.06</c:v>
                </c:pt>
                <c:pt idx="107">
                  <c:v>6.07</c:v>
                </c:pt>
                <c:pt idx="108">
                  <c:v>6.08</c:v>
                </c:pt>
                <c:pt idx="109">
                  <c:v>6.09</c:v>
                </c:pt>
                <c:pt idx="110">
                  <c:v>6.1</c:v>
                </c:pt>
                <c:pt idx="111">
                  <c:v>6.11</c:v>
                </c:pt>
                <c:pt idx="112">
                  <c:v>6.12</c:v>
                </c:pt>
                <c:pt idx="113">
                  <c:v>6.13</c:v>
                </c:pt>
                <c:pt idx="114">
                  <c:v>6.14</c:v>
                </c:pt>
                <c:pt idx="115">
                  <c:v>6.15</c:v>
                </c:pt>
                <c:pt idx="116">
                  <c:v>6.16</c:v>
                </c:pt>
                <c:pt idx="117">
                  <c:v>6.17</c:v>
                </c:pt>
                <c:pt idx="118">
                  <c:v>6.18</c:v>
                </c:pt>
                <c:pt idx="119">
                  <c:v>6.19</c:v>
                </c:pt>
                <c:pt idx="120">
                  <c:v>6.2</c:v>
                </c:pt>
                <c:pt idx="121">
                  <c:v>6.21</c:v>
                </c:pt>
                <c:pt idx="122">
                  <c:v>6.22</c:v>
                </c:pt>
                <c:pt idx="123">
                  <c:v>6.23</c:v>
                </c:pt>
                <c:pt idx="124">
                  <c:v>6.24</c:v>
                </c:pt>
                <c:pt idx="125">
                  <c:v>6.25</c:v>
                </c:pt>
                <c:pt idx="126">
                  <c:v>6.26</c:v>
                </c:pt>
                <c:pt idx="127">
                  <c:v>6.27</c:v>
                </c:pt>
                <c:pt idx="128">
                  <c:v>6.28</c:v>
                </c:pt>
                <c:pt idx="129">
                  <c:v>6.29</c:v>
                </c:pt>
                <c:pt idx="130">
                  <c:v>6.3</c:v>
                </c:pt>
                <c:pt idx="131">
                  <c:v>6.31</c:v>
                </c:pt>
                <c:pt idx="132">
                  <c:v>6.32</c:v>
                </c:pt>
                <c:pt idx="133">
                  <c:v>6.33</c:v>
                </c:pt>
                <c:pt idx="134">
                  <c:v>6.34</c:v>
                </c:pt>
                <c:pt idx="135">
                  <c:v>6.35</c:v>
                </c:pt>
                <c:pt idx="136">
                  <c:v>6.36</c:v>
                </c:pt>
                <c:pt idx="137">
                  <c:v>6.37</c:v>
                </c:pt>
                <c:pt idx="138">
                  <c:v>6.38</c:v>
                </c:pt>
                <c:pt idx="139">
                  <c:v>6.39</c:v>
                </c:pt>
                <c:pt idx="140">
                  <c:v>6.4</c:v>
                </c:pt>
                <c:pt idx="141">
                  <c:v>6.41</c:v>
                </c:pt>
                <c:pt idx="142">
                  <c:v>6.42</c:v>
                </c:pt>
                <c:pt idx="143">
                  <c:v>6.43</c:v>
                </c:pt>
                <c:pt idx="144">
                  <c:v>6.44</c:v>
                </c:pt>
                <c:pt idx="145">
                  <c:v>6.45</c:v>
                </c:pt>
                <c:pt idx="146">
                  <c:v>6.46</c:v>
                </c:pt>
                <c:pt idx="147">
                  <c:v>6.47</c:v>
                </c:pt>
                <c:pt idx="148">
                  <c:v>6.48</c:v>
                </c:pt>
                <c:pt idx="149">
                  <c:v>6.49</c:v>
                </c:pt>
                <c:pt idx="150">
                  <c:v>6.5</c:v>
                </c:pt>
                <c:pt idx="151">
                  <c:v>6.51</c:v>
                </c:pt>
                <c:pt idx="152">
                  <c:v>6.52</c:v>
                </c:pt>
                <c:pt idx="153">
                  <c:v>6.53</c:v>
                </c:pt>
                <c:pt idx="154">
                  <c:v>6.54</c:v>
                </c:pt>
                <c:pt idx="155">
                  <c:v>6.55</c:v>
                </c:pt>
                <c:pt idx="156">
                  <c:v>6.56</c:v>
                </c:pt>
                <c:pt idx="157">
                  <c:v>6.57</c:v>
                </c:pt>
                <c:pt idx="158">
                  <c:v>6.58</c:v>
                </c:pt>
                <c:pt idx="159">
                  <c:v>6.59</c:v>
                </c:pt>
                <c:pt idx="160">
                  <c:v>6.6</c:v>
                </c:pt>
                <c:pt idx="161">
                  <c:v>6.61</c:v>
                </c:pt>
                <c:pt idx="162">
                  <c:v>6.62</c:v>
                </c:pt>
                <c:pt idx="163">
                  <c:v>6.63</c:v>
                </c:pt>
                <c:pt idx="164">
                  <c:v>6.64</c:v>
                </c:pt>
                <c:pt idx="165">
                  <c:v>6.65</c:v>
                </c:pt>
                <c:pt idx="166">
                  <c:v>6.66</c:v>
                </c:pt>
                <c:pt idx="167">
                  <c:v>6.67</c:v>
                </c:pt>
                <c:pt idx="168">
                  <c:v>6.68</c:v>
                </c:pt>
                <c:pt idx="169">
                  <c:v>6.69</c:v>
                </c:pt>
                <c:pt idx="170">
                  <c:v>6.7</c:v>
                </c:pt>
                <c:pt idx="171">
                  <c:v>6.71</c:v>
                </c:pt>
                <c:pt idx="172">
                  <c:v>6.72</c:v>
                </c:pt>
                <c:pt idx="173">
                  <c:v>6.73</c:v>
                </c:pt>
                <c:pt idx="174">
                  <c:v>6.74</c:v>
                </c:pt>
                <c:pt idx="175">
                  <c:v>6.75</c:v>
                </c:pt>
                <c:pt idx="176">
                  <c:v>6.76</c:v>
                </c:pt>
                <c:pt idx="177">
                  <c:v>6.77</c:v>
                </c:pt>
                <c:pt idx="178">
                  <c:v>6.78</c:v>
                </c:pt>
                <c:pt idx="179">
                  <c:v>6.79</c:v>
                </c:pt>
                <c:pt idx="180">
                  <c:v>6.8</c:v>
                </c:pt>
                <c:pt idx="181">
                  <c:v>6.81</c:v>
                </c:pt>
                <c:pt idx="182">
                  <c:v>6.82</c:v>
                </c:pt>
                <c:pt idx="183">
                  <c:v>6.83</c:v>
                </c:pt>
                <c:pt idx="184">
                  <c:v>6.84</c:v>
                </c:pt>
                <c:pt idx="185">
                  <c:v>6.85</c:v>
                </c:pt>
                <c:pt idx="186">
                  <c:v>6.86</c:v>
                </c:pt>
                <c:pt idx="187">
                  <c:v>6.87</c:v>
                </c:pt>
                <c:pt idx="188">
                  <c:v>6.88</c:v>
                </c:pt>
                <c:pt idx="189">
                  <c:v>6.89</c:v>
                </c:pt>
                <c:pt idx="190">
                  <c:v>6.9</c:v>
                </c:pt>
                <c:pt idx="191">
                  <c:v>6.91</c:v>
                </c:pt>
                <c:pt idx="192">
                  <c:v>6.92</c:v>
                </c:pt>
                <c:pt idx="193">
                  <c:v>6.93</c:v>
                </c:pt>
                <c:pt idx="194">
                  <c:v>6.94</c:v>
                </c:pt>
                <c:pt idx="195">
                  <c:v>6.95</c:v>
                </c:pt>
                <c:pt idx="196">
                  <c:v>6.96</c:v>
                </c:pt>
                <c:pt idx="197">
                  <c:v>6.97</c:v>
                </c:pt>
                <c:pt idx="198">
                  <c:v>6.98</c:v>
                </c:pt>
                <c:pt idx="199">
                  <c:v>6.99</c:v>
                </c:pt>
                <c:pt idx="200">
                  <c:v>7</c:v>
                </c:pt>
                <c:pt idx="201">
                  <c:v>7.01</c:v>
                </c:pt>
                <c:pt idx="202">
                  <c:v>7.02</c:v>
                </c:pt>
                <c:pt idx="203">
                  <c:v>7.03</c:v>
                </c:pt>
                <c:pt idx="204">
                  <c:v>7.04</c:v>
                </c:pt>
                <c:pt idx="205">
                  <c:v>7.05</c:v>
                </c:pt>
                <c:pt idx="206">
                  <c:v>7.06</c:v>
                </c:pt>
                <c:pt idx="207">
                  <c:v>7.07</c:v>
                </c:pt>
                <c:pt idx="208">
                  <c:v>7.08</c:v>
                </c:pt>
                <c:pt idx="209">
                  <c:v>7.09</c:v>
                </c:pt>
                <c:pt idx="210">
                  <c:v>7.1</c:v>
                </c:pt>
                <c:pt idx="211">
                  <c:v>7.11</c:v>
                </c:pt>
                <c:pt idx="212">
                  <c:v>7.12</c:v>
                </c:pt>
                <c:pt idx="213">
                  <c:v>7.13</c:v>
                </c:pt>
                <c:pt idx="214">
                  <c:v>7.14</c:v>
                </c:pt>
                <c:pt idx="215">
                  <c:v>7.15</c:v>
                </c:pt>
                <c:pt idx="216">
                  <c:v>7.16</c:v>
                </c:pt>
                <c:pt idx="217">
                  <c:v>7.17</c:v>
                </c:pt>
                <c:pt idx="218">
                  <c:v>7.18</c:v>
                </c:pt>
                <c:pt idx="219">
                  <c:v>7.19</c:v>
                </c:pt>
                <c:pt idx="220">
                  <c:v>7.2</c:v>
                </c:pt>
                <c:pt idx="221">
                  <c:v>7.21</c:v>
                </c:pt>
                <c:pt idx="222">
                  <c:v>7.22</c:v>
                </c:pt>
                <c:pt idx="223">
                  <c:v>7.23</c:v>
                </c:pt>
                <c:pt idx="224">
                  <c:v>7.24</c:v>
                </c:pt>
                <c:pt idx="225">
                  <c:v>7.25</c:v>
                </c:pt>
                <c:pt idx="226">
                  <c:v>7.26</c:v>
                </c:pt>
                <c:pt idx="227">
                  <c:v>7.27</c:v>
                </c:pt>
                <c:pt idx="228">
                  <c:v>7.28</c:v>
                </c:pt>
                <c:pt idx="229">
                  <c:v>7.29</c:v>
                </c:pt>
                <c:pt idx="230">
                  <c:v>7.3</c:v>
                </c:pt>
                <c:pt idx="231">
                  <c:v>7.31</c:v>
                </c:pt>
                <c:pt idx="232">
                  <c:v>7.32</c:v>
                </c:pt>
                <c:pt idx="233">
                  <c:v>7.33</c:v>
                </c:pt>
                <c:pt idx="234">
                  <c:v>7.34</c:v>
                </c:pt>
                <c:pt idx="235">
                  <c:v>7.35</c:v>
                </c:pt>
                <c:pt idx="236">
                  <c:v>7.36</c:v>
                </c:pt>
                <c:pt idx="237">
                  <c:v>7.37</c:v>
                </c:pt>
                <c:pt idx="238">
                  <c:v>7.38</c:v>
                </c:pt>
                <c:pt idx="239">
                  <c:v>7.39</c:v>
                </c:pt>
                <c:pt idx="240">
                  <c:v>7.4</c:v>
                </c:pt>
                <c:pt idx="241">
                  <c:v>7.41</c:v>
                </c:pt>
                <c:pt idx="242">
                  <c:v>7.42</c:v>
                </c:pt>
                <c:pt idx="243">
                  <c:v>7.43</c:v>
                </c:pt>
                <c:pt idx="244">
                  <c:v>7.44</c:v>
                </c:pt>
                <c:pt idx="245">
                  <c:v>7.45</c:v>
                </c:pt>
                <c:pt idx="246">
                  <c:v>7.46</c:v>
                </c:pt>
                <c:pt idx="247">
                  <c:v>7.47</c:v>
                </c:pt>
                <c:pt idx="248">
                  <c:v>7.48</c:v>
                </c:pt>
                <c:pt idx="249">
                  <c:v>7.49</c:v>
                </c:pt>
                <c:pt idx="250">
                  <c:v>7.5</c:v>
                </c:pt>
                <c:pt idx="251">
                  <c:v>7.51</c:v>
                </c:pt>
                <c:pt idx="252">
                  <c:v>7.52</c:v>
                </c:pt>
                <c:pt idx="253">
                  <c:v>7.53</c:v>
                </c:pt>
                <c:pt idx="254">
                  <c:v>7.54</c:v>
                </c:pt>
                <c:pt idx="255">
                  <c:v>7.55</c:v>
                </c:pt>
                <c:pt idx="256">
                  <c:v>7.56</c:v>
                </c:pt>
                <c:pt idx="257">
                  <c:v>7.57</c:v>
                </c:pt>
                <c:pt idx="258">
                  <c:v>7.58</c:v>
                </c:pt>
                <c:pt idx="259">
                  <c:v>7.59</c:v>
                </c:pt>
                <c:pt idx="260">
                  <c:v>7.6</c:v>
                </c:pt>
                <c:pt idx="261">
                  <c:v>7.61</c:v>
                </c:pt>
                <c:pt idx="262">
                  <c:v>7.62</c:v>
                </c:pt>
                <c:pt idx="263">
                  <c:v>7.63</c:v>
                </c:pt>
                <c:pt idx="264">
                  <c:v>7.64</c:v>
                </c:pt>
                <c:pt idx="265">
                  <c:v>7.65</c:v>
                </c:pt>
                <c:pt idx="266">
                  <c:v>7.66</c:v>
                </c:pt>
                <c:pt idx="267">
                  <c:v>7.67</c:v>
                </c:pt>
                <c:pt idx="268">
                  <c:v>7.68</c:v>
                </c:pt>
                <c:pt idx="269">
                  <c:v>7.69</c:v>
                </c:pt>
                <c:pt idx="270">
                  <c:v>7.7</c:v>
                </c:pt>
                <c:pt idx="271">
                  <c:v>7.71</c:v>
                </c:pt>
                <c:pt idx="272">
                  <c:v>7.72</c:v>
                </c:pt>
                <c:pt idx="273">
                  <c:v>7.73</c:v>
                </c:pt>
                <c:pt idx="274">
                  <c:v>7.74</c:v>
                </c:pt>
                <c:pt idx="275">
                  <c:v>7.75</c:v>
                </c:pt>
                <c:pt idx="276">
                  <c:v>7.76</c:v>
                </c:pt>
                <c:pt idx="277">
                  <c:v>7.77</c:v>
                </c:pt>
                <c:pt idx="278">
                  <c:v>7.78</c:v>
                </c:pt>
                <c:pt idx="279">
                  <c:v>7.79</c:v>
                </c:pt>
                <c:pt idx="280">
                  <c:v>7.8</c:v>
                </c:pt>
                <c:pt idx="281">
                  <c:v>7.81</c:v>
                </c:pt>
                <c:pt idx="282">
                  <c:v>7.82</c:v>
                </c:pt>
                <c:pt idx="283">
                  <c:v>7.83</c:v>
                </c:pt>
                <c:pt idx="284">
                  <c:v>7.84</c:v>
                </c:pt>
                <c:pt idx="285">
                  <c:v>7.85</c:v>
                </c:pt>
                <c:pt idx="286">
                  <c:v>7.86</c:v>
                </c:pt>
                <c:pt idx="287">
                  <c:v>7.87</c:v>
                </c:pt>
                <c:pt idx="288">
                  <c:v>7.88</c:v>
                </c:pt>
                <c:pt idx="289">
                  <c:v>7.89</c:v>
                </c:pt>
                <c:pt idx="290">
                  <c:v>7.9</c:v>
                </c:pt>
                <c:pt idx="291">
                  <c:v>7.91</c:v>
                </c:pt>
                <c:pt idx="292">
                  <c:v>7.92</c:v>
                </c:pt>
                <c:pt idx="293">
                  <c:v>7.93</c:v>
                </c:pt>
                <c:pt idx="294">
                  <c:v>7.94</c:v>
                </c:pt>
                <c:pt idx="295">
                  <c:v>7.95</c:v>
                </c:pt>
                <c:pt idx="296">
                  <c:v>7.96</c:v>
                </c:pt>
                <c:pt idx="297">
                  <c:v>7.97</c:v>
                </c:pt>
                <c:pt idx="298">
                  <c:v>7.98</c:v>
                </c:pt>
                <c:pt idx="299">
                  <c:v>7.99</c:v>
                </c:pt>
                <c:pt idx="300">
                  <c:v>8</c:v>
                </c:pt>
                <c:pt idx="301">
                  <c:v>8.01</c:v>
                </c:pt>
                <c:pt idx="302">
                  <c:v>8.02</c:v>
                </c:pt>
                <c:pt idx="303">
                  <c:v>8.0299999999999994</c:v>
                </c:pt>
                <c:pt idx="304">
                  <c:v>8.0399999999999991</c:v>
                </c:pt>
                <c:pt idx="305">
                  <c:v>8.0500000000000007</c:v>
                </c:pt>
                <c:pt idx="306">
                  <c:v>8.06</c:v>
                </c:pt>
                <c:pt idx="307">
                  <c:v>8.07</c:v>
                </c:pt>
                <c:pt idx="308">
                  <c:v>8.08</c:v>
                </c:pt>
                <c:pt idx="309">
                  <c:v>8.09</c:v>
                </c:pt>
                <c:pt idx="310">
                  <c:v>8.1</c:v>
                </c:pt>
                <c:pt idx="311">
                  <c:v>8.11</c:v>
                </c:pt>
                <c:pt idx="312">
                  <c:v>8.1199999999999992</c:v>
                </c:pt>
                <c:pt idx="313">
                  <c:v>8.1300000000000008</c:v>
                </c:pt>
                <c:pt idx="314">
                  <c:v>8.14</c:v>
                </c:pt>
                <c:pt idx="315">
                  <c:v>8.15</c:v>
                </c:pt>
                <c:pt idx="316">
                  <c:v>8.16</c:v>
                </c:pt>
                <c:pt idx="317">
                  <c:v>8.17</c:v>
                </c:pt>
                <c:pt idx="318">
                  <c:v>8.18</c:v>
                </c:pt>
                <c:pt idx="319">
                  <c:v>8.19</c:v>
                </c:pt>
                <c:pt idx="320">
                  <c:v>8.1999999999999993</c:v>
                </c:pt>
                <c:pt idx="321">
                  <c:v>8.2100000000000009</c:v>
                </c:pt>
                <c:pt idx="322">
                  <c:v>8.2200000000000006</c:v>
                </c:pt>
                <c:pt idx="323">
                  <c:v>8.23</c:v>
                </c:pt>
                <c:pt idx="324">
                  <c:v>8.24</c:v>
                </c:pt>
                <c:pt idx="325">
                  <c:v>8.25</c:v>
                </c:pt>
                <c:pt idx="326">
                  <c:v>8.26</c:v>
                </c:pt>
                <c:pt idx="327">
                  <c:v>8.27</c:v>
                </c:pt>
                <c:pt idx="328">
                  <c:v>8.2799999999999994</c:v>
                </c:pt>
                <c:pt idx="329">
                  <c:v>8.2899999999999991</c:v>
                </c:pt>
                <c:pt idx="330">
                  <c:v>8.3000000000000007</c:v>
                </c:pt>
                <c:pt idx="331">
                  <c:v>8.31</c:v>
                </c:pt>
                <c:pt idx="332">
                  <c:v>8.32</c:v>
                </c:pt>
                <c:pt idx="333">
                  <c:v>8.33</c:v>
                </c:pt>
                <c:pt idx="334">
                  <c:v>8.34</c:v>
                </c:pt>
                <c:pt idx="335">
                  <c:v>8.35</c:v>
                </c:pt>
                <c:pt idx="336">
                  <c:v>8.36</c:v>
                </c:pt>
                <c:pt idx="337">
                  <c:v>8.3699999999999992</c:v>
                </c:pt>
                <c:pt idx="338">
                  <c:v>8.3800000000000008</c:v>
                </c:pt>
                <c:pt idx="339">
                  <c:v>8.39</c:v>
                </c:pt>
                <c:pt idx="340">
                  <c:v>8.4</c:v>
                </c:pt>
                <c:pt idx="341">
                  <c:v>8.41</c:v>
                </c:pt>
                <c:pt idx="342">
                  <c:v>8.42</c:v>
                </c:pt>
                <c:pt idx="343">
                  <c:v>8.43</c:v>
                </c:pt>
                <c:pt idx="344">
                  <c:v>8.44</c:v>
                </c:pt>
                <c:pt idx="345">
                  <c:v>8.4499999999999993</c:v>
                </c:pt>
                <c:pt idx="346">
                  <c:v>8.4600000000000009</c:v>
                </c:pt>
                <c:pt idx="347">
                  <c:v>8.4700000000000006</c:v>
                </c:pt>
                <c:pt idx="348">
                  <c:v>8.48</c:v>
                </c:pt>
                <c:pt idx="349">
                  <c:v>8.49</c:v>
                </c:pt>
                <c:pt idx="350">
                  <c:v>8.5</c:v>
                </c:pt>
                <c:pt idx="351">
                  <c:v>8.51</c:v>
                </c:pt>
                <c:pt idx="352">
                  <c:v>8.52</c:v>
                </c:pt>
                <c:pt idx="353">
                  <c:v>8.5299999999999994</c:v>
                </c:pt>
                <c:pt idx="354">
                  <c:v>8.5399999999999991</c:v>
                </c:pt>
                <c:pt idx="355">
                  <c:v>8.5500000000000007</c:v>
                </c:pt>
                <c:pt idx="356">
                  <c:v>8.56</c:v>
                </c:pt>
                <c:pt idx="357">
                  <c:v>8.57</c:v>
                </c:pt>
                <c:pt idx="358">
                  <c:v>8.58</c:v>
                </c:pt>
                <c:pt idx="359">
                  <c:v>8.59</c:v>
                </c:pt>
                <c:pt idx="360">
                  <c:v>8.6</c:v>
                </c:pt>
                <c:pt idx="361">
                  <c:v>8.61</c:v>
                </c:pt>
                <c:pt idx="362">
                  <c:v>8.6199999999999992</c:v>
                </c:pt>
                <c:pt idx="363">
                  <c:v>8.6300000000000008</c:v>
                </c:pt>
                <c:pt idx="364">
                  <c:v>8.64</c:v>
                </c:pt>
                <c:pt idx="365">
                  <c:v>8.65</c:v>
                </c:pt>
                <c:pt idx="366">
                  <c:v>8.66</c:v>
                </c:pt>
                <c:pt idx="367">
                  <c:v>8.67</c:v>
                </c:pt>
                <c:pt idx="368">
                  <c:v>8.68</c:v>
                </c:pt>
                <c:pt idx="369">
                  <c:v>8.69</c:v>
                </c:pt>
                <c:pt idx="370">
                  <c:v>8.6999999999999993</c:v>
                </c:pt>
                <c:pt idx="371">
                  <c:v>8.7100000000000009</c:v>
                </c:pt>
                <c:pt idx="372">
                  <c:v>8.7200000000000006</c:v>
                </c:pt>
                <c:pt idx="373">
                  <c:v>8.73</c:v>
                </c:pt>
                <c:pt idx="374">
                  <c:v>8.74</c:v>
                </c:pt>
                <c:pt idx="375">
                  <c:v>8.75</c:v>
                </c:pt>
                <c:pt idx="376">
                  <c:v>8.76</c:v>
                </c:pt>
                <c:pt idx="377">
                  <c:v>8.77</c:v>
                </c:pt>
                <c:pt idx="378">
                  <c:v>8.7799999999999994</c:v>
                </c:pt>
                <c:pt idx="379">
                  <c:v>8.7899999999999991</c:v>
                </c:pt>
                <c:pt idx="380">
                  <c:v>8.8000000000000007</c:v>
                </c:pt>
                <c:pt idx="381">
                  <c:v>8.81</c:v>
                </c:pt>
                <c:pt idx="382">
                  <c:v>8.82</c:v>
                </c:pt>
                <c:pt idx="383">
                  <c:v>8.83</c:v>
                </c:pt>
                <c:pt idx="384">
                  <c:v>8.84</c:v>
                </c:pt>
                <c:pt idx="385">
                  <c:v>8.85</c:v>
                </c:pt>
                <c:pt idx="386">
                  <c:v>8.86</c:v>
                </c:pt>
                <c:pt idx="387">
                  <c:v>8.8699999999999992</c:v>
                </c:pt>
                <c:pt idx="388">
                  <c:v>8.8800000000000008</c:v>
                </c:pt>
                <c:pt idx="389">
                  <c:v>8.89</c:v>
                </c:pt>
                <c:pt idx="390">
                  <c:v>8.9</c:v>
                </c:pt>
                <c:pt idx="391">
                  <c:v>8.91</c:v>
                </c:pt>
                <c:pt idx="392">
                  <c:v>8.92</c:v>
                </c:pt>
                <c:pt idx="393">
                  <c:v>8.93</c:v>
                </c:pt>
                <c:pt idx="394">
                  <c:v>8.94</c:v>
                </c:pt>
                <c:pt idx="395">
                  <c:v>8.9499999999999993</c:v>
                </c:pt>
                <c:pt idx="396">
                  <c:v>8.9600000000000009</c:v>
                </c:pt>
                <c:pt idx="397">
                  <c:v>8.9700000000000006</c:v>
                </c:pt>
                <c:pt idx="398">
                  <c:v>8.98</c:v>
                </c:pt>
                <c:pt idx="399">
                  <c:v>8.99</c:v>
                </c:pt>
                <c:pt idx="400">
                  <c:v>9</c:v>
                </c:pt>
                <c:pt idx="401">
                  <c:v>9.01</c:v>
                </c:pt>
                <c:pt idx="402">
                  <c:v>9.02</c:v>
                </c:pt>
                <c:pt idx="403">
                  <c:v>9.0299999999999994</c:v>
                </c:pt>
                <c:pt idx="404">
                  <c:v>9.0399999999999991</c:v>
                </c:pt>
                <c:pt idx="405">
                  <c:v>9.0500000000000007</c:v>
                </c:pt>
                <c:pt idx="406">
                  <c:v>9.06</c:v>
                </c:pt>
                <c:pt idx="407">
                  <c:v>9.07</c:v>
                </c:pt>
                <c:pt idx="408">
                  <c:v>9.08</c:v>
                </c:pt>
                <c:pt idx="409">
                  <c:v>9.09</c:v>
                </c:pt>
                <c:pt idx="410">
                  <c:v>9.1</c:v>
                </c:pt>
                <c:pt idx="411">
                  <c:v>9.11</c:v>
                </c:pt>
                <c:pt idx="412">
                  <c:v>9.1199999999999992</c:v>
                </c:pt>
                <c:pt idx="413">
                  <c:v>9.1300000000000008</c:v>
                </c:pt>
                <c:pt idx="414">
                  <c:v>9.14</c:v>
                </c:pt>
                <c:pt idx="415">
                  <c:v>9.15</c:v>
                </c:pt>
                <c:pt idx="416">
                  <c:v>9.16</c:v>
                </c:pt>
                <c:pt idx="417">
                  <c:v>9.17</c:v>
                </c:pt>
                <c:pt idx="418">
                  <c:v>9.18</c:v>
                </c:pt>
                <c:pt idx="419">
                  <c:v>9.19</c:v>
                </c:pt>
                <c:pt idx="420">
                  <c:v>9.1999999999999993</c:v>
                </c:pt>
                <c:pt idx="421">
                  <c:v>9.2100000000000009</c:v>
                </c:pt>
                <c:pt idx="422">
                  <c:v>9.2200000000000006</c:v>
                </c:pt>
                <c:pt idx="423">
                  <c:v>9.23</c:v>
                </c:pt>
                <c:pt idx="424">
                  <c:v>9.24</c:v>
                </c:pt>
                <c:pt idx="425">
                  <c:v>9.25</c:v>
                </c:pt>
                <c:pt idx="426">
                  <c:v>9.26</c:v>
                </c:pt>
                <c:pt idx="427">
                  <c:v>9.27</c:v>
                </c:pt>
                <c:pt idx="428">
                  <c:v>9.2799999999999994</c:v>
                </c:pt>
                <c:pt idx="429">
                  <c:v>9.2899999999999991</c:v>
                </c:pt>
                <c:pt idx="430">
                  <c:v>9.3000000000000007</c:v>
                </c:pt>
                <c:pt idx="431">
                  <c:v>9.31</c:v>
                </c:pt>
                <c:pt idx="432">
                  <c:v>9.32</c:v>
                </c:pt>
                <c:pt idx="433">
                  <c:v>9.33</c:v>
                </c:pt>
                <c:pt idx="434">
                  <c:v>9.34</c:v>
                </c:pt>
                <c:pt idx="435">
                  <c:v>9.35</c:v>
                </c:pt>
                <c:pt idx="436">
                  <c:v>9.36</c:v>
                </c:pt>
                <c:pt idx="437">
                  <c:v>9.3699999999999992</c:v>
                </c:pt>
                <c:pt idx="438">
                  <c:v>9.3800000000000008</c:v>
                </c:pt>
                <c:pt idx="439">
                  <c:v>9.39</c:v>
                </c:pt>
                <c:pt idx="440">
                  <c:v>9.4</c:v>
                </c:pt>
                <c:pt idx="441">
                  <c:v>9.41</c:v>
                </c:pt>
                <c:pt idx="442">
                  <c:v>9.42</c:v>
                </c:pt>
                <c:pt idx="443">
                  <c:v>9.43</c:v>
                </c:pt>
                <c:pt idx="444">
                  <c:v>9.44</c:v>
                </c:pt>
                <c:pt idx="445">
                  <c:v>9.4499999999999993</c:v>
                </c:pt>
                <c:pt idx="446">
                  <c:v>9.4600000000000009</c:v>
                </c:pt>
                <c:pt idx="447">
                  <c:v>9.4700000000000006</c:v>
                </c:pt>
                <c:pt idx="448">
                  <c:v>9.48</c:v>
                </c:pt>
                <c:pt idx="449">
                  <c:v>9.49</c:v>
                </c:pt>
                <c:pt idx="450">
                  <c:v>9.5</c:v>
                </c:pt>
                <c:pt idx="451">
                  <c:v>9.51</c:v>
                </c:pt>
                <c:pt idx="452">
                  <c:v>9.52</c:v>
                </c:pt>
                <c:pt idx="453">
                  <c:v>9.5299999999999994</c:v>
                </c:pt>
                <c:pt idx="454">
                  <c:v>9.5399999999999991</c:v>
                </c:pt>
                <c:pt idx="455">
                  <c:v>9.5500000000000007</c:v>
                </c:pt>
                <c:pt idx="456">
                  <c:v>9.56</c:v>
                </c:pt>
                <c:pt idx="457">
                  <c:v>9.57</c:v>
                </c:pt>
                <c:pt idx="458">
                  <c:v>9.58</c:v>
                </c:pt>
                <c:pt idx="459">
                  <c:v>9.59</c:v>
                </c:pt>
                <c:pt idx="460">
                  <c:v>9.6</c:v>
                </c:pt>
                <c:pt idx="461">
                  <c:v>9.61</c:v>
                </c:pt>
                <c:pt idx="462">
                  <c:v>9.6199999999999992</c:v>
                </c:pt>
                <c:pt idx="463">
                  <c:v>9.6300000000000008</c:v>
                </c:pt>
                <c:pt idx="464">
                  <c:v>9.64</c:v>
                </c:pt>
                <c:pt idx="465">
                  <c:v>9.65</c:v>
                </c:pt>
                <c:pt idx="466">
                  <c:v>9.66</c:v>
                </c:pt>
                <c:pt idx="467">
                  <c:v>9.67</c:v>
                </c:pt>
                <c:pt idx="468">
                  <c:v>9.68</c:v>
                </c:pt>
                <c:pt idx="469">
                  <c:v>9.69</c:v>
                </c:pt>
                <c:pt idx="470">
                  <c:v>9.6999999999999993</c:v>
                </c:pt>
                <c:pt idx="471">
                  <c:v>9.7100000000000009</c:v>
                </c:pt>
                <c:pt idx="472">
                  <c:v>9.7200000000000006</c:v>
                </c:pt>
                <c:pt idx="473">
                  <c:v>9.73</c:v>
                </c:pt>
                <c:pt idx="474">
                  <c:v>9.74</c:v>
                </c:pt>
                <c:pt idx="475">
                  <c:v>9.75</c:v>
                </c:pt>
                <c:pt idx="476">
                  <c:v>9.76</c:v>
                </c:pt>
                <c:pt idx="477">
                  <c:v>9.77</c:v>
                </c:pt>
                <c:pt idx="478">
                  <c:v>9.7799999999999994</c:v>
                </c:pt>
                <c:pt idx="479">
                  <c:v>9.7899999999999991</c:v>
                </c:pt>
                <c:pt idx="480">
                  <c:v>9.8000000000000007</c:v>
                </c:pt>
                <c:pt idx="481">
                  <c:v>9.81</c:v>
                </c:pt>
                <c:pt idx="482">
                  <c:v>9.82</c:v>
                </c:pt>
                <c:pt idx="483">
                  <c:v>9.83</c:v>
                </c:pt>
                <c:pt idx="484">
                  <c:v>9.84</c:v>
                </c:pt>
                <c:pt idx="485">
                  <c:v>9.85</c:v>
                </c:pt>
                <c:pt idx="486">
                  <c:v>9.86</c:v>
                </c:pt>
                <c:pt idx="487">
                  <c:v>9.8699999999999992</c:v>
                </c:pt>
                <c:pt idx="488">
                  <c:v>9.8800000000000008</c:v>
                </c:pt>
                <c:pt idx="489">
                  <c:v>9.89</c:v>
                </c:pt>
                <c:pt idx="490">
                  <c:v>9.9</c:v>
                </c:pt>
                <c:pt idx="491">
                  <c:v>9.91</c:v>
                </c:pt>
                <c:pt idx="492">
                  <c:v>9.92</c:v>
                </c:pt>
                <c:pt idx="493">
                  <c:v>9.93</c:v>
                </c:pt>
                <c:pt idx="494">
                  <c:v>9.94</c:v>
                </c:pt>
                <c:pt idx="495">
                  <c:v>9.9499999999999993</c:v>
                </c:pt>
                <c:pt idx="496">
                  <c:v>9.9600000000000009</c:v>
                </c:pt>
                <c:pt idx="497">
                  <c:v>9.9700000000000006</c:v>
                </c:pt>
                <c:pt idx="498">
                  <c:v>9.98</c:v>
                </c:pt>
                <c:pt idx="499">
                  <c:v>9.99</c:v>
                </c:pt>
                <c:pt idx="500">
                  <c:v>10</c:v>
                </c:pt>
                <c:pt idx="501">
                  <c:v>10.01</c:v>
                </c:pt>
                <c:pt idx="502">
                  <c:v>10.02</c:v>
                </c:pt>
                <c:pt idx="503">
                  <c:v>10.029999999999999</c:v>
                </c:pt>
                <c:pt idx="504">
                  <c:v>10.039999999999999</c:v>
                </c:pt>
                <c:pt idx="505">
                  <c:v>10.050000000000001</c:v>
                </c:pt>
                <c:pt idx="506">
                  <c:v>10.06</c:v>
                </c:pt>
                <c:pt idx="507">
                  <c:v>10.07</c:v>
                </c:pt>
                <c:pt idx="508">
                  <c:v>10.08</c:v>
                </c:pt>
                <c:pt idx="509">
                  <c:v>10.09</c:v>
                </c:pt>
                <c:pt idx="510">
                  <c:v>10.1</c:v>
                </c:pt>
                <c:pt idx="511">
                  <c:v>10.11</c:v>
                </c:pt>
                <c:pt idx="512">
                  <c:v>10.119999999999999</c:v>
                </c:pt>
                <c:pt idx="513">
                  <c:v>10.130000000000001</c:v>
                </c:pt>
                <c:pt idx="514">
                  <c:v>10.14</c:v>
                </c:pt>
                <c:pt idx="515">
                  <c:v>10.15</c:v>
                </c:pt>
                <c:pt idx="516">
                  <c:v>10.16</c:v>
                </c:pt>
                <c:pt idx="517">
                  <c:v>10.17</c:v>
                </c:pt>
                <c:pt idx="518">
                  <c:v>10.18</c:v>
                </c:pt>
                <c:pt idx="519">
                  <c:v>10.19</c:v>
                </c:pt>
                <c:pt idx="520">
                  <c:v>10.199999999999999</c:v>
                </c:pt>
                <c:pt idx="521">
                  <c:v>10.210000000000001</c:v>
                </c:pt>
                <c:pt idx="522">
                  <c:v>10.220000000000001</c:v>
                </c:pt>
                <c:pt idx="523">
                  <c:v>10.23</c:v>
                </c:pt>
                <c:pt idx="524">
                  <c:v>10.24</c:v>
                </c:pt>
                <c:pt idx="525">
                  <c:v>10.25</c:v>
                </c:pt>
                <c:pt idx="526">
                  <c:v>10.26</c:v>
                </c:pt>
                <c:pt idx="527">
                  <c:v>10.27</c:v>
                </c:pt>
                <c:pt idx="528">
                  <c:v>10.28</c:v>
                </c:pt>
                <c:pt idx="529">
                  <c:v>10.29</c:v>
                </c:pt>
                <c:pt idx="530">
                  <c:v>10.3</c:v>
                </c:pt>
                <c:pt idx="531">
                  <c:v>10.31</c:v>
                </c:pt>
                <c:pt idx="532">
                  <c:v>10.32</c:v>
                </c:pt>
                <c:pt idx="533">
                  <c:v>10.33</c:v>
                </c:pt>
                <c:pt idx="534">
                  <c:v>10.34</c:v>
                </c:pt>
                <c:pt idx="535">
                  <c:v>10.35</c:v>
                </c:pt>
                <c:pt idx="536">
                  <c:v>10.36</c:v>
                </c:pt>
                <c:pt idx="537">
                  <c:v>10.37</c:v>
                </c:pt>
                <c:pt idx="538">
                  <c:v>10.38</c:v>
                </c:pt>
                <c:pt idx="539">
                  <c:v>10.39</c:v>
                </c:pt>
                <c:pt idx="540">
                  <c:v>10.4</c:v>
                </c:pt>
                <c:pt idx="541">
                  <c:v>10.41</c:v>
                </c:pt>
                <c:pt idx="542">
                  <c:v>10.42</c:v>
                </c:pt>
                <c:pt idx="543">
                  <c:v>10.43</c:v>
                </c:pt>
                <c:pt idx="544">
                  <c:v>10.44</c:v>
                </c:pt>
                <c:pt idx="545">
                  <c:v>10.45</c:v>
                </c:pt>
                <c:pt idx="546">
                  <c:v>10.46</c:v>
                </c:pt>
                <c:pt idx="547">
                  <c:v>10.47</c:v>
                </c:pt>
                <c:pt idx="548">
                  <c:v>10.48</c:v>
                </c:pt>
                <c:pt idx="549">
                  <c:v>10.49</c:v>
                </c:pt>
                <c:pt idx="550">
                  <c:v>10.5</c:v>
                </c:pt>
                <c:pt idx="551">
                  <c:v>10.51</c:v>
                </c:pt>
                <c:pt idx="552">
                  <c:v>10.52</c:v>
                </c:pt>
                <c:pt idx="553">
                  <c:v>10.53</c:v>
                </c:pt>
                <c:pt idx="554">
                  <c:v>10.54</c:v>
                </c:pt>
                <c:pt idx="555">
                  <c:v>10.55</c:v>
                </c:pt>
                <c:pt idx="556">
                  <c:v>10.56</c:v>
                </c:pt>
                <c:pt idx="557">
                  <c:v>10.57</c:v>
                </c:pt>
                <c:pt idx="558">
                  <c:v>10.58</c:v>
                </c:pt>
                <c:pt idx="559">
                  <c:v>10.59</c:v>
                </c:pt>
                <c:pt idx="560">
                  <c:v>10.6</c:v>
                </c:pt>
                <c:pt idx="561">
                  <c:v>10.61</c:v>
                </c:pt>
                <c:pt idx="562">
                  <c:v>10.62</c:v>
                </c:pt>
                <c:pt idx="563">
                  <c:v>10.63</c:v>
                </c:pt>
                <c:pt idx="564">
                  <c:v>10.64</c:v>
                </c:pt>
                <c:pt idx="565">
                  <c:v>10.65</c:v>
                </c:pt>
                <c:pt idx="566">
                  <c:v>10.66</c:v>
                </c:pt>
                <c:pt idx="567">
                  <c:v>10.67</c:v>
                </c:pt>
                <c:pt idx="568">
                  <c:v>10.68</c:v>
                </c:pt>
                <c:pt idx="569">
                  <c:v>10.69</c:v>
                </c:pt>
                <c:pt idx="570">
                  <c:v>10.7</c:v>
                </c:pt>
                <c:pt idx="571">
                  <c:v>10.71</c:v>
                </c:pt>
                <c:pt idx="572">
                  <c:v>10.72</c:v>
                </c:pt>
                <c:pt idx="573">
                  <c:v>10.73</c:v>
                </c:pt>
                <c:pt idx="574">
                  <c:v>10.74</c:v>
                </c:pt>
                <c:pt idx="575">
                  <c:v>10.75</c:v>
                </c:pt>
                <c:pt idx="576">
                  <c:v>10.76</c:v>
                </c:pt>
                <c:pt idx="577">
                  <c:v>10.77</c:v>
                </c:pt>
                <c:pt idx="578">
                  <c:v>10.78</c:v>
                </c:pt>
                <c:pt idx="579">
                  <c:v>10.79</c:v>
                </c:pt>
                <c:pt idx="580">
                  <c:v>10.8</c:v>
                </c:pt>
                <c:pt idx="581">
                  <c:v>10.81</c:v>
                </c:pt>
                <c:pt idx="582">
                  <c:v>10.82</c:v>
                </c:pt>
                <c:pt idx="583">
                  <c:v>10.83</c:v>
                </c:pt>
                <c:pt idx="584">
                  <c:v>10.84</c:v>
                </c:pt>
                <c:pt idx="585">
                  <c:v>10.85</c:v>
                </c:pt>
                <c:pt idx="586">
                  <c:v>10.86</c:v>
                </c:pt>
                <c:pt idx="587">
                  <c:v>10.87</c:v>
                </c:pt>
                <c:pt idx="588">
                  <c:v>10.88</c:v>
                </c:pt>
                <c:pt idx="589">
                  <c:v>10.89</c:v>
                </c:pt>
                <c:pt idx="590">
                  <c:v>10.9</c:v>
                </c:pt>
                <c:pt idx="591">
                  <c:v>10.91</c:v>
                </c:pt>
                <c:pt idx="592">
                  <c:v>10.92</c:v>
                </c:pt>
                <c:pt idx="593">
                  <c:v>10.93</c:v>
                </c:pt>
                <c:pt idx="594">
                  <c:v>10.94</c:v>
                </c:pt>
                <c:pt idx="595">
                  <c:v>10.95</c:v>
                </c:pt>
                <c:pt idx="596">
                  <c:v>10.96</c:v>
                </c:pt>
                <c:pt idx="597">
                  <c:v>10.97</c:v>
                </c:pt>
                <c:pt idx="598">
                  <c:v>10.98</c:v>
                </c:pt>
                <c:pt idx="599">
                  <c:v>10.99</c:v>
                </c:pt>
                <c:pt idx="600">
                  <c:v>11</c:v>
                </c:pt>
                <c:pt idx="601">
                  <c:v>11.01</c:v>
                </c:pt>
                <c:pt idx="602">
                  <c:v>11.02</c:v>
                </c:pt>
                <c:pt idx="603">
                  <c:v>11.03</c:v>
                </c:pt>
                <c:pt idx="604">
                  <c:v>11.04</c:v>
                </c:pt>
                <c:pt idx="605">
                  <c:v>11.05</c:v>
                </c:pt>
                <c:pt idx="606">
                  <c:v>11.06</c:v>
                </c:pt>
                <c:pt idx="607">
                  <c:v>11.07</c:v>
                </c:pt>
                <c:pt idx="608">
                  <c:v>11.08</c:v>
                </c:pt>
                <c:pt idx="609">
                  <c:v>11.09</c:v>
                </c:pt>
                <c:pt idx="610">
                  <c:v>11.1</c:v>
                </c:pt>
                <c:pt idx="611">
                  <c:v>11.11</c:v>
                </c:pt>
                <c:pt idx="612">
                  <c:v>11.12</c:v>
                </c:pt>
                <c:pt idx="613">
                  <c:v>11.13</c:v>
                </c:pt>
                <c:pt idx="614">
                  <c:v>11.14</c:v>
                </c:pt>
                <c:pt idx="615">
                  <c:v>11.15</c:v>
                </c:pt>
                <c:pt idx="616">
                  <c:v>11.16</c:v>
                </c:pt>
                <c:pt idx="617">
                  <c:v>11.17</c:v>
                </c:pt>
                <c:pt idx="618">
                  <c:v>11.18</c:v>
                </c:pt>
                <c:pt idx="619">
                  <c:v>11.19</c:v>
                </c:pt>
                <c:pt idx="620">
                  <c:v>11.2</c:v>
                </c:pt>
                <c:pt idx="621">
                  <c:v>11.21</c:v>
                </c:pt>
                <c:pt idx="622">
                  <c:v>11.22</c:v>
                </c:pt>
                <c:pt idx="623">
                  <c:v>11.23</c:v>
                </c:pt>
                <c:pt idx="624">
                  <c:v>11.24</c:v>
                </c:pt>
                <c:pt idx="625">
                  <c:v>11.25</c:v>
                </c:pt>
                <c:pt idx="626">
                  <c:v>11.26</c:v>
                </c:pt>
                <c:pt idx="627">
                  <c:v>11.27</c:v>
                </c:pt>
                <c:pt idx="628">
                  <c:v>11.28</c:v>
                </c:pt>
                <c:pt idx="629">
                  <c:v>11.29</c:v>
                </c:pt>
                <c:pt idx="630">
                  <c:v>11.3</c:v>
                </c:pt>
                <c:pt idx="631">
                  <c:v>11.31</c:v>
                </c:pt>
                <c:pt idx="632">
                  <c:v>11.32</c:v>
                </c:pt>
                <c:pt idx="633">
                  <c:v>11.33</c:v>
                </c:pt>
                <c:pt idx="634">
                  <c:v>11.34</c:v>
                </c:pt>
                <c:pt idx="635">
                  <c:v>11.35</c:v>
                </c:pt>
                <c:pt idx="636">
                  <c:v>11.36</c:v>
                </c:pt>
                <c:pt idx="637">
                  <c:v>11.37</c:v>
                </c:pt>
                <c:pt idx="638">
                  <c:v>11.38</c:v>
                </c:pt>
                <c:pt idx="639">
                  <c:v>11.39</c:v>
                </c:pt>
                <c:pt idx="640">
                  <c:v>11.4</c:v>
                </c:pt>
                <c:pt idx="641">
                  <c:v>11.41</c:v>
                </c:pt>
                <c:pt idx="642">
                  <c:v>11.42</c:v>
                </c:pt>
                <c:pt idx="643">
                  <c:v>11.43</c:v>
                </c:pt>
                <c:pt idx="644">
                  <c:v>11.44</c:v>
                </c:pt>
                <c:pt idx="645">
                  <c:v>11.45</c:v>
                </c:pt>
                <c:pt idx="646">
                  <c:v>11.46</c:v>
                </c:pt>
                <c:pt idx="647">
                  <c:v>11.47</c:v>
                </c:pt>
                <c:pt idx="648">
                  <c:v>11.48</c:v>
                </c:pt>
                <c:pt idx="649">
                  <c:v>11.49</c:v>
                </c:pt>
                <c:pt idx="650">
                  <c:v>11.5</c:v>
                </c:pt>
                <c:pt idx="651">
                  <c:v>11.51</c:v>
                </c:pt>
                <c:pt idx="652">
                  <c:v>11.52</c:v>
                </c:pt>
                <c:pt idx="653">
                  <c:v>11.53</c:v>
                </c:pt>
                <c:pt idx="654">
                  <c:v>11.54</c:v>
                </c:pt>
                <c:pt idx="655">
                  <c:v>11.55</c:v>
                </c:pt>
                <c:pt idx="656">
                  <c:v>11.56</c:v>
                </c:pt>
                <c:pt idx="657">
                  <c:v>11.57</c:v>
                </c:pt>
                <c:pt idx="658">
                  <c:v>11.58</c:v>
                </c:pt>
                <c:pt idx="659">
                  <c:v>11.59</c:v>
                </c:pt>
                <c:pt idx="660">
                  <c:v>11.6</c:v>
                </c:pt>
                <c:pt idx="661">
                  <c:v>11.61</c:v>
                </c:pt>
                <c:pt idx="662">
                  <c:v>11.62</c:v>
                </c:pt>
                <c:pt idx="663">
                  <c:v>11.63</c:v>
                </c:pt>
                <c:pt idx="664">
                  <c:v>11.64</c:v>
                </c:pt>
                <c:pt idx="665">
                  <c:v>11.65</c:v>
                </c:pt>
                <c:pt idx="666">
                  <c:v>11.66</c:v>
                </c:pt>
                <c:pt idx="667">
                  <c:v>11.67</c:v>
                </c:pt>
                <c:pt idx="668">
                  <c:v>11.68</c:v>
                </c:pt>
                <c:pt idx="669">
                  <c:v>11.69</c:v>
                </c:pt>
                <c:pt idx="670">
                  <c:v>11.7</c:v>
                </c:pt>
                <c:pt idx="671">
                  <c:v>11.71</c:v>
                </c:pt>
                <c:pt idx="672">
                  <c:v>11.72</c:v>
                </c:pt>
                <c:pt idx="673">
                  <c:v>11.73</c:v>
                </c:pt>
                <c:pt idx="674">
                  <c:v>11.74</c:v>
                </c:pt>
                <c:pt idx="675">
                  <c:v>11.75</c:v>
                </c:pt>
                <c:pt idx="676">
                  <c:v>11.76</c:v>
                </c:pt>
                <c:pt idx="677">
                  <c:v>11.77</c:v>
                </c:pt>
                <c:pt idx="678">
                  <c:v>11.78</c:v>
                </c:pt>
                <c:pt idx="679">
                  <c:v>11.79</c:v>
                </c:pt>
                <c:pt idx="680">
                  <c:v>11.8</c:v>
                </c:pt>
                <c:pt idx="681">
                  <c:v>11.81</c:v>
                </c:pt>
                <c:pt idx="682">
                  <c:v>11.82</c:v>
                </c:pt>
                <c:pt idx="683">
                  <c:v>11.83</c:v>
                </c:pt>
                <c:pt idx="684">
                  <c:v>11.84</c:v>
                </c:pt>
                <c:pt idx="685">
                  <c:v>11.85</c:v>
                </c:pt>
                <c:pt idx="686">
                  <c:v>11.86</c:v>
                </c:pt>
                <c:pt idx="687">
                  <c:v>11.87</c:v>
                </c:pt>
                <c:pt idx="688">
                  <c:v>11.88</c:v>
                </c:pt>
                <c:pt idx="689">
                  <c:v>11.89</c:v>
                </c:pt>
                <c:pt idx="690">
                  <c:v>11.9</c:v>
                </c:pt>
                <c:pt idx="691">
                  <c:v>11.91</c:v>
                </c:pt>
                <c:pt idx="692">
                  <c:v>11.92</c:v>
                </c:pt>
                <c:pt idx="693">
                  <c:v>11.93</c:v>
                </c:pt>
                <c:pt idx="694">
                  <c:v>11.94</c:v>
                </c:pt>
                <c:pt idx="695">
                  <c:v>11.95</c:v>
                </c:pt>
                <c:pt idx="696">
                  <c:v>11.96</c:v>
                </c:pt>
                <c:pt idx="697">
                  <c:v>11.97</c:v>
                </c:pt>
                <c:pt idx="698">
                  <c:v>11.98</c:v>
                </c:pt>
                <c:pt idx="699">
                  <c:v>11.99</c:v>
                </c:pt>
                <c:pt idx="700">
                  <c:v>12</c:v>
                </c:pt>
                <c:pt idx="701">
                  <c:v>12.01</c:v>
                </c:pt>
                <c:pt idx="702">
                  <c:v>12.02</c:v>
                </c:pt>
                <c:pt idx="703">
                  <c:v>12.03</c:v>
                </c:pt>
                <c:pt idx="704">
                  <c:v>12.04</c:v>
                </c:pt>
                <c:pt idx="705">
                  <c:v>12.05</c:v>
                </c:pt>
                <c:pt idx="706">
                  <c:v>12.06</c:v>
                </c:pt>
                <c:pt idx="707">
                  <c:v>12.07</c:v>
                </c:pt>
                <c:pt idx="708">
                  <c:v>12.08</c:v>
                </c:pt>
                <c:pt idx="709">
                  <c:v>12.09</c:v>
                </c:pt>
                <c:pt idx="710">
                  <c:v>12.1</c:v>
                </c:pt>
                <c:pt idx="711">
                  <c:v>12.11</c:v>
                </c:pt>
                <c:pt idx="712">
                  <c:v>12.12</c:v>
                </c:pt>
                <c:pt idx="713">
                  <c:v>12.13</c:v>
                </c:pt>
                <c:pt idx="714">
                  <c:v>12.14</c:v>
                </c:pt>
                <c:pt idx="715">
                  <c:v>12.15</c:v>
                </c:pt>
                <c:pt idx="716">
                  <c:v>12.16</c:v>
                </c:pt>
                <c:pt idx="717">
                  <c:v>12.17</c:v>
                </c:pt>
                <c:pt idx="718">
                  <c:v>12.18</c:v>
                </c:pt>
                <c:pt idx="719">
                  <c:v>12.19</c:v>
                </c:pt>
                <c:pt idx="720">
                  <c:v>12.2</c:v>
                </c:pt>
                <c:pt idx="721">
                  <c:v>12.21</c:v>
                </c:pt>
                <c:pt idx="722">
                  <c:v>12.22</c:v>
                </c:pt>
                <c:pt idx="723">
                  <c:v>12.23</c:v>
                </c:pt>
                <c:pt idx="724">
                  <c:v>12.24</c:v>
                </c:pt>
                <c:pt idx="725">
                  <c:v>12.25</c:v>
                </c:pt>
                <c:pt idx="726">
                  <c:v>12.26</c:v>
                </c:pt>
                <c:pt idx="727">
                  <c:v>12.27</c:v>
                </c:pt>
                <c:pt idx="728">
                  <c:v>12.28</c:v>
                </c:pt>
                <c:pt idx="729">
                  <c:v>12.29</c:v>
                </c:pt>
                <c:pt idx="730">
                  <c:v>12.3</c:v>
                </c:pt>
                <c:pt idx="731">
                  <c:v>12.31</c:v>
                </c:pt>
                <c:pt idx="732">
                  <c:v>12.32</c:v>
                </c:pt>
                <c:pt idx="733">
                  <c:v>12.33</c:v>
                </c:pt>
                <c:pt idx="734">
                  <c:v>12.34</c:v>
                </c:pt>
                <c:pt idx="735">
                  <c:v>12.35</c:v>
                </c:pt>
                <c:pt idx="736">
                  <c:v>12.36</c:v>
                </c:pt>
                <c:pt idx="737">
                  <c:v>12.37</c:v>
                </c:pt>
                <c:pt idx="738">
                  <c:v>12.38</c:v>
                </c:pt>
                <c:pt idx="739">
                  <c:v>12.39</c:v>
                </c:pt>
                <c:pt idx="740">
                  <c:v>12.4</c:v>
                </c:pt>
                <c:pt idx="741">
                  <c:v>12.41</c:v>
                </c:pt>
                <c:pt idx="742">
                  <c:v>12.42</c:v>
                </c:pt>
                <c:pt idx="743">
                  <c:v>12.43</c:v>
                </c:pt>
                <c:pt idx="744">
                  <c:v>12.44</c:v>
                </c:pt>
                <c:pt idx="745">
                  <c:v>12.45</c:v>
                </c:pt>
                <c:pt idx="746">
                  <c:v>12.46</c:v>
                </c:pt>
                <c:pt idx="747">
                  <c:v>12.47</c:v>
                </c:pt>
                <c:pt idx="748">
                  <c:v>12.48</c:v>
                </c:pt>
                <c:pt idx="749">
                  <c:v>12.49</c:v>
                </c:pt>
                <c:pt idx="750">
                  <c:v>12.5</c:v>
                </c:pt>
                <c:pt idx="751">
                  <c:v>12.51</c:v>
                </c:pt>
                <c:pt idx="752">
                  <c:v>12.52</c:v>
                </c:pt>
                <c:pt idx="753">
                  <c:v>12.53</c:v>
                </c:pt>
                <c:pt idx="754">
                  <c:v>12.54</c:v>
                </c:pt>
                <c:pt idx="755">
                  <c:v>12.55</c:v>
                </c:pt>
                <c:pt idx="756">
                  <c:v>12.56</c:v>
                </c:pt>
                <c:pt idx="757">
                  <c:v>12.57</c:v>
                </c:pt>
                <c:pt idx="758">
                  <c:v>12.58</c:v>
                </c:pt>
                <c:pt idx="759">
                  <c:v>12.59</c:v>
                </c:pt>
                <c:pt idx="760">
                  <c:v>12.6</c:v>
                </c:pt>
                <c:pt idx="761">
                  <c:v>12.61</c:v>
                </c:pt>
                <c:pt idx="762">
                  <c:v>12.62</c:v>
                </c:pt>
                <c:pt idx="763">
                  <c:v>12.63</c:v>
                </c:pt>
                <c:pt idx="764">
                  <c:v>12.64</c:v>
                </c:pt>
                <c:pt idx="765">
                  <c:v>12.65</c:v>
                </c:pt>
                <c:pt idx="766">
                  <c:v>12.66</c:v>
                </c:pt>
                <c:pt idx="767">
                  <c:v>12.67</c:v>
                </c:pt>
                <c:pt idx="768">
                  <c:v>12.68</c:v>
                </c:pt>
                <c:pt idx="769">
                  <c:v>12.69</c:v>
                </c:pt>
                <c:pt idx="770">
                  <c:v>12.7</c:v>
                </c:pt>
                <c:pt idx="771">
                  <c:v>12.71</c:v>
                </c:pt>
                <c:pt idx="772">
                  <c:v>12.72</c:v>
                </c:pt>
                <c:pt idx="773">
                  <c:v>12.73</c:v>
                </c:pt>
                <c:pt idx="774">
                  <c:v>12.74</c:v>
                </c:pt>
                <c:pt idx="775">
                  <c:v>12.75</c:v>
                </c:pt>
                <c:pt idx="776">
                  <c:v>12.76</c:v>
                </c:pt>
                <c:pt idx="777">
                  <c:v>12.77</c:v>
                </c:pt>
                <c:pt idx="778">
                  <c:v>12.78</c:v>
                </c:pt>
                <c:pt idx="779">
                  <c:v>12.79</c:v>
                </c:pt>
                <c:pt idx="780">
                  <c:v>12.8</c:v>
                </c:pt>
                <c:pt idx="781">
                  <c:v>12.81</c:v>
                </c:pt>
                <c:pt idx="782">
                  <c:v>12.82</c:v>
                </c:pt>
                <c:pt idx="783">
                  <c:v>12.83</c:v>
                </c:pt>
                <c:pt idx="784">
                  <c:v>12.84</c:v>
                </c:pt>
                <c:pt idx="785">
                  <c:v>12.85</c:v>
                </c:pt>
                <c:pt idx="786">
                  <c:v>12.86</c:v>
                </c:pt>
                <c:pt idx="787">
                  <c:v>12.87</c:v>
                </c:pt>
                <c:pt idx="788">
                  <c:v>12.88</c:v>
                </c:pt>
                <c:pt idx="789">
                  <c:v>12.89</c:v>
                </c:pt>
                <c:pt idx="790">
                  <c:v>12.9</c:v>
                </c:pt>
                <c:pt idx="791">
                  <c:v>12.91</c:v>
                </c:pt>
                <c:pt idx="792">
                  <c:v>12.92</c:v>
                </c:pt>
                <c:pt idx="793">
                  <c:v>12.93</c:v>
                </c:pt>
                <c:pt idx="794">
                  <c:v>12.94</c:v>
                </c:pt>
                <c:pt idx="795">
                  <c:v>12.95</c:v>
                </c:pt>
                <c:pt idx="796">
                  <c:v>12.96</c:v>
                </c:pt>
                <c:pt idx="797">
                  <c:v>12.97</c:v>
                </c:pt>
                <c:pt idx="798">
                  <c:v>12.98</c:v>
                </c:pt>
                <c:pt idx="799">
                  <c:v>12.99</c:v>
                </c:pt>
                <c:pt idx="800">
                  <c:v>13</c:v>
                </c:pt>
                <c:pt idx="801">
                  <c:v>13.01</c:v>
                </c:pt>
                <c:pt idx="802">
                  <c:v>13.02</c:v>
                </c:pt>
                <c:pt idx="803">
                  <c:v>13.03</c:v>
                </c:pt>
                <c:pt idx="804">
                  <c:v>13.04</c:v>
                </c:pt>
                <c:pt idx="805">
                  <c:v>13.05</c:v>
                </c:pt>
                <c:pt idx="806">
                  <c:v>13.06</c:v>
                </c:pt>
                <c:pt idx="807">
                  <c:v>13.07</c:v>
                </c:pt>
                <c:pt idx="808">
                  <c:v>13.08</c:v>
                </c:pt>
                <c:pt idx="809">
                  <c:v>13.09</c:v>
                </c:pt>
                <c:pt idx="810">
                  <c:v>13.1</c:v>
                </c:pt>
                <c:pt idx="811">
                  <c:v>13.11</c:v>
                </c:pt>
                <c:pt idx="812">
                  <c:v>13.12</c:v>
                </c:pt>
                <c:pt idx="813">
                  <c:v>13.13</c:v>
                </c:pt>
                <c:pt idx="814">
                  <c:v>13.14</c:v>
                </c:pt>
                <c:pt idx="815">
                  <c:v>13.15</c:v>
                </c:pt>
                <c:pt idx="816">
                  <c:v>13.16</c:v>
                </c:pt>
                <c:pt idx="817">
                  <c:v>13.17</c:v>
                </c:pt>
                <c:pt idx="818">
                  <c:v>13.18</c:v>
                </c:pt>
                <c:pt idx="819">
                  <c:v>13.19</c:v>
                </c:pt>
                <c:pt idx="820">
                  <c:v>13.2</c:v>
                </c:pt>
                <c:pt idx="821">
                  <c:v>13.21</c:v>
                </c:pt>
                <c:pt idx="822">
                  <c:v>13.22</c:v>
                </c:pt>
                <c:pt idx="823">
                  <c:v>13.23</c:v>
                </c:pt>
                <c:pt idx="824">
                  <c:v>13.24</c:v>
                </c:pt>
                <c:pt idx="825">
                  <c:v>13.25</c:v>
                </c:pt>
                <c:pt idx="826">
                  <c:v>13.26</c:v>
                </c:pt>
                <c:pt idx="827">
                  <c:v>13.27</c:v>
                </c:pt>
                <c:pt idx="828">
                  <c:v>13.28</c:v>
                </c:pt>
                <c:pt idx="829">
                  <c:v>13.29</c:v>
                </c:pt>
                <c:pt idx="830">
                  <c:v>13.3</c:v>
                </c:pt>
                <c:pt idx="831">
                  <c:v>13.31</c:v>
                </c:pt>
                <c:pt idx="832">
                  <c:v>13.32</c:v>
                </c:pt>
                <c:pt idx="833">
                  <c:v>13.33</c:v>
                </c:pt>
                <c:pt idx="834">
                  <c:v>13.34</c:v>
                </c:pt>
                <c:pt idx="835">
                  <c:v>13.35</c:v>
                </c:pt>
                <c:pt idx="836">
                  <c:v>13.36</c:v>
                </c:pt>
                <c:pt idx="837">
                  <c:v>13.37</c:v>
                </c:pt>
                <c:pt idx="838">
                  <c:v>13.38</c:v>
                </c:pt>
                <c:pt idx="839">
                  <c:v>13.39</c:v>
                </c:pt>
                <c:pt idx="840">
                  <c:v>13.4</c:v>
                </c:pt>
                <c:pt idx="841">
                  <c:v>13.41</c:v>
                </c:pt>
                <c:pt idx="842">
                  <c:v>13.42</c:v>
                </c:pt>
                <c:pt idx="843">
                  <c:v>13.43</c:v>
                </c:pt>
                <c:pt idx="844">
                  <c:v>13.44</c:v>
                </c:pt>
                <c:pt idx="845">
                  <c:v>13.45</c:v>
                </c:pt>
                <c:pt idx="846">
                  <c:v>13.46</c:v>
                </c:pt>
                <c:pt idx="847">
                  <c:v>13.47</c:v>
                </c:pt>
                <c:pt idx="848">
                  <c:v>13.48</c:v>
                </c:pt>
                <c:pt idx="849">
                  <c:v>13.49</c:v>
                </c:pt>
                <c:pt idx="850">
                  <c:v>13.5</c:v>
                </c:pt>
                <c:pt idx="851">
                  <c:v>13.51</c:v>
                </c:pt>
                <c:pt idx="852">
                  <c:v>13.52</c:v>
                </c:pt>
                <c:pt idx="853">
                  <c:v>13.53</c:v>
                </c:pt>
                <c:pt idx="854">
                  <c:v>13.54</c:v>
                </c:pt>
                <c:pt idx="855">
                  <c:v>13.55</c:v>
                </c:pt>
                <c:pt idx="856">
                  <c:v>13.56</c:v>
                </c:pt>
                <c:pt idx="857">
                  <c:v>13.57</c:v>
                </c:pt>
                <c:pt idx="858">
                  <c:v>13.58</c:v>
                </c:pt>
                <c:pt idx="859">
                  <c:v>13.59</c:v>
                </c:pt>
                <c:pt idx="860">
                  <c:v>13.6</c:v>
                </c:pt>
                <c:pt idx="861">
                  <c:v>13.61</c:v>
                </c:pt>
                <c:pt idx="862">
                  <c:v>13.62</c:v>
                </c:pt>
                <c:pt idx="863">
                  <c:v>13.63</c:v>
                </c:pt>
                <c:pt idx="864">
                  <c:v>13.64</c:v>
                </c:pt>
                <c:pt idx="865">
                  <c:v>13.65</c:v>
                </c:pt>
                <c:pt idx="866">
                  <c:v>13.66</c:v>
                </c:pt>
                <c:pt idx="867">
                  <c:v>13.67</c:v>
                </c:pt>
                <c:pt idx="868">
                  <c:v>13.68</c:v>
                </c:pt>
                <c:pt idx="869">
                  <c:v>13.69</c:v>
                </c:pt>
                <c:pt idx="870">
                  <c:v>13.7</c:v>
                </c:pt>
                <c:pt idx="871">
                  <c:v>13.71</c:v>
                </c:pt>
                <c:pt idx="872">
                  <c:v>13.72</c:v>
                </c:pt>
                <c:pt idx="873">
                  <c:v>13.73</c:v>
                </c:pt>
                <c:pt idx="874">
                  <c:v>13.74</c:v>
                </c:pt>
                <c:pt idx="875">
                  <c:v>13.75</c:v>
                </c:pt>
                <c:pt idx="876">
                  <c:v>13.76</c:v>
                </c:pt>
                <c:pt idx="877">
                  <c:v>13.77</c:v>
                </c:pt>
                <c:pt idx="878">
                  <c:v>13.78</c:v>
                </c:pt>
                <c:pt idx="879">
                  <c:v>13.79</c:v>
                </c:pt>
                <c:pt idx="880">
                  <c:v>13.8</c:v>
                </c:pt>
                <c:pt idx="881">
                  <c:v>13.81</c:v>
                </c:pt>
                <c:pt idx="882">
                  <c:v>13.82</c:v>
                </c:pt>
                <c:pt idx="883">
                  <c:v>13.83</c:v>
                </c:pt>
                <c:pt idx="884">
                  <c:v>13.84</c:v>
                </c:pt>
                <c:pt idx="885">
                  <c:v>13.85</c:v>
                </c:pt>
                <c:pt idx="886">
                  <c:v>13.86</c:v>
                </c:pt>
                <c:pt idx="887">
                  <c:v>13.87</c:v>
                </c:pt>
                <c:pt idx="888">
                  <c:v>13.88</c:v>
                </c:pt>
                <c:pt idx="889">
                  <c:v>13.89</c:v>
                </c:pt>
                <c:pt idx="890">
                  <c:v>13.9</c:v>
                </c:pt>
                <c:pt idx="891">
                  <c:v>13.91</c:v>
                </c:pt>
                <c:pt idx="892">
                  <c:v>13.92</c:v>
                </c:pt>
                <c:pt idx="893">
                  <c:v>13.93</c:v>
                </c:pt>
                <c:pt idx="894">
                  <c:v>13.94</c:v>
                </c:pt>
                <c:pt idx="895">
                  <c:v>13.95</c:v>
                </c:pt>
                <c:pt idx="896">
                  <c:v>13.96</c:v>
                </c:pt>
                <c:pt idx="897">
                  <c:v>13.97</c:v>
                </c:pt>
                <c:pt idx="898">
                  <c:v>13.98</c:v>
                </c:pt>
                <c:pt idx="899">
                  <c:v>13.99</c:v>
                </c:pt>
                <c:pt idx="900">
                  <c:v>14</c:v>
                </c:pt>
                <c:pt idx="901">
                  <c:v>14.01</c:v>
                </c:pt>
                <c:pt idx="902">
                  <c:v>14.02</c:v>
                </c:pt>
                <c:pt idx="903">
                  <c:v>14.03</c:v>
                </c:pt>
                <c:pt idx="904">
                  <c:v>14.04</c:v>
                </c:pt>
                <c:pt idx="905">
                  <c:v>14.05</c:v>
                </c:pt>
                <c:pt idx="906">
                  <c:v>14.06</c:v>
                </c:pt>
                <c:pt idx="907">
                  <c:v>14.07</c:v>
                </c:pt>
                <c:pt idx="908">
                  <c:v>14.08</c:v>
                </c:pt>
                <c:pt idx="909">
                  <c:v>14.09</c:v>
                </c:pt>
                <c:pt idx="910">
                  <c:v>14.1</c:v>
                </c:pt>
                <c:pt idx="911">
                  <c:v>14.11</c:v>
                </c:pt>
                <c:pt idx="912">
                  <c:v>14.12</c:v>
                </c:pt>
                <c:pt idx="913">
                  <c:v>14.13</c:v>
                </c:pt>
                <c:pt idx="914">
                  <c:v>14.14</c:v>
                </c:pt>
                <c:pt idx="915">
                  <c:v>14.15</c:v>
                </c:pt>
                <c:pt idx="916">
                  <c:v>14.16</c:v>
                </c:pt>
                <c:pt idx="917">
                  <c:v>14.17</c:v>
                </c:pt>
                <c:pt idx="918">
                  <c:v>14.18</c:v>
                </c:pt>
                <c:pt idx="919">
                  <c:v>14.19</c:v>
                </c:pt>
                <c:pt idx="920">
                  <c:v>14.2</c:v>
                </c:pt>
                <c:pt idx="921">
                  <c:v>14.21</c:v>
                </c:pt>
                <c:pt idx="922">
                  <c:v>14.22</c:v>
                </c:pt>
                <c:pt idx="923">
                  <c:v>14.23</c:v>
                </c:pt>
                <c:pt idx="924">
                  <c:v>14.24</c:v>
                </c:pt>
                <c:pt idx="925">
                  <c:v>14.25</c:v>
                </c:pt>
                <c:pt idx="926">
                  <c:v>14.26</c:v>
                </c:pt>
                <c:pt idx="927">
                  <c:v>14.27</c:v>
                </c:pt>
                <c:pt idx="928">
                  <c:v>14.28</c:v>
                </c:pt>
                <c:pt idx="929">
                  <c:v>14.29</c:v>
                </c:pt>
                <c:pt idx="930">
                  <c:v>14.3</c:v>
                </c:pt>
                <c:pt idx="931">
                  <c:v>14.31</c:v>
                </c:pt>
                <c:pt idx="932">
                  <c:v>14.32</c:v>
                </c:pt>
                <c:pt idx="933">
                  <c:v>14.33</c:v>
                </c:pt>
                <c:pt idx="934">
                  <c:v>14.34</c:v>
                </c:pt>
                <c:pt idx="935">
                  <c:v>14.35</c:v>
                </c:pt>
                <c:pt idx="936">
                  <c:v>14.36</c:v>
                </c:pt>
                <c:pt idx="937">
                  <c:v>14.37</c:v>
                </c:pt>
                <c:pt idx="938">
                  <c:v>14.38</c:v>
                </c:pt>
                <c:pt idx="939">
                  <c:v>14.39</c:v>
                </c:pt>
                <c:pt idx="940">
                  <c:v>14.4</c:v>
                </c:pt>
                <c:pt idx="941">
                  <c:v>14.41</c:v>
                </c:pt>
                <c:pt idx="942">
                  <c:v>14.42</c:v>
                </c:pt>
                <c:pt idx="943">
                  <c:v>14.43</c:v>
                </c:pt>
                <c:pt idx="944">
                  <c:v>14.44</c:v>
                </c:pt>
                <c:pt idx="945">
                  <c:v>14.45</c:v>
                </c:pt>
                <c:pt idx="946">
                  <c:v>14.46</c:v>
                </c:pt>
                <c:pt idx="947">
                  <c:v>14.47</c:v>
                </c:pt>
                <c:pt idx="948">
                  <c:v>14.48</c:v>
                </c:pt>
                <c:pt idx="949">
                  <c:v>14.49</c:v>
                </c:pt>
                <c:pt idx="950">
                  <c:v>14.5</c:v>
                </c:pt>
                <c:pt idx="951">
                  <c:v>14.51</c:v>
                </c:pt>
                <c:pt idx="952">
                  <c:v>14.52</c:v>
                </c:pt>
                <c:pt idx="953">
                  <c:v>14.53</c:v>
                </c:pt>
                <c:pt idx="954">
                  <c:v>14.54</c:v>
                </c:pt>
                <c:pt idx="955">
                  <c:v>14.55</c:v>
                </c:pt>
                <c:pt idx="956">
                  <c:v>14.56</c:v>
                </c:pt>
                <c:pt idx="957">
                  <c:v>14.57</c:v>
                </c:pt>
                <c:pt idx="958">
                  <c:v>14.58</c:v>
                </c:pt>
                <c:pt idx="959">
                  <c:v>14.59</c:v>
                </c:pt>
                <c:pt idx="960">
                  <c:v>14.6</c:v>
                </c:pt>
                <c:pt idx="961">
                  <c:v>14.61</c:v>
                </c:pt>
                <c:pt idx="962">
                  <c:v>14.62</c:v>
                </c:pt>
                <c:pt idx="963">
                  <c:v>14.63</c:v>
                </c:pt>
                <c:pt idx="964">
                  <c:v>14.64</c:v>
                </c:pt>
                <c:pt idx="965">
                  <c:v>14.65</c:v>
                </c:pt>
                <c:pt idx="966">
                  <c:v>14.66</c:v>
                </c:pt>
                <c:pt idx="967">
                  <c:v>14.67</c:v>
                </c:pt>
                <c:pt idx="968">
                  <c:v>14.68</c:v>
                </c:pt>
                <c:pt idx="969">
                  <c:v>14.69</c:v>
                </c:pt>
                <c:pt idx="970">
                  <c:v>14.7</c:v>
                </c:pt>
                <c:pt idx="971">
                  <c:v>14.71</c:v>
                </c:pt>
                <c:pt idx="972">
                  <c:v>14.72</c:v>
                </c:pt>
                <c:pt idx="973">
                  <c:v>14.73</c:v>
                </c:pt>
                <c:pt idx="974">
                  <c:v>14.74</c:v>
                </c:pt>
                <c:pt idx="975">
                  <c:v>14.75</c:v>
                </c:pt>
                <c:pt idx="976">
                  <c:v>14.76</c:v>
                </c:pt>
                <c:pt idx="977">
                  <c:v>14.77</c:v>
                </c:pt>
                <c:pt idx="978">
                  <c:v>14.78</c:v>
                </c:pt>
                <c:pt idx="979">
                  <c:v>14.79</c:v>
                </c:pt>
                <c:pt idx="980">
                  <c:v>14.8</c:v>
                </c:pt>
                <c:pt idx="981">
                  <c:v>14.81</c:v>
                </c:pt>
                <c:pt idx="982">
                  <c:v>14.82</c:v>
                </c:pt>
                <c:pt idx="983">
                  <c:v>14.83</c:v>
                </c:pt>
                <c:pt idx="984">
                  <c:v>14.84</c:v>
                </c:pt>
                <c:pt idx="985">
                  <c:v>14.85</c:v>
                </c:pt>
                <c:pt idx="986">
                  <c:v>14.86</c:v>
                </c:pt>
                <c:pt idx="987">
                  <c:v>14.87</c:v>
                </c:pt>
                <c:pt idx="988">
                  <c:v>14.88</c:v>
                </c:pt>
                <c:pt idx="989">
                  <c:v>14.89</c:v>
                </c:pt>
                <c:pt idx="990">
                  <c:v>14.9</c:v>
                </c:pt>
                <c:pt idx="991">
                  <c:v>14.91</c:v>
                </c:pt>
                <c:pt idx="992">
                  <c:v>14.92</c:v>
                </c:pt>
                <c:pt idx="993">
                  <c:v>14.93</c:v>
                </c:pt>
                <c:pt idx="994">
                  <c:v>14.94</c:v>
                </c:pt>
                <c:pt idx="995">
                  <c:v>14.95</c:v>
                </c:pt>
                <c:pt idx="996">
                  <c:v>14.96</c:v>
                </c:pt>
                <c:pt idx="997">
                  <c:v>14.97</c:v>
                </c:pt>
                <c:pt idx="998">
                  <c:v>14.98</c:v>
                </c:pt>
                <c:pt idx="999">
                  <c:v>14.99</c:v>
                </c:pt>
                <c:pt idx="1000">
                  <c:v>15</c:v>
                </c:pt>
                <c:pt idx="1001">
                  <c:v>15.01</c:v>
                </c:pt>
                <c:pt idx="1002">
                  <c:v>15.02</c:v>
                </c:pt>
                <c:pt idx="1003">
                  <c:v>15.03</c:v>
                </c:pt>
                <c:pt idx="1004">
                  <c:v>15.04</c:v>
                </c:pt>
                <c:pt idx="1005">
                  <c:v>15.05</c:v>
                </c:pt>
                <c:pt idx="1006">
                  <c:v>15.06</c:v>
                </c:pt>
                <c:pt idx="1007">
                  <c:v>15.07</c:v>
                </c:pt>
                <c:pt idx="1008">
                  <c:v>15.08</c:v>
                </c:pt>
                <c:pt idx="1009">
                  <c:v>15.09</c:v>
                </c:pt>
                <c:pt idx="1010">
                  <c:v>15.1</c:v>
                </c:pt>
                <c:pt idx="1011">
                  <c:v>15.11</c:v>
                </c:pt>
                <c:pt idx="1012">
                  <c:v>15.12</c:v>
                </c:pt>
                <c:pt idx="1013">
                  <c:v>15.13</c:v>
                </c:pt>
                <c:pt idx="1014">
                  <c:v>15.14</c:v>
                </c:pt>
                <c:pt idx="1015">
                  <c:v>15.15</c:v>
                </c:pt>
                <c:pt idx="1016">
                  <c:v>15.16</c:v>
                </c:pt>
                <c:pt idx="1017">
                  <c:v>15.17</c:v>
                </c:pt>
                <c:pt idx="1018">
                  <c:v>15.18</c:v>
                </c:pt>
                <c:pt idx="1019">
                  <c:v>15.19</c:v>
                </c:pt>
                <c:pt idx="1020">
                  <c:v>15.2</c:v>
                </c:pt>
                <c:pt idx="1021">
                  <c:v>15.21</c:v>
                </c:pt>
                <c:pt idx="1022">
                  <c:v>15.22</c:v>
                </c:pt>
                <c:pt idx="1023">
                  <c:v>15.23</c:v>
                </c:pt>
                <c:pt idx="1024">
                  <c:v>15.24</c:v>
                </c:pt>
                <c:pt idx="1025">
                  <c:v>15.25</c:v>
                </c:pt>
                <c:pt idx="1026">
                  <c:v>15.26</c:v>
                </c:pt>
                <c:pt idx="1027">
                  <c:v>15.27</c:v>
                </c:pt>
                <c:pt idx="1028">
                  <c:v>15.28</c:v>
                </c:pt>
                <c:pt idx="1029">
                  <c:v>15.29</c:v>
                </c:pt>
                <c:pt idx="1030">
                  <c:v>15.3</c:v>
                </c:pt>
                <c:pt idx="1031">
                  <c:v>15.31</c:v>
                </c:pt>
                <c:pt idx="1032">
                  <c:v>15.32</c:v>
                </c:pt>
                <c:pt idx="1033">
                  <c:v>15.33</c:v>
                </c:pt>
                <c:pt idx="1034">
                  <c:v>15.34</c:v>
                </c:pt>
                <c:pt idx="1035">
                  <c:v>15.35</c:v>
                </c:pt>
                <c:pt idx="1036">
                  <c:v>15.36</c:v>
                </c:pt>
                <c:pt idx="1037">
                  <c:v>15.37</c:v>
                </c:pt>
                <c:pt idx="1038">
                  <c:v>15.38</c:v>
                </c:pt>
                <c:pt idx="1039">
                  <c:v>15.39</c:v>
                </c:pt>
                <c:pt idx="1040">
                  <c:v>15.4</c:v>
                </c:pt>
                <c:pt idx="1041">
                  <c:v>15.41</c:v>
                </c:pt>
                <c:pt idx="1042">
                  <c:v>15.42</c:v>
                </c:pt>
                <c:pt idx="1043">
                  <c:v>15.43</c:v>
                </c:pt>
                <c:pt idx="1044">
                  <c:v>15.44</c:v>
                </c:pt>
                <c:pt idx="1045">
                  <c:v>15.45</c:v>
                </c:pt>
                <c:pt idx="1046">
                  <c:v>15.46</c:v>
                </c:pt>
                <c:pt idx="1047">
                  <c:v>15.47</c:v>
                </c:pt>
                <c:pt idx="1048">
                  <c:v>15.48</c:v>
                </c:pt>
                <c:pt idx="1049">
                  <c:v>15.49</c:v>
                </c:pt>
                <c:pt idx="1050">
                  <c:v>15.5</c:v>
                </c:pt>
                <c:pt idx="1051">
                  <c:v>15.51</c:v>
                </c:pt>
                <c:pt idx="1052">
                  <c:v>15.52</c:v>
                </c:pt>
                <c:pt idx="1053">
                  <c:v>15.53</c:v>
                </c:pt>
                <c:pt idx="1054">
                  <c:v>15.54</c:v>
                </c:pt>
                <c:pt idx="1055">
                  <c:v>15.55</c:v>
                </c:pt>
                <c:pt idx="1056">
                  <c:v>15.56</c:v>
                </c:pt>
                <c:pt idx="1057">
                  <c:v>15.57</c:v>
                </c:pt>
                <c:pt idx="1058">
                  <c:v>15.58</c:v>
                </c:pt>
                <c:pt idx="1059">
                  <c:v>15.59</c:v>
                </c:pt>
                <c:pt idx="1060">
                  <c:v>15.6</c:v>
                </c:pt>
                <c:pt idx="1061">
                  <c:v>15.61</c:v>
                </c:pt>
                <c:pt idx="1062">
                  <c:v>15.62</c:v>
                </c:pt>
                <c:pt idx="1063">
                  <c:v>15.63</c:v>
                </c:pt>
                <c:pt idx="1064">
                  <c:v>15.64</c:v>
                </c:pt>
                <c:pt idx="1065">
                  <c:v>15.65</c:v>
                </c:pt>
                <c:pt idx="1066">
                  <c:v>15.66</c:v>
                </c:pt>
                <c:pt idx="1067">
                  <c:v>15.67</c:v>
                </c:pt>
                <c:pt idx="1068">
                  <c:v>15.68</c:v>
                </c:pt>
                <c:pt idx="1069">
                  <c:v>15.69</c:v>
                </c:pt>
                <c:pt idx="1070">
                  <c:v>15.7</c:v>
                </c:pt>
                <c:pt idx="1071">
                  <c:v>15.71</c:v>
                </c:pt>
                <c:pt idx="1072">
                  <c:v>15.72</c:v>
                </c:pt>
                <c:pt idx="1073">
                  <c:v>15.73</c:v>
                </c:pt>
                <c:pt idx="1074">
                  <c:v>15.74</c:v>
                </c:pt>
                <c:pt idx="1075">
                  <c:v>15.75</c:v>
                </c:pt>
                <c:pt idx="1076">
                  <c:v>15.76</c:v>
                </c:pt>
                <c:pt idx="1077">
                  <c:v>15.77</c:v>
                </c:pt>
                <c:pt idx="1078">
                  <c:v>15.78</c:v>
                </c:pt>
                <c:pt idx="1079">
                  <c:v>15.79</c:v>
                </c:pt>
                <c:pt idx="1080">
                  <c:v>15.8</c:v>
                </c:pt>
                <c:pt idx="1081">
                  <c:v>15.81</c:v>
                </c:pt>
                <c:pt idx="1082">
                  <c:v>15.82</c:v>
                </c:pt>
                <c:pt idx="1083">
                  <c:v>15.83</c:v>
                </c:pt>
                <c:pt idx="1084">
                  <c:v>15.84</c:v>
                </c:pt>
                <c:pt idx="1085">
                  <c:v>15.85</c:v>
                </c:pt>
                <c:pt idx="1086">
                  <c:v>15.86</c:v>
                </c:pt>
                <c:pt idx="1087">
                  <c:v>15.87</c:v>
                </c:pt>
                <c:pt idx="1088">
                  <c:v>15.88</c:v>
                </c:pt>
                <c:pt idx="1089">
                  <c:v>15.89</c:v>
                </c:pt>
                <c:pt idx="1090">
                  <c:v>15.9</c:v>
                </c:pt>
                <c:pt idx="1091">
                  <c:v>15.91</c:v>
                </c:pt>
                <c:pt idx="1092">
                  <c:v>15.92</c:v>
                </c:pt>
                <c:pt idx="1093">
                  <c:v>15.93</c:v>
                </c:pt>
                <c:pt idx="1094">
                  <c:v>15.94</c:v>
                </c:pt>
                <c:pt idx="1095">
                  <c:v>15.95</c:v>
                </c:pt>
                <c:pt idx="1096">
                  <c:v>15.96</c:v>
                </c:pt>
                <c:pt idx="1097">
                  <c:v>15.97</c:v>
                </c:pt>
                <c:pt idx="1098">
                  <c:v>15.98</c:v>
                </c:pt>
                <c:pt idx="1099">
                  <c:v>15.99</c:v>
                </c:pt>
                <c:pt idx="1100">
                  <c:v>16</c:v>
                </c:pt>
                <c:pt idx="1101">
                  <c:v>16.010000000000002</c:v>
                </c:pt>
                <c:pt idx="1102">
                  <c:v>16.02</c:v>
                </c:pt>
                <c:pt idx="1103">
                  <c:v>16.03</c:v>
                </c:pt>
                <c:pt idx="1104">
                  <c:v>16.04</c:v>
                </c:pt>
                <c:pt idx="1105">
                  <c:v>16.05</c:v>
                </c:pt>
                <c:pt idx="1106">
                  <c:v>16.059999999999999</c:v>
                </c:pt>
                <c:pt idx="1107">
                  <c:v>16.07</c:v>
                </c:pt>
                <c:pt idx="1108">
                  <c:v>16.079999999999998</c:v>
                </c:pt>
                <c:pt idx="1109">
                  <c:v>16.09</c:v>
                </c:pt>
                <c:pt idx="1110">
                  <c:v>16.100000000000001</c:v>
                </c:pt>
                <c:pt idx="1111">
                  <c:v>16.11</c:v>
                </c:pt>
                <c:pt idx="1112">
                  <c:v>16.12</c:v>
                </c:pt>
                <c:pt idx="1113">
                  <c:v>16.13</c:v>
                </c:pt>
                <c:pt idx="1114">
                  <c:v>16.14</c:v>
                </c:pt>
                <c:pt idx="1115">
                  <c:v>16.149999999999999</c:v>
                </c:pt>
                <c:pt idx="1116">
                  <c:v>16.16</c:v>
                </c:pt>
                <c:pt idx="1117">
                  <c:v>16.170000000000002</c:v>
                </c:pt>
                <c:pt idx="1118">
                  <c:v>16.18</c:v>
                </c:pt>
                <c:pt idx="1119">
                  <c:v>16.190000000000001</c:v>
                </c:pt>
                <c:pt idx="1120">
                  <c:v>16.2</c:v>
                </c:pt>
                <c:pt idx="1121">
                  <c:v>16.21</c:v>
                </c:pt>
                <c:pt idx="1122">
                  <c:v>16.22</c:v>
                </c:pt>
                <c:pt idx="1123">
                  <c:v>16.23</c:v>
                </c:pt>
                <c:pt idx="1124">
                  <c:v>16.239999999999998</c:v>
                </c:pt>
                <c:pt idx="1125">
                  <c:v>16.25</c:v>
                </c:pt>
                <c:pt idx="1126">
                  <c:v>16.260000000000002</c:v>
                </c:pt>
                <c:pt idx="1127">
                  <c:v>16.27</c:v>
                </c:pt>
                <c:pt idx="1128">
                  <c:v>16.28</c:v>
                </c:pt>
                <c:pt idx="1129">
                  <c:v>16.29</c:v>
                </c:pt>
                <c:pt idx="1130">
                  <c:v>16.3</c:v>
                </c:pt>
                <c:pt idx="1131">
                  <c:v>16.309999999999999</c:v>
                </c:pt>
                <c:pt idx="1132">
                  <c:v>16.32</c:v>
                </c:pt>
                <c:pt idx="1133">
                  <c:v>16.329999999999998</c:v>
                </c:pt>
                <c:pt idx="1134">
                  <c:v>16.34</c:v>
                </c:pt>
                <c:pt idx="1135">
                  <c:v>16.350000000000001</c:v>
                </c:pt>
                <c:pt idx="1136">
                  <c:v>16.36</c:v>
                </c:pt>
                <c:pt idx="1137">
                  <c:v>16.37</c:v>
                </c:pt>
                <c:pt idx="1138">
                  <c:v>16.38</c:v>
                </c:pt>
                <c:pt idx="1139">
                  <c:v>16.39</c:v>
                </c:pt>
                <c:pt idx="1140">
                  <c:v>16.399999999999999</c:v>
                </c:pt>
                <c:pt idx="1141">
                  <c:v>16.41</c:v>
                </c:pt>
                <c:pt idx="1142">
                  <c:v>16.420000000000002</c:v>
                </c:pt>
                <c:pt idx="1143">
                  <c:v>16.43</c:v>
                </c:pt>
                <c:pt idx="1144">
                  <c:v>16.440000000000001</c:v>
                </c:pt>
                <c:pt idx="1145">
                  <c:v>16.45</c:v>
                </c:pt>
                <c:pt idx="1146">
                  <c:v>16.46</c:v>
                </c:pt>
                <c:pt idx="1147">
                  <c:v>16.47</c:v>
                </c:pt>
                <c:pt idx="1148">
                  <c:v>16.48</c:v>
                </c:pt>
                <c:pt idx="1149">
                  <c:v>16.489999999999998</c:v>
                </c:pt>
                <c:pt idx="1150">
                  <c:v>16.5</c:v>
                </c:pt>
                <c:pt idx="1151">
                  <c:v>16.510000000000002</c:v>
                </c:pt>
                <c:pt idx="1152">
                  <c:v>16.52</c:v>
                </c:pt>
                <c:pt idx="1153">
                  <c:v>16.53</c:v>
                </c:pt>
                <c:pt idx="1154">
                  <c:v>16.54</c:v>
                </c:pt>
                <c:pt idx="1155">
                  <c:v>16.55</c:v>
                </c:pt>
                <c:pt idx="1156">
                  <c:v>16.559999999999999</c:v>
                </c:pt>
                <c:pt idx="1157">
                  <c:v>16.57</c:v>
                </c:pt>
                <c:pt idx="1158">
                  <c:v>16.579999999999998</c:v>
                </c:pt>
                <c:pt idx="1159">
                  <c:v>16.59</c:v>
                </c:pt>
                <c:pt idx="1160">
                  <c:v>16.600000000000001</c:v>
                </c:pt>
                <c:pt idx="1161">
                  <c:v>16.61</c:v>
                </c:pt>
                <c:pt idx="1162">
                  <c:v>16.62</c:v>
                </c:pt>
                <c:pt idx="1163">
                  <c:v>16.63</c:v>
                </c:pt>
                <c:pt idx="1164">
                  <c:v>16.64</c:v>
                </c:pt>
                <c:pt idx="1165">
                  <c:v>16.649999999999999</c:v>
                </c:pt>
                <c:pt idx="1166">
                  <c:v>16.66</c:v>
                </c:pt>
                <c:pt idx="1167">
                  <c:v>16.670000000000002</c:v>
                </c:pt>
                <c:pt idx="1168">
                  <c:v>16.68</c:v>
                </c:pt>
                <c:pt idx="1169">
                  <c:v>16.690000000000001</c:v>
                </c:pt>
                <c:pt idx="1170">
                  <c:v>16.7</c:v>
                </c:pt>
                <c:pt idx="1171">
                  <c:v>16.71</c:v>
                </c:pt>
                <c:pt idx="1172">
                  <c:v>16.72</c:v>
                </c:pt>
                <c:pt idx="1173">
                  <c:v>16.73</c:v>
                </c:pt>
                <c:pt idx="1174">
                  <c:v>16.739999999999998</c:v>
                </c:pt>
                <c:pt idx="1175">
                  <c:v>16.75</c:v>
                </c:pt>
                <c:pt idx="1176">
                  <c:v>16.760000000000002</c:v>
                </c:pt>
                <c:pt idx="1177">
                  <c:v>16.77</c:v>
                </c:pt>
                <c:pt idx="1178">
                  <c:v>16.78</c:v>
                </c:pt>
                <c:pt idx="1179">
                  <c:v>16.79</c:v>
                </c:pt>
                <c:pt idx="1180">
                  <c:v>16.8</c:v>
                </c:pt>
                <c:pt idx="1181">
                  <c:v>16.809999999999999</c:v>
                </c:pt>
                <c:pt idx="1182">
                  <c:v>16.82</c:v>
                </c:pt>
                <c:pt idx="1183">
                  <c:v>16.829999999999998</c:v>
                </c:pt>
                <c:pt idx="1184">
                  <c:v>16.84</c:v>
                </c:pt>
                <c:pt idx="1185">
                  <c:v>16.850000000000001</c:v>
                </c:pt>
                <c:pt idx="1186">
                  <c:v>16.86</c:v>
                </c:pt>
                <c:pt idx="1187">
                  <c:v>16.87</c:v>
                </c:pt>
                <c:pt idx="1188">
                  <c:v>16.88</c:v>
                </c:pt>
                <c:pt idx="1189">
                  <c:v>16.89</c:v>
                </c:pt>
                <c:pt idx="1190">
                  <c:v>16.899999999999999</c:v>
                </c:pt>
                <c:pt idx="1191">
                  <c:v>16.91</c:v>
                </c:pt>
                <c:pt idx="1192">
                  <c:v>16.920000000000002</c:v>
                </c:pt>
                <c:pt idx="1193">
                  <c:v>16.93</c:v>
                </c:pt>
                <c:pt idx="1194">
                  <c:v>16.940000000000001</c:v>
                </c:pt>
                <c:pt idx="1195">
                  <c:v>16.95</c:v>
                </c:pt>
                <c:pt idx="1196">
                  <c:v>16.96</c:v>
                </c:pt>
                <c:pt idx="1197">
                  <c:v>16.97</c:v>
                </c:pt>
                <c:pt idx="1198">
                  <c:v>16.98</c:v>
                </c:pt>
                <c:pt idx="1199">
                  <c:v>16.989999999999998</c:v>
                </c:pt>
                <c:pt idx="1200">
                  <c:v>17</c:v>
                </c:pt>
                <c:pt idx="1201">
                  <c:v>17.010000000000002</c:v>
                </c:pt>
                <c:pt idx="1202">
                  <c:v>17.02</c:v>
                </c:pt>
                <c:pt idx="1203">
                  <c:v>17.03</c:v>
                </c:pt>
                <c:pt idx="1204">
                  <c:v>17.04</c:v>
                </c:pt>
                <c:pt idx="1205">
                  <c:v>17.05</c:v>
                </c:pt>
                <c:pt idx="1206">
                  <c:v>17.059999999999999</c:v>
                </c:pt>
                <c:pt idx="1207">
                  <c:v>17.07</c:v>
                </c:pt>
                <c:pt idx="1208">
                  <c:v>17.079999999999998</c:v>
                </c:pt>
                <c:pt idx="1209">
                  <c:v>17.09</c:v>
                </c:pt>
                <c:pt idx="1210">
                  <c:v>17.100000000000001</c:v>
                </c:pt>
                <c:pt idx="1211">
                  <c:v>17.11</c:v>
                </c:pt>
                <c:pt idx="1212">
                  <c:v>17.12</c:v>
                </c:pt>
                <c:pt idx="1213">
                  <c:v>17.13</c:v>
                </c:pt>
                <c:pt idx="1214">
                  <c:v>17.14</c:v>
                </c:pt>
                <c:pt idx="1215">
                  <c:v>17.149999999999999</c:v>
                </c:pt>
                <c:pt idx="1216">
                  <c:v>17.16</c:v>
                </c:pt>
                <c:pt idx="1217">
                  <c:v>17.170000000000002</c:v>
                </c:pt>
                <c:pt idx="1218">
                  <c:v>17.18</c:v>
                </c:pt>
                <c:pt idx="1219">
                  <c:v>17.190000000000001</c:v>
                </c:pt>
                <c:pt idx="1220">
                  <c:v>17.2</c:v>
                </c:pt>
                <c:pt idx="1221">
                  <c:v>17.21</c:v>
                </c:pt>
                <c:pt idx="1222">
                  <c:v>17.22</c:v>
                </c:pt>
                <c:pt idx="1223">
                  <c:v>17.23</c:v>
                </c:pt>
                <c:pt idx="1224">
                  <c:v>17.239999999999998</c:v>
                </c:pt>
                <c:pt idx="1225">
                  <c:v>17.25</c:v>
                </c:pt>
                <c:pt idx="1226">
                  <c:v>17.260000000000002</c:v>
                </c:pt>
                <c:pt idx="1227">
                  <c:v>17.27</c:v>
                </c:pt>
                <c:pt idx="1228">
                  <c:v>17.28</c:v>
                </c:pt>
                <c:pt idx="1229">
                  <c:v>17.29</c:v>
                </c:pt>
                <c:pt idx="1230">
                  <c:v>17.3</c:v>
                </c:pt>
                <c:pt idx="1231">
                  <c:v>17.309999999999999</c:v>
                </c:pt>
                <c:pt idx="1232">
                  <c:v>17.32</c:v>
                </c:pt>
                <c:pt idx="1233">
                  <c:v>17.329999999999998</c:v>
                </c:pt>
                <c:pt idx="1234">
                  <c:v>17.34</c:v>
                </c:pt>
                <c:pt idx="1235">
                  <c:v>17.350000000000001</c:v>
                </c:pt>
                <c:pt idx="1236">
                  <c:v>17.36</c:v>
                </c:pt>
                <c:pt idx="1237">
                  <c:v>17.37</c:v>
                </c:pt>
                <c:pt idx="1238">
                  <c:v>17.38</c:v>
                </c:pt>
                <c:pt idx="1239">
                  <c:v>17.39</c:v>
                </c:pt>
                <c:pt idx="1240">
                  <c:v>17.399999999999999</c:v>
                </c:pt>
                <c:pt idx="1241">
                  <c:v>17.41</c:v>
                </c:pt>
                <c:pt idx="1242">
                  <c:v>17.420000000000002</c:v>
                </c:pt>
                <c:pt idx="1243">
                  <c:v>17.43</c:v>
                </c:pt>
                <c:pt idx="1244">
                  <c:v>17.440000000000001</c:v>
                </c:pt>
                <c:pt idx="1245">
                  <c:v>17.45</c:v>
                </c:pt>
                <c:pt idx="1246">
                  <c:v>17.46</c:v>
                </c:pt>
                <c:pt idx="1247">
                  <c:v>17.47</c:v>
                </c:pt>
                <c:pt idx="1248">
                  <c:v>17.48</c:v>
                </c:pt>
                <c:pt idx="1249">
                  <c:v>17.489999999999998</c:v>
                </c:pt>
                <c:pt idx="1250">
                  <c:v>17.5</c:v>
                </c:pt>
                <c:pt idx="1251">
                  <c:v>17.510000000000002</c:v>
                </c:pt>
                <c:pt idx="1252">
                  <c:v>17.52</c:v>
                </c:pt>
                <c:pt idx="1253">
                  <c:v>17.53</c:v>
                </c:pt>
                <c:pt idx="1254">
                  <c:v>17.54</c:v>
                </c:pt>
                <c:pt idx="1255">
                  <c:v>17.55</c:v>
                </c:pt>
                <c:pt idx="1256">
                  <c:v>17.559999999999999</c:v>
                </c:pt>
                <c:pt idx="1257">
                  <c:v>17.57</c:v>
                </c:pt>
                <c:pt idx="1258">
                  <c:v>17.579999999999998</c:v>
                </c:pt>
                <c:pt idx="1259">
                  <c:v>17.59</c:v>
                </c:pt>
                <c:pt idx="1260">
                  <c:v>17.600000000000001</c:v>
                </c:pt>
                <c:pt idx="1261">
                  <c:v>17.61</c:v>
                </c:pt>
                <c:pt idx="1262">
                  <c:v>17.62</c:v>
                </c:pt>
                <c:pt idx="1263">
                  <c:v>17.63</c:v>
                </c:pt>
                <c:pt idx="1264">
                  <c:v>17.64</c:v>
                </c:pt>
                <c:pt idx="1265">
                  <c:v>17.649999999999999</c:v>
                </c:pt>
                <c:pt idx="1266">
                  <c:v>17.66</c:v>
                </c:pt>
                <c:pt idx="1267">
                  <c:v>17.670000000000002</c:v>
                </c:pt>
                <c:pt idx="1268">
                  <c:v>17.68</c:v>
                </c:pt>
                <c:pt idx="1269">
                  <c:v>17.690000000000001</c:v>
                </c:pt>
                <c:pt idx="1270">
                  <c:v>17.7</c:v>
                </c:pt>
                <c:pt idx="1271">
                  <c:v>17.71</c:v>
                </c:pt>
                <c:pt idx="1272">
                  <c:v>17.72</c:v>
                </c:pt>
                <c:pt idx="1273">
                  <c:v>17.73</c:v>
                </c:pt>
                <c:pt idx="1274">
                  <c:v>17.739999999999998</c:v>
                </c:pt>
                <c:pt idx="1275">
                  <c:v>17.75</c:v>
                </c:pt>
                <c:pt idx="1276">
                  <c:v>17.760000000000002</c:v>
                </c:pt>
                <c:pt idx="1277">
                  <c:v>17.77</c:v>
                </c:pt>
                <c:pt idx="1278">
                  <c:v>17.78</c:v>
                </c:pt>
                <c:pt idx="1279">
                  <c:v>17.79</c:v>
                </c:pt>
                <c:pt idx="1280">
                  <c:v>17.8</c:v>
                </c:pt>
                <c:pt idx="1281">
                  <c:v>17.809999999999999</c:v>
                </c:pt>
                <c:pt idx="1282">
                  <c:v>17.82</c:v>
                </c:pt>
                <c:pt idx="1283">
                  <c:v>17.829999999999998</c:v>
                </c:pt>
                <c:pt idx="1284">
                  <c:v>17.84</c:v>
                </c:pt>
                <c:pt idx="1285">
                  <c:v>17.850000000000001</c:v>
                </c:pt>
                <c:pt idx="1286">
                  <c:v>17.86</c:v>
                </c:pt>
                <c:pt idx="1287">
                  <c:v>17.87</c:v>
                </c:pt>
                <c:pt idx="1288">
                  <c:v>17.88</c:v>
                </c:pt>
                <c:pt idx="1289">
                  <c:v>17.89</c:v>
                </c:pt>
                <c:pt idx="1290">
                  <c:v>17.899999999999999</c:v>
                </c:pt>
                <c:pt idx="1291">
                  <c:v>17.91</c:v>
                </c:pt>
                <c:pt idx="1292">
                  <c:v>17.920000000000002</c:v>
                </c:pt>
                <c:pt idx="1293">
                  <c:v>17.93</c:v>
                </c:pt>
                <c:pt idx="1294">
                  <c:v>17.940000000000001</c:v>
                </c:pt>
                <c:pt idx="1295">
                  <c:v>17.95</c:v>
                </c:pt>
                <c:pt idx="1296">
                  <c:v>17.96</c:v>
                </c:pt>
                <c:pt idx="1297">
                  <c:v>17.97</c:v>
                </c:pt>
                <c:pt idx="1298">
                  <c:v>17.98</c:v>
                </c:pt>
                <c:pt idx="1299">
                  <c:v>17.989999999999998</c:v>
                </c:pt>
                <c:pt idx="1300">
                  <c:v>18</c:v>
                </c:pt>
                <c:pt idx="1301">
                  <c:v>18.010000000000002</c:v>
                </c:pt>
                <c:pt idx="1302">
                  <c:v>18.02</c:v>
                </c:pt>
                <c:pt idx="1303">
                  <c:v>18.03</c:v>
                </c:pt>
                <c:pt idx="1304">
                  <c:v>18.04</c:v>
                </c:pt>
                <c:pt idx="1305">
                  <c:v>18.05</c:v>
                </c:pt>
                <c:pt idx="1306">
                  <c:v>18.059999999999999</c:v>
                </c:pt>
                <c:pt idx="1307">
                  <c:v>18.07</c:v>
                </c:pt>
                <c:pt idx="1308">
                  <c:v>18.079999999999998</c:v>
                </c:pt>
                <c:pt idx="1309">
                  <c:v>18.09</c:v>
                </c:pt>
                <c:pt idx="1310">
                  <c:v>18.100000000000001</c:v>
                </c:pt>
                <c:pt idx="1311">
                  <c:v>18.11</c:v>
                </c:pt>
                <c:pt idx="1312">
                  <c:v>18.12</c:v>
                </c:pt>
                <c:pt idx="1313">
                  <c:v>18.13</c:v>
                </c:pt>
                <c:pt idx="1314">
                  <c:v>18.14</c:v>
                </c:pt>
                <c:pt idx="1315">
                  <c:v>18.149999999999999</c:v>
                </c:pt>
                <c:pt idx="1316">
                  <c:v>18.16</c:v>
                </c:pt>
                <c:pt idx="1317">
                  <c:v>18.170000000000002</c:v>
                </c:pt>
                <c:pt idx="1318">
                  <c:v>18.18</c:v>
                </c:pt>
                <c:pt idx="1319">
                  <c:v>18.190000000000001</c:v>
                </c:pt>
                <c:pt idx="1320">
                  <c:v>18.2</c:v>
                </c:pt>
                <c:pt idx="1321">
                  <c:v>18.21</c:v>
                </c:pt>
                <c:pt idx="1322">
                  <c:v>18.22</c:v>
                </c:pt>
                <c:pt idx="1323">
                  <c:v>18.23</c:v>
                </c:pt>
                <c:pt idx="1324">
                  <c:v>18.239999999999998</c:v>
                </c:pt>
                <c:pt idx="1325">
                  <c:v>18.25</c:v>
                </c:pt>
                <c:pt idx="1326">
                  <c:v>18.260000000000002</c:v>
                </c:pt>
                <c:pt idx="1327">
                  <c:v>18.27</c:v>
                </c:pt>
                <c:pt idx="1328">
                  <c:v>18.28</c:v>
                </c:pt>
                <c:pt idx="1329">
                  <c:v>18.29</c:v>
                </c:pt>
                <c:pt idx="1330">
                  <c:v>18.3</c:v>
                </c:pt>
                <c:pt idx="1331">
                  <c:v>18.309999999999999</c:v>
                </c:pt>
                <c:pt idx="1332">
                  <c:v>18.32</c:v>
                </c:pt>
                <c:pt idx="1333">
                  <c:v>18.329999999999998</c:v>
                </c:pt>
                <c:pt idx="1334">
                  <c:v>18.34</c:v>
                </c:pt>
                <c:pt idx="1335">
                  <c:v>18.350000000000001</c:v>
                </c:pt>
                <c:pt idx="1336">
                  <c:v>18.36</c:v>
                </c:pt>
                <c:pt idx="1337">
                  <c:v>18.37</c:v>
                </c:pt>
                <c:pt idx="1338">
                  <c:v>18.38</c:v>
                </c:pt>
                <c:pt idx="1339">
                  <c:v>18.39</c:v>
                </c:pt>
                <c:pt idx="1340">
                  <c:v>18.399999999999999</c:v>
                </c:pt>
                <c:pt idx="1341">
                  <c:v>18.41</c:v>
                </c:pt>
                <c:pt idx="1342">
                  <c:v>18.420000000000002</c:v>
                </c:pt>
                <c:pt idx="1343">
                  <c:v>18.43</c:v>
                </c:pt>
                <c:pt idx="1344">
                  <c:v>18.440000000000001</c:v>
                </c:pt>
                <c:pt idx="1345">
                  <c:v>18.45</c:v>
                </c:pt>
                <c:pt idx="1346">
                  <c:v>18.46</c:v>
                </c:pt>
                <c:pt idx="1347">
                  <c:v>18.47</c:v>
                </c:pt>
                <c:pt idx="1348">
                  <c:v>18.48</c:v>
                </c:pt>
                <c:pt idx="1349">
                  <c:v>18.489999999999998</c:v>
                </c:pt>
                <c:pt idx="1350">
                  <c:v>18.5</c:v>
                </c:pt>
                <c:pt idx="1351">
                  <c:v>18.510000000000002</c:v>
                </c:pt>
                <c:pt idx="1352">
                  <c:v>18.52</c:v>
                </c:pt>
                <c:pt idx="1353">
                  <c:v>18.53</c:v>
                </c:pt>
                <c:pt idx="1354">
                  <c:v>18.54</c:v>
                </c:pt>
                <c:pt idx="1355">
                  <c:v>18.55</c:v>
                </c:pt>
                <c:pt idx="1356">
                  <c:v>18.559999999999999</c:v>
                </c:pt>
                <c:pt idx="1357">
                  <c:v>18.57</c:v>
                </c:pt>
                <c:pt idx="1358">
                  <c:v>18.579999999999998</c:v>
                </c:pt>
                <c:pt idx="1359">
                  <c:v>18.59</c:v>
                </c:pt>
                <c:pt idx="1360">
                  <c:v>18.600000000000001</c:v>
                </c:pt>
                <c:pt idx="1361">
                  <c:v>18.61</c:v>
                </c:pt>
                <c:pt idx="1362">
                  <c:v>18.62</c:v>
                </c:pt>
                <c:pt idx="1363">
                  <c:v>18.63</c:v>
                </c:pt>
                <c:pt idx="1364">
                  <c:v>18.64</c:v>
                </c:pt>
                <c:pt idx="1365">
                  <c:v>18.649999999999999</c:v>
                </c:pt>
                <c:pt idx="1366">
                  <c:v>18.66</c:v>
                </c:pt>
                <c:pt idx="1367">
                  <c:v>18.670000000000002</c:v>
                </c:pt>
                <c:pt idx="1368">
                  <c:v>18.68</c:v>
                </c:pt>
                <c:pt idx="1369">
                  <c:v>18.690000000000001</c:v>
                </c:pt>
                <c:pt idx="1370">
                  <c:v>18.7</c:v>
                </c:pt>
                <c:pt idx="1371">
                  <c:v>18.71</c:v>
                </c:pt>
                <c:pt idx="1372">
                  <c:v>18.72</c:v>
                </c:pt>
                <c:pt idx="1373">
                  <c:v>18.73</c:v>
                </c:pt>
                <c:pt idx="1374">
                  <c:v>18.739999999999998</c:v>
                </c:pt>
                <c:pt idx="1375">
                  <c:v>18.75</c:v>
                </c:pt>
                <c:pt idx="1376">
                  <c:v>18.760000000000002</c:v>
                </c:pt>
                <c:pt idx="1377">
                  <c:v>18.77</c:v>
                </c:pt>
                <c:pt idx="1378">
                  <c:v>18.78</c:v>
                </c:pt>
                <c:pt idx="1379">
                  <c:v>18.79</c:v>
                </c:pt>
                <c:pt idx="1380">
                  <c:v>18.8</c:v>
                </c:pt>
                <c:pt idx="1381">
                  <c:v>18.809999999999999</c:v>
                </c:pt>
                <c:pt idx="1382">
                  <c:v>18.82</c:v>
                </c:pt>
                <c:pt idx="1383">
                  <c:v>18.829999999999998</c:v>
                </c:pt>
                <c:pt idx="1384">
                  <c:v>18.84</c:v>
                </c:pt>
                <c:pt idx="1385">
                  <c:v>18.850000000000001</c:v>
                </c:pt>
                <c:pt idx="1386">
                  <c:v>18.86</c:v>
                </c:pt>
                <c:pt idx="1387">
                  <c:v>18.87</c:v>
                </c:pt>
                <c:pt idx="1388">
                  <c:v>18.88</c:v>
                </c:pt>
                <c:pt idx="1389">
                  <c:v>18.89</c:v>
                </c:pt>
                <c:pt idx="1390">
                  <c:v>18.899999999999999</c:v>
                </c:pt>
                <c:pt idx="1391">
                  <c:v>18.91</c:v>
                </c:pt>
                <c:pt idx="1392">
                  <c:v>18.920000000000002</c:v>
                </c:pt>
                <c:pt idx="1393">
                  <c:v>18.93</c:v>
                </c:pt>
                <c:pt idx="1394">
                  <c:v>18.940000000000001</c:v>
                </c:pt>
                <c:pt idx="1395">
                  <c:v>18.95</c:v>
                </c:pt>
                <c:pt idx="1396">
                  <c:v>18.96</c:v>
                </c:pt>
                <c:pt idx="1397">
                  <c:v>18.97</c:v>
                </c:pt>
                <c:pt idx="1398">
                  <c:v>18.98</c:v>
                </c:pt>
                <c:pt idx="1399">
                  <c:v>18.989999999999998</c:v>
                </c:pt>
                <c:pt idx="1400">
                  <c:v>19</c:v>
                </c:pt>
                <c:pt idx="1401">
                  <c:v>19.010000000000002</c:v>
                </c:pt>
                <c:pt idx="1402">
                  <c:v>19.02</c:v>
                </c:pt>
                <c:pt idx="1403">
                  <c:v>19.03</c:v>
                </c:pt>
                <c:pt idx="1404">
                  <c:v>19.04</c:v>
                </c:pt>
                <c:pt idx="1405">
                  <c:v>19.05</c:v>
                </c:pt>
                <c:pt idx="1406">
                  <c:v>19.059999999999999</c:v>
                </c:pt>
                <c:pt idx="1407">
                  <c:v>19.07</c:v>
                </c:pt>
                <c:pt idx="1408">
                  <c:v>19.079999999999998</c:v>
                </c:pt>
                <c:pt idx="1409">
                  <c:v>19.09</c:v>
                </c:pt>
                <c:pt idx="1410">
                  <c:v>19.100000000000001</c:v>
                </c:pt>
                <c:pt idx="1411">
                  <c:v>19.11</c:v>
                </c:pt>
                <c:pt idx="1412">
                  <c:v>19.12</c:v>
                </c:pt>
                <c:pt idx="1413">
                  <c:v>19.13</c:v>
                </c:pt>
                <c:pt idx="1414">
                  <c:v>19.14</c:v>
                </c:pt>
                <c:pt idx="1415">
                  <c:v>19.149999999999999</c:v>
                </c:pt>
                <c:pt idx="1416">
                  <c:v>19.16</c:v>
                </c:pt>
                <c:pt idx="1417">
                  <c:v>19.170000000000002</c:v>
                </c:pt>
                <c:pt idx="1418">
                  <c:v>19.18</c:v>
                </c:pt>
                <c:pt idx="1419">
                  <c:v>19.190000000000001</c:v>
                </c:pt>
                <c:pt idx="1420">
                  <c:v>19.2</c:v>
                </c:pt>
                <c:pt idx="1421">
                  <c:v>19.21</c:v>
                </c:pt>
                <c:pt idx="1422">
                  <c:v>19.22</c:v>
                </c:pt>
                <c:pt idx="1423">
                  <c:v>19.23</c:v>
                </c:pt>
                <c:pt idx="1424">
                  <c:v>19.239999999999998</c:v>
                </c:pt>
                <c:pt idx="1425">
                  <c:v>19.25</c:v>
                </c:pt>
                <c:pt idx="1426">
                  <c:v>19.260000000000002</c:v>
                </c:pt>
                <c:pt idx="1427">
                  <c:v>19.27</c:v>
                </c:pt>
                <c:pt idx="1428">
                  <c:v>19.28</c:v>
                </c:pt>
                <c:pt idx="1429">
                  <c:v>19.29</c:v>
                </c:pt>
                <c:pt idx="1430">
                  <c:v>19.3</c:v>
                </c:pt>
                <c:pt idx="1431">
                  <c:v>19.309999999999999</c:v>
                </c:pt>
                <c:pt idx="1432">
                  <c:v>19.32</c:v>
                </c:pt>
                <c:pt idx="1433">
                  <c:v>19.329999999999998</c:v>
                </c:pt>
                <c:pt idx="1434">
                  <c:v>19.34</c:v>
                </c:pt>
                <c:pt idx="1435">
                  <c:v>19.350000000000001</c:v>
                </c:pt>
                <c:pt idx="1436">
                  <c:v>19.36</c:v>
                </c:pt>
                <c:pt idx="1437">
                  <c:v>19.37</c:v>
                </c:pt>
                <c:pt idx="1438">
                  <c:v>19.38</c:v>
                </c:pt>
                <c:pt idx="1439">
                  <c:v>19.39</c:v>
                </c:pt>
                <c:pt idx="1440">
                  <c:v>19.399999999999999</c:v>
                </c:pt>
                <c:pt idx="1441">
                  <c:v>19.41</c:v>
                </c:pt>
                <c:pt idx="1442">
                  <c:v>19.420000000000002</c:v>
                </c:pt>
                <c:pt idx="1443">
                  <c:v>19.43</c:v>
                </c:pt>
                <c:pt idx="1444">
                  <c:v>19.440000000000001</c:v>
                </c:pt>
                <c:pt idx="1445">
                  <c:v>19.45</c:v>
                </c:pt>
                <c:pt idx="1446">
                  <c:v>19.46</c:v>
                </c:pt>
                <c:pt idx="1447">
                  <c:v>19.47</c:v>
                </c:pt>
                <c:pt idx="1448">
                  <c:v>19.48</c:v>
                </c:pt>
                <c:pt idx="1449">
                  <c:v>19.489999999999998</c:v>
                </c:pt>
                <c:pt idx="1450">
                  <c:v>19.5</c:v>
                </c:pt>
                <c:pt idx="1451">
                  <c:v>19.510000000000002</c:v>
                </c:pt>
                <c:pt idx="1452">
                  <c:v>19.52</c:v>
                </c:pt>
                <c:pt idx="1453">
                  <c:v>19.53</c:v>
                </c:pt>
                <c:pt idx="1454">
                  <c:v>19.54</c:v>
                </c:pt>
                <c:pt idx="1455">
                  <c:v>19.55</c:v>
                </c:pt>
                <c:pt idx="1456">
                  <c:v>19.559999999999999</c:v>
                </c:pt>
                <c:pt idx="1457">
                  <c:v>19.57</c:v>
                </c:pt>
                <c:pt idx="1458">
                  <c:v>19.579999999999998</c:v>
                </c:pt>
                <c:pt idx="1459">
                  <c:v>19.59</c:v>
                </c:pt>
                <c:pt idx="1460">
                  <c:v>19.600000000000001</c:v>
                </c:pt>
                <c:pt idx="1461">
                  <c:v>19.61</c:v>
                </c:pt>
                <c:pt idx="1462">
                  <c:v>19.62</c:v>
                </c:pt>
                <c:pt idx="1463">
                  <c:v>19.63</c:v>
                </c:pt>
                <c:pt idx="1464">
                  <c:v>19.64</c:v>
                </c:pt>
                <c:pt idx="1465">
                  <c:v>19.649999999999999</c:v>
                </c:pt>
                <c:pt idx="1466">
                  <c:v>19.66</c:v>
                </c:pt>
                <c:pt idx="1467">
                  <c:v>19.670000000000002</c:v>
                </c:pt>
                <c:pt idx="1468">
                  <c:v>19.68</c:v>
                </c:pt>
                <c:pt idx="1469">
                  <c:v>19.690000000000001</c:v>
                </c:pt>
                <c:pt idx="1470">
                  <c:v>19.7</c:v>
                </c:pt>
                <c:pt idx="1471">
                  <c:v>19.71</c:v>
                </c:pt>
                <c:pt idx="1472">
                  <c:v>19.72</c:v>
                </c:pt>
                <c:pt idx="1473">
                  <c:v>19.73</c:v>
                </c:pt>
                <c:pt idx="1474">
                  <c:v>19.739999999999998</c:v>
                </c:pt>
                <c:pt idx="1475">
                  <c:v>19.75</c:v>
                </c:pt>
                <c:pt idx="1476">
                  <c:v>19.760000000000002</c:v>
                </c:pt>
                <c:pt idx="1477">
                  <c:v>19.77</c:v>
                </c:pt>
                <c:pt idx="1478">
                  <c:v>19.78</c:v>
                </c:pt>
                <c:pt idx="1479">
                  <c:v>19.79</c:v>
                </c:pt>
                <c:pt idx="1480">
                  <c:v>19.8</c:v>
                </c:pt>
                <c:pt idx="1481">
                  <c:v>19.809999999999999</c:v>
                </c:pt>
                <c:pt idx="1482">
                  <c:v>19.82</c:v>
                </c:pt>
                <c:pt idx="1483">
                  <c:v>19.829999999999998</c:v>
                </c:pt>
                <c:pt idx="1484">
                  <c:v>19.84</c:v>
                </c:pt>
                <c:pt idx="1485">
                  <c:v>19.850000000000001</c:v>
                </c:pt>
                <c:pt idx="1486">
                  <c:v>19.86</c:v>
                </c:pt>
                <c:pt idx="1487">
                  <c:v>19.87</c:v>
                </c:pt>
                <c:pt idx="1488">
                  <c:v>19.88</c:v>
                </c:pt>
                <c:pt idx="1489">
                  <c:v>19.89</c:v>
                </c:pt>
                <c:pt idx="1490">
                  <c:v>19.899999999999999</c:v>
                </c:pt>
                <c:pt idx="1491">
                  <c:v>19.91</c:v>
                </c:pt>
                <c:pt idx="1492">
                  <c:v>19.920000000000002</c:v>
                </c:pt>
                <c:pt idx="1493">
                  <c:v>19.93</c:v>
                </c:pt>
                <c:pt idx="1494">
                  <c:v>19.940000000000001</c:v>
                </c:pt>
                <c:pt idx="1495">
                  <c:v>19.95</c:v>
                </c:pt>
                <c:pt idx="1496">
                  <c:v>19.96</c:v>
                </c:pt>
                <c:pt idx="1497">
                  <c:v>19.97</c:v>
                </c:pt>
                <c:pt idx="1498">
                  <c:v>19.98</c:v>
                </c:pt>
                <c:pt idx="1499">
                  <c:v>19.989999999999998</c:v>
                </c:pt>
                <c:pt idx="1500">
                  <c:v>20</c:v>
                </c:pt>
                <c:pt idx="1501">
                  <c:v>20.010000000000002</c:v>
                </c:pt>
                <c:pt idx="1502">
                  <c:v>20.02</c:v>
                </c:pt>
                <c:pt idx="1503">
                  <c:v>20.03</c:v>
                </c:pt>
                <c:pt idx="1504">
                  <c:v>20.04</c:v>
                </c:pt>
                <c:pt idx="1505">
                  <c:v>20.05</c:v>
                </c:pt>
                <c:pt idx="1506">
                  <c:v>20.059999999999999</c:v>
                </c:pt>
                <c:pt idx="1507">
                  <c:v>20.07</c:v>
                </c:pt>
                <c:pt idx="1508">
                  <c:v>20.079999999999998</c:v>
                </c:pt>
                <c:pt idx="1509">
                  <c:v>20.09</c:v>
                </c:pt>
                <c:pt idx="1510">
                  <c:v>20.100000000000001</c:v>
                </c:pt>
                <c:pt idx="1511">
                  <c:v>20.11</c:v>
                </c:pt>
                <c:pt idx="1512">
                  <c:v>20.12</c:v>
                </c:pt>
                <c:pt idx="1513">
                  <c:v>20.13</c:v>
                </c:pt>
                <c:pt idx="1514">
                  <c:v>20.14</c:v>
                </c:pt>
                <c:pt idx="1515">
                  <c:v>20.149999999999999</c:v>
                </c:pt>
                <c:pt idx="1516">
                  <c:v>20.16</c:v>
                </c:pt>
                <c:pt idx="1517">
                  <c:v>20.170000000000002</c:v>
                </c:pt>
                <c:pt idx="1518">
                  <c:v>20.18</c:v>
                </c:pt>
                <c:pt idx="1519">
                  <c:v>20.190000000000001</c:v>
                </c:pt>
                <c:pt idx="1520">
                  <c:v>20.2</c:v>
                </c:pt>
                <c:pt idx="1521">
                  <c:v>20.21</c:v>
                </c:pt>
                <c:pt idx="1522">
                  <c:v>20.22</c:v>
                </c:pt>
                <c:pt idx="1523">
                  <c:v>20.23</c:v>
                </c:pt>
                <c:pt idx="1524">
                  <c:v>20.239999999999998</c:v>
                </c:pt>
                <c:pt idx="1525">
                  <c:v>20.25</c:v>
                </c:pt>
                <c:pt idx="1526">
                  <c:v>20.260000000000002</c:v>
                </c:pt>
                <c:pt idx="1527">
                  <c:v>20.27</c:v>
                </c:pt>
                <c:pt idx="1528">
                  <c:v>20.28</c:v>
                </c:pt>
                <c:pt idx="1529">
                  <c:v>20.29</c:v>
                </c:pt>
                <c:pt idx="1530">
                  <c:v>20.3</c:v>
                </c:pt>
                <c:pt idx="1531">
                  <c:v>20.309999999999999</c:v>
                </c:pt>
                <c:pt idx="1532">
                  <c:v>20.32</c:v>
                </c:pt>
                <c:pt idx="1533">
                  <c:v>20.329999999999998</c:v>
                </c:pt>
                <c:pt idx="1534">
                  <c:v>20.34</c:v>
                </c:pt>
                <c:pt idx="1535">
                  <c:v>20.350000000000001</c:v>
                </c:pt>
                <c:pt idx="1536">
                  <c:v>20.36</c:v>
                </c:pt>
                <c:pt idx="1537">
                  <c:v>20.37</c:v>
                </c:pt>
                <c:pt idx="1538">
                  <c:v>20.38</c:v>
                </c:pt>
                <c:pt idx="1539">
                  <c:v>20.39</c:v>
                </c:pt>
                <c:pt idx="1540">
                  <c:v>20.399999999999999</c:v>
                </c:pt>
                <c:pt idx="1541">
                  <c:v>20.41</c:v>
                </c:pt>
                <c:pt idx="1542">
                  <c:v>20.420000000000002</c:v>
                </c:pt>
                <c:pt idx="1543">
                  <c:v>20.43</c:v>
                </c:pt>
                <c:pt idx="1544">
                  <c:v>20.440000000000001</c:v>
                </c:pt>
                <c:pt idx="1545">
                  <c:v>20.45</c:v>
                </c:pt>
                <c:pt idx="1546">
                  <c:v>20.46</c:v>
                </c:pt>
                <c:pt idx="1547">
                  <c:v>20.47</c:v>
                </c:pt>
                <c:pt idx="1548">
                  <c:v>20.48</c:v>
                </c:pt>
                <c:pt idx="1549">
                  <c:v>20.49</c:v>
                </c:pt>
                <c:pt idx="1550">
                  <c:v>20.5</c:v>
                </c:pt>
                <c:pt idx="1551">
                  <c:v>20.51</c:v>
                </c:pt>
                <c:pt idx="1552">
                  <c:v>20.52</c:v>
                </c:pt>
                <c:pt idx="1553">
                  <c:v>20.53</c:v>
                </c:pt>
                <c:pt idx="1554">
                  <c:v>20.54</c:v>
                </c:pt>
                <c:pt idx="1555">
                  <c:v>20.55</c:v>
                </c:pt>
                <c:pt idx="1556">
                  <c:v>20.56</c:v>
                </c:pt>
                <c:pt idx="1557">
                  <c:v>20.57</c:v>
                </c:pt>
                <c:pt idx="1558">
                  <c:v>20.58</c:v>
                </c:pt>
                <c:pt idx="1559">
                  <c:v>20.59</c:v>
                </c:pt>
                <c:pt idx="1560">
                  <c:v>20.6</c:v>
                </c:pt>
                <c:pt idx="1561">
                  <c:v>20.61</c:v>
                </c:pt>
                <c:pt idx="1562">
                  <c:v>20.62</c:v>
                </c:pt>
                <c:pt idx="1563">
                  <c:v>20.63</c:v>
                </c:pt>
                <c:pt idx="1564">
                  <c:v>20.64</c:v>
                </c:pt>
                <c:pt idx="1565">
                  <c:v>20.65</c:v>
                </c:pt>
                <c:pt idx="1566">
                  <c:v>20.66</c:v>
                </c:pt>
                <c:pt idx="1567">
                  <c:v>20.67</c:v>
                </c:pt>
                <c:pt idx="1568">
                  <c:v>20.68</c:v>
                </c:pt>
                <c:pt idx="1569">
                  <c:v>20.69</c:v>
                </c:pt>
                <c:pt idx="1570">
                  <c:v>20.7</c:v>
                </c:pt>
                <c:pt idx="1571">
                  <c:v>20.71</c:v>
                </c:pt>
                <c:pt idx="1572">
                  <c:v>20.72</c:v>
                </c:pt>
                <c:pt idx="1573">
                  <c:v>20.73</c:v>
                </c:pt>
                <c:pt idx="1574">
                  <c:v>20.74</c:v>
                </c:pt>
                <c:pt idx="1575">
                  <c:v>20.75</c:v>
                </c:pt>
                <c:pt idx="1576">
                  <c:v>20.76</c:v>
                </c:pt>
                <c:pt idx="1577">
                  <c:v>20.77</c:v>
                </c:pt>
                <c:pt idx="1578">
                  <c:v>20.78</c:v>
                </c:pt>
                <c:pt idx="1579">
                  <c:v>20.79</c:v>
                </c:pt>
                <c:pt idx="1580">
                  <c:v>20.8</c:v>
                </c:pt>
                <c:pt idx="1581">
                  <c:v>20.81</c:v>
                </c:pt>
                <c:pt idx="1582">
                  <c:v>20.82</c:v>
                </c:pt>
                <c:pt idx="1583">
                  <c:v>20.83</c:v>
                </c:pt>
                <c:pt idx="1584">
                  <c:v>20.84</c:v>
                </c:pt>
                <c:pt idx="1585">
                  <c:v>20.85</c:v>
                </c:pt>
                <c:pt idx="1586">
                  <c:v>20.86</c:v>
                </c:pt>
                <c:pt idx="1587">
                  <c:v>20.87</c:v>
                </c:pt>
                <c:pt idx="1588">
                  <c:v>20.88</c:v>
                </c:pt>
                <c:pt idx="1589">
                  <c:v>20.89</c:v>
                </c:pt>
                <c:pt idx="1590">
                  <c:v>20.9</c:v>
                </c:pt>
                <c:pt idx="1591">
                  <c:v>20.91</c:v>
                </c:pt>
                <c:pt idx="1592">
                  <c:v>20.92</c:v>
                </c:pt>
                <c:pt idx="1593">
                  <c:v>20.93</c:v>
                </c:pt>
                <c:pt idx="1594">
                  <c:v>20.94</c:v>
                </c:pt>
                <c:pt idx="1595">
                  <c:v>20.95</c:v>
                </c:pt>
                <c:pt idx="1596">
                  <c:v>20.96</c:v>
                </c:pt>
                <c:pt idx="1597">
                  <c:v>20.97</c:v>
                </c:pt>
                <c:pt idx="1598">
                  <c:v>20.98</c:v>
                </c:pt>
                <c:pt idx="1599">
                  <c:v>20.99</c:v>
                </c:pt>
                <c:pt idx="1600">
                  <c:v>21</c:v>
                </c:pt>
                <c:pt idx="1601">
                  <c:v>21.01</c:v>
                </c:pt>
                <c:pt idx="1602">
                  <c:v>21.02</c:v>
                </c:pt>
                <c:pt idx="1603">
                  <c:v>21.03</c:v>
                </c:pt>
                <c:pt idx="1604">
                  <c:v>21.04</c:v>
                </c:pt>
                <c:pt idx="1605">
                  <c:v>21.05</c:v>
                </c:pt>
                <c:pt idx="1606">
                  <c:v>21.06</c:v>
                </c:pt>
                <c:pt idx="1607">
                  <c:v>21.07</c:v>
                </c:pt>
                <c:pt idx="1608">
                  <c:v>21.08</c:v>
                </c:pt>
                <c:pt idx="1609">
                  <c:v>21.09</c:v>
                </c:pt>
                <c:pt idx="1610">
                  <c:v>21.1</c:v>
                </c:pt>
                <c:pt idx="1611">
                  <c:v>21.11</c:v>
                </c:pt>
                <c:pt idx="1612">
                  <c:v>21.12</c:v>
                </c:pt>
                <c:pt idx="1613">
                  <c:v>21.13</c:v>
                </c:pt>
                <c:pt idx="1614">
                  <c:v>21.14</c:v>
                </c:pt>
                <c:pt idx="1615">
                  <c:v>21.15</c:v>
                </c:pt>
                <c:pt idx="1616">
                  <c:v>21.16</c:v>
                </c:pt>
                <c:pt idx="1617">
                  <c:v>21.17</c:v>
                </c:pt>
                <c:pt idx="1618">
                  <c:v>21.18</c:v>
                </c:pt>
                <c:pt idx="1619">
                  <c:v>21.19</c:v>
                </c:pt>
                <c:pt idx="1620">
                  <c:v>21.2</c:v>
                </c:pt>
                <c:pt idx="1621">
                  <c:v>21.21</c:v>
                </c:pt>
                <c:pt idx="1622">
                  <c:v>21.22</c:v>
                </c:pt>
                <c:pt idx="1623">
                  <c:v>21.23</c:v>
                </c:pt>
                <c:pt idx="1624">
                  <c:v>21.24</c:v>
                </c:pt>
                <c:pt idx="1625">
                  <c:v>21.25</c:v>
                </c:pt>
                <c:pt idx="1626">
                  <c:v>21.26</c:v>
                </c:pt>
                <c:pt idx="1627">
                  <c:v>21.27</c:v>
                </c:pt>
                <c:pt idx="1628">
                  <c:v>21.28</c:v>
                </c:pt>
                <c:pt idx="1629">
                  <c:v>21.29</c:v>
                </c:pt>
                <c:pt idx="1630">
                  <c:v>21.3</c:v>
                </c:pt>
                <c:pt idx="1631">
                  <c:v>21.31</c:v>
                </c:pt>
                <c:pt idx="1632">
                  <c:v>21.32</c:v>
                </c:pt>
                <c:pt idx="1633">
                  <c:v>21.33</c:v>
                </c:pt>
                <c:pt idx="1634">
                  <c:v>21.34</c:v>
                </c:pt>
                <c:pt idx="1635">
                  <c:v>21.35</c:v>
                </c:pt>
                <c:pt idx="1636">
                  <c:v>21.36</c:v>
                </c:pt>
                <c:pt idx="1637">
                  <c:v>21.37</c:v>
                </c:pt>
                <c:pt idx="1638">
                  <c:v>21.38</c:v>
                </c:pt>
                <c:pt idx="1639">
                  <c:v>21.39</c:v>
                </c:pt>
                <c:pt idx="1640">
                  <c:v>21.4</c:v>
                </c:pt>
                <c:pt idx="1641">
                  <c:v>21.41</c:v>
                </c:pt>
                <c:pt idx="1642">
                  <c:v>21.42</c:v>
                </c:pt>
                <c:pt idx="1643">
                  <c:v>21.43</c:v>
                </c:pt>
                <c:pt idx="1644">
                  <c:v>21.44</c:v>
                </c:pt>
                <c:pt idx="1645">
                  <c:v>21.45</c:v>
                </c:pt>
                <c:pt idx="1646">
                  <c:v>21.46</c:v>
                </c:pt>
                <c:pt idx="1647">
                  <c:v>21.47</c:v>
                </c:pt>
                <c:pt idx="1648">
                  <c:v>21.48</c:v>
                </c:pt>
                <c:pt idx="1649">
                  <c:v>21.49</c:v>
                </c:pt>
                <c:pt idx="1650">
                  <c:v>21.5</c:v>
                </c:pt>
                <c:pt idx="1651">
                  <c:v>21.51</c:v>
                </c:pt>
                <c:pt idx="1652">
                  <c:v>21.52</c:v>
                </c:pt>
                <c:pt idx="1653">
                  <c:v>21.53</c:v>
                </c:pt>
                <c:pt idx="1654">
                  <c:v>21.54</c:v>
                </c:pt>
                <c:pt idx="1655">
                  <c:v>21.55</c:v>
                </c:pt>
                <c:pt idx="1656">
                  <c:v>21.56</c:v>
                </c:pt>
                <c:pt idx="1657">
                  <c:v>21.57</c:v>
                </c:pt>
                <c:pt idx="1658">
                  <c:v>21.58</c:v>
                </c:pt>
                <c:pt idx="1659">
                  <c:v>21.59</c:v>
                </c:pt>
                <c:pt idx="1660">
                  <c:v>21.6</c:v>
                </c:pt>
                <c:pt idx="1661">
                  <c:v>21.61</c:v>
                </c:pt>
                <c:pt idx="1662">
                  <c:v>21.62</c:v>
                </c:pt>
                <c:pt idx="1663">
                  <c:v>21.63</c:v>
                </c:pt>
                <c:pt idx="1664">
                  <c:v>21.64</c:v>
                </c:pt>
                <c:pt idx="1665">
                  <c:v>21.65</c:v>
                </c:pt>
                <c:pt idx="1666">
                  <c:v>21.66</c:v>
                </c:pt>
                <c:pt idx="1667">
                  <c:v>21.67</c:v>
                </c:pt>
                <c:pt idx="1668">
                  <c:v>21.68</c:v>
                </c:pt>
                <c:pt idx="1669">
                  <c:v>21.69</c:v>
                </c:pt>
                <c:pt idx="1670">
                  <c:v>21.7</c:v>
                </c:pt>
                <c:pt idx="1671">
                  <c:v>21.71</c:v>
                </c:pt>
                <c:pt idx="1672">
                  <c:v>21.72</c:v>
                </c:pt>
                <c:pt idx="1673">
                  <c:v>21.73</c:v>
                </c:pt>
                <c:pt idx="1674">
                  <c:v>21.74</c:v>
                </c:pt>
                <c:pt idx="1675">
                  <c:v>21.75</c:v>
                </c:pt>
                <c:pt idx="1676">
                  <c:v>21.76</c:v>
                </c:pt>
                <c:pt idx="1677">
                  <c:v>21.77</c:v>
                </c:pt>
                <c:pt idx="1678">
                  <c:v>21.78</c:v>
                </c:pt>
                <c:pt idx="1679">
                  <c:v>21.79</c:v>
                </c:pt>
                <c:pt idx="1680">
                  <c:v>21.8</c:v>
                </c:pt>
                <c:pt idx="1681">
                  <c:v>21.81</c:v>
                </c:pt>
                <c:pt idx="1682">
                  <c:v>21.82</c:v>
                </c:pt>
                <c:pt idx="1683">
                  <c:v>21.83</c:v>
                </c:pt>
                <c:pt idx="1684">
                  <c:v>21.84</c:v>
                </c:pt>
                <c:pt idx="1685">
                  <c:v>21.85</c:v>
                </c:pt>
                <c:pt idx="1686">
                  <c:v>21.86</c:v>
                </c:pt>
                <c:pt idx="1687">
                  <c:v>21.87</c:v>
                </c:pt>
                <c:pt idx="1688">
                  <c:v>21.88</c:v>
                </c:pt>
                <c:pt idx="1689">
                  <c:v>21.89</c:v>
                </c:pt>
                <c:pt idx="1690">
                  <c:v>21.9</c:v>
                </c:pt>
                <c:pt idx="1691">
                  <c:v>21.91</c:v>
                </c:pt>
                <c:pt idx="1692">
                  <c:v>21.92</c:v>
                </c:pt>
                <c:pt idx="1693">
                  <c:v>21.93</c:v>
                </c:pt>
                <c:pt idx="1694">
                  <c:v>21.94</c:v>
                </c:pt>
                <c:pt idx="1695">
                  <c:v>21.95</c:v>
                </c:pt>
                <c:pt idx="1696">
                  <c:v>21.96</c:v>
                </c:pt>
                <c:pt idx="1697">
                  <c:v>21.97</c:v>
                </c:pt>
                <c:pt idx="1698">
                  <c:v>21.98</c:v>
                </c:pt>
                <c:pt idx="1699">
                  <c:v>21.99</c:v>
                </c:pt>
                <c:pt idx="1700">
                  <c:v>22</c:v>
                </c:pt>
                <c:pt idx="1701">
                  <c:v>22.01</c:v>
                </c:pt>
                <c:pt idx="1702">
                  <c:v>22.02</c:v>
                </c:pt>
                <c:pt idx="1703">
                  <c:v>22.03</c:v>
                </c:pt>
                <c:pt idx="1704">
                  <c:v>22.04</c:v>
                </c:pt>
                <c:pt idx="1705">
                  <c:v>22.05</c:v>
                </c:pt>
                <c:pt idx="1706">
                  <c:v>22.06</c:v>
                </c:pt>
                <c:pt idx="1707">
                  <c:v>22.07</c:v>
                </c:pt>
                <c:pt idx="1708">
                  <c:v>22.08</c:v>
                </c:pt>
                <c:pt idx="1709">
                  <c:v>22.09</c:v>
                </c:pt>
                <c:pt idx="1710">
                  <c:v>22.1</c:v>
                </c:pt>
                <c:pt idx="1711">
                  <c:v>22.11</c:v>
                </c:pt>
                <c:pt idx="1712">
                  <c:v>22.12</c:v>
                </c:pt>
                <c:pt idx="1713">
                  <c:v>22.13</c:v>
                </c:pt>
                <c:pt idx="1714">
                  <c:v>22.14</c:v>
                </c:pt>
                <c:pt idx="1715">
                  <c:v>22.15</c:v>
                </c:pt>
                <c:pt idx="1716">
                  <c:v>22.16</c:v>
                </c:pt>
                <c:pt idx="1717">
                  <c:v>22.17</c:v>
                </c:pt>
                <c:pt idx="1718">
                  <c:v>22.18</c:v>
                </c:pt>
                <c:pt idx="1719">
                  <c:v>22.19</c:v>
                </c:pt>
                <c:pt idx="1720">
                  <c:v>22.2</c:v>
                </c:pt>
                <c:pt idx="1721">
                  <c:v>22.21</c:v>
                </c:pt>
                <c:pt idx="1722">
                  <c:v>22.22</c:v>
                </c:pt>
                <c:pt idx="1723">
                  <c:v>22.23</c:v>
                </c:pt>
                <c:pt idx="1724">
                  <c:v>22.24</c:v>
                </c:pt>
                <c:pt idx="1725">
                  <c:v>22.25</c:v>
                </c:pt>
                <c:pt idx="1726">
                  <c:v>22.26</c:v>
                </c:pt>
                <c:pt idx="1727">
                  <c:v>22.27</c:v>
                </c:pt>
                <c:pt idx="1728">
                  <c:v>22.28</c:v>
                </c:pt>
                <c:pt idx="1729">
                  <c:v>22.29</c:v>
                </c:pt>
                <c:pt idx="1730">
                  <c:v>22.3</c:v>
                </c:pt>
                <c:pt idx="1731">
                  <c:v>22.31</c:v>
                </c:pt>
                <c:pt idx="1732">
                  <c:v>22.32</c:v>
                </c:pt>
                <c:pt idx="1733">
                  <c:v>22.33</c:v>
                </c:pt>
                <c:pt idx="1734">
                  <c:v>22.34</c:v>
                </c:pt>
                <c:pt idx="1735">
                  <c:v>22.35</c:v>
                </c:pt>
                <c:pt idx="1736">
                  <c:v>22.36</c:v>
                </c:pt>
                <c:pt idx="1737">
                  <c:v>22.37</c:v>
                </c:pt>
                <c:pt idx="1738">
                  <c:v>22.38</c:v>
                </c:pt>
                <c:pt idx="1739">
                  <c:v>22.39</c:v>
                </c:pt>
                <c:pt idx="1740">
                  <c:v>22.4</c:v>
                </c:pt>
                <c:pt idx="1741">
                  <c:v>22.41</c:v>
                </c:pt>
                <c:pt idx="1742">
                  <c:v>22.42</c:v>
                </c:pt>
                <c:pt idx="1743">
                  <c:v>22.43</c:v>
                </c:pt>
                <c:pt idx="1744">
                  <c:v>22.44</c:v>
                </c:pt>
                <c:pt idx="1745">
                  <c:v>22.45</c:v>
                </c:pt>
                <c:pt idx="1746">
                  <c:v>22.46</c:v>
                </c:pt>
                <c:pt idx="1747">
                  <c:v>22.47</c:v>
                </c:pt>
                <c:pt idx="1748">
                  <c:v>22.48</c:v>
                </c:pt>
                <c:pt idx="1749">
                  <c:v>22.49</c:v>
                </c:pt>
                <c:pt idx="1750">
                  <c:v>22.5</c:v>
                </c:pt>
                <c:pt idx="1751">
                  <c:v>22.51</c:v>
                </c:pt>
                <c:pt idx="1752">
                  <c:v>22.52</c:v>
                </c:pt>
                <c:pt idx="1753">
                  <c:v>22.53</c:v>
                </c:pt>
                <c:pt idx="1754">
                  <c:v>22.54</c:v>
                </c:pt>
                <c:pt idx="1755">
                  <c:v>22.55</c:v>
                </c:pt>
                <c:pt idx="1756">
                  <c:v>22.56</c:v>
                </c:pt>
                <c:pt idx="1757">
                  <c:v>22.57</c:v>
                </c:pt>
                <c:pt idx="1758">
                  <c:v>22.58</c:v>
                </c:pt>
                <c:pt idx="1759">
                  <c:v>22.59</c:v>
                </c:pt>
                <c:pt idx="1760">
                  <c:v>22.6</c:v>
                </c:pt>
                <c:pt idx="1761">
                  <c:v>22.61</c:v>
                </c:pt>
                <c:pt idx="1762">
                  <c:v>22.62</c:v>
                </c:pt>
                <c:pt idx="1763">
                  <c:v>22.63</c:v>
                </c:pt>
                <c:pt idx="1764">
                  <c:v>22.64</c:v>
                </c:pt>
                <c:pt idx="1765">
                  <c:v>22.65</c:v>
                </c:pt>
                <c:pt idx="1766">
                  <c:v>22.66</c:v>
                </c:pt>
                <c:pt idx="1767">
                  <c:v>22.67</c:v>
                </c:pt>
                <c:pt idx="1768">
                  <c:v>22.68</c:v>
                </c:pt>
                <c:pt idx="1769">
                  <c:v>22.69</c:v>
                </c:pt>
                <c:pt idx="1770">
                  <c:v>22.7</c:v>
                </c:pt>
                <c:pt idx="1771">
                  <c:v>22.71</c:v>
                </c:pt>
                <c:pt idx="1772">
                  <c:v>22.72</c:v>
                </c:pt>
                <c:pt idx="1773">
                  <c:v>22.73</c:v>
                </c:pt>
                <c:pt idx="1774">
                  <c:v>22.74</c:v>
                </c:pt>
                <c:pt idx="1775">
                  <c:v>22.75</c:v>
                </c:pt>
                <c:pt idx="1776">
                  <c:v>22.76</c:v>
                </c:pt>
                <c:pt idx="1777">
                  <c:v>22.77</c:v>
                </c:pt>
                <c:pt idx="1778">
                  <c:v>22.78</c:v>
                </c:pt>
                <c:pt idx="1779">
                  <c:v>22.79</c:v>
                </c:pt>
                <c:pt idx="1780">
                  <c:v>22.8</c:v>
                </c:pt>
                <c:pt idx="1781">
                  <c:v>22.81</c:v>
                </c:pt>
                <c:pt idx="1782">
                  <c:v>22.82</c:v>
                </c:pt>
                <c:pt idx="1783">
                  <c:v>22.83</c:v>
                </c:pt>
                <c:pt idx="1784">
                  <c:v>22.84</c:v>
                </c:pt>
                <c:pt idx="1785">
                  <c:v>22.85</c:v>
                </c:pt>
                <c:pt idx="1786">
                  <c:v>22.86</c:v>
                </c:pt>
                <c:pt idx="1787">
                  <c:v>22.87</c:v>
                </c:pt>
                <c:pt idx="1788">
                  <c:v>22.88</c:v>
                </c:pt>
                <c:pt idx="1789">
                  <c:v>22.89</c:v>
                </c:pt>
                <c:pt idx="1790">
                  <c:v>22.9</c:v>
                </c:pt>
                <c:pt idx="1791">
                  <c:v>22.91</c:v>
                </c:pt>
                <c:pt idx="1792">
                  <c:v>22.92</c:v>
                </c:pt>
                <c:pt idx="1793">
                  <c:v>22.93</c:v>
                </c:pt>
                <c:pt idx="1794">
                  <c:v>22.94</c:v>
                </c:pt>
                <c:pt idx="1795">
                  <c:v>22.95</c:v>
                </c:pt>
                <c:pt idx="1796">
                  <c:v>22.96</c:v>
                </c:pt>
                <c:pt idx="1797">
                  <c:v>22.97</c:v>
                </c:pt>
                <c:pt idx="1798">
                  <c:v>22.98</c:v>
                </c:pt>
                <c:pt idx="1799">
                  <c:v>22.99</c:v>
                </c:pt>
                <c:pt idx="1800">
                  <c:v>23</c:v>
                </c:pt>
                <c:pt idx="1801">
                  <c:v>23.01</c:v>
                </c:pt>
                <c:pt idx="1802">
                  <c:v>23.02</c:v>
                </c:pt>
                <c:pt idx="1803">
                  <c:v>23.03</c:v>
                </c:pt>
                <c:pt idx="1804">
                  <c:v>23.04</c:v>
                </c:pt>
                <c:pt idx="1805">
                  <c:v>23.05</c:v>
                </c:pt>
                <c:pt idx="1806">
                  <c:v>23.06</c:v>
                </c:pt>
                <c:pt idx="1807">
                  <c:v>23.07</c:v>
                </c:pt>
                <c:pt idx="1808">
                  <c:v>23.08</c:v>
                </c:pt>
                <c:pt idx="1809">
                  <c:v>23.09</c:v>
                </c:pt>
                <c:pt idx="1810">
                  <c:v>23.1</c:v>
                </c:pt>
                <c:pt idx="1811">
                  <c:v>23.11</c:v>
                </c:pt>
                <c:pt idx="1812">
                  <c:v>23.12</c:v>
                </c:pt>
                <c:pt idx="1813">
                  <c:v>23.13</c:v>
                </c:pt>
                <c:pt idx="1814">
                  <c:v>23.14</c:v>
                </c:pt>
                <c:pt idx="1815">
                  <c:v>23.15</c:v>
                </c:pt>
                <c:pt idx="1816">
                  <c:v>23.16</c:v>
                </c:pt>
                <c:pt idx="1817">
                  <c:v>23.17</c:v>
                </c:pt>
                <c:pt idx="1818">
                  <c:v>23.18</c:v>
                </c:pt>
                <c:pt idx="1819">
                  <c:v>23.19</c:v>
                </c:pt>
                <c:pt idx="1820">
                  <c:v>23.2</c:v>
                </c:pt>
                <c:pt idx="1821">
                  <c:v>23.21</c:v>
                </c:pt>
                <c:pt idx="1822">
                  <c:v>23.22</c:v>
                </c:pt>
                <c:pt idx="1823">
                  <c:v>23.23</c:v>
                </c:pt>
                <c:pt idx="1824">
                  <c:v>23.24</c:v>
                </c:pt>
                <c:pt idx="1825">
                  <c:v>23.25</c:v>
                </c:pt>
                <c:pt idx="1826">
                  <c:v>23.26</c:v>
                </c:pt>
                <c:pt idx="1827">
                  <c:v>23.27</c:v>
                </c:pt>
                <c:pt idx="1828">
                  <c:v>23.28</c:v>
                </c:pt>
                <c:pt idx="1829">
                  <c:v>23.29</c:v>
                </c:pt>
                <c:pt idx="1830">
                  <c:v>23.3</c:v>
                </c:pt>
                <c:pt idx="1831">
                  <c:v>23.31</c:v>
                </c:pt>
                <c:pt idx="1832">
                  <c:v>23.32</c:v>
                </c:pt>
                <c:pt idx="1833">
                  <c:v>23.33</c:v>
                </c:pt>
                <c:pt idx="1834">
                  <c:v>23.34</c:v>
                </c:pt>
                <c:pt idx="1835">
                  <c:v>23.35</c:v>
                </c:pt>
                <c:pt idx="1836">
                  <c:v>23.36</c:v>
                </c:pt>
                <c:pt idx="1837">
                  <c:v>23.37</c:v>
                </c:pt>
                <c:pt idx="1838">
                  <c:v>23.38</c:v>
                </c:pt>
                <c:pt idx="1839">
                  <c:v>23.39</c:v>
                </c:pt>
                <c:pt idx="1840">
                  <c:v>23.4</c:v>
                </c:pt>
                <c:pt idx="1841">
                  <c:v>23.41</c:v>
                </c:pt>
                <c:pt idx="1842">
                  <c:v>23.42</c:v>
                </c:pt>
                <c:pt idx="1843">
                  <c:v>23.43</c:v>
                </c:pt>
                <c:pt idx="1844">
                  <c:v>23.44</c:v>
                </c:pt>
                <c:pt idx="1845">
                  <c:v>23.45</c:v>
                </c:pt>
                <c:pt idx="1846">
                  <c:v>23.46</c:v>
                </c:pt>
                <c:pt idx="1847">
                  <c:v>23.47</c:v>
                </c:pt>
                <c:pt idx="1848">
                  <c:v>23.48</c:v>
                </c:pt>
                <c:pt idx="1849">
                  <c:v>23.49</c:v>
                </c:pt>
                <c:pt idx="1850">
                  <c:v>23.5</c:v>
                </c:pt>
                <c:pt idx="1851">
                  <c:v>23.51</c:v>
                </c:pt>
                <c:pt idx="1852">
                  <c:v>23.52</c:v>
                </c:pt>
                <c:pt idx="1853">
                  <c:v>23.53</c:v>
                </c:pt>
                <c:pt idx="1854">
                  <c:v>23.54</c:v>
                </c:pt>
                <c:pt idx="1855">
                  <c:v>23.55</c:v>
                </c:pt>
                <c:pt idx="1856">
                  <c:v>23.56</c:v>
                </c:pt>
                <c:pt idx="1857">
                  <c:v>23.57</c:v>
                </c:pt>
                <c:pt idx="1858">
                  <c:v>23.58</c:v>
                </c:pt>
                <c:pt idx="1859">
                  <c:v>23.59</c:v>
                </c:pt>
                <c:pt idx="1860">
                  <c:v>23.6</c:v>
                </c:pt>
                <c:pt idx="1861">
                  <c:v>23.61</c:v>
                </c:pt>
                <c:pt idx="1862">
                  <c:v>23.62</c:v>
                </c:pt>
                <c:pt idx="1863">
                  <c:v>23.63</c:v>
                </c:pt>
                <c:pt idx="1864">
                  <c:v>23.64</c:v>
                </c:pt>
                <c:pt idx="1865">
                  <c:v>23.65</c:v>
                </c:pt>
                <c:pt idx="1866">
                  <c:v>23.66</c:v>
                </c:pt>
                <c:pt idx="1867">
                  <c:v>23.67</c:v>
                </c:pt>
                <c:pt idx="1868">
                  <c:v>23.68</c:v>
                </c:pt>
                <c:pt idx="1869">
                  <c:v>23.69</c:v>
                </c:pt>
                <c:pt idx="1870">
                  <c:v>23.7</c:v>
                </c:pt>
                <c:pt idx="1871">
                  <c:v>23.71</c:v>
                </c:pt>
                <c:pt idx="1872">
                  <c:v>23.72</c:v>
                </c:pt>
                <c:pt idx="1873">
                  <c:v>23.73</c:v>
                </c:pt>
                <c:pt idx="1874">
                  <c:v>23.74</c:v>
                </c:pt>
                <c:pt idx="1875">
                  <c:v>23.75</c:v>
                </c:pt>
                <c:pt idx="1876">
                  <c:v>23.76</c:v>
                </c:pt>
                <c:pt idx="1877">
                  <c:v>23.77</c:v>
                </c:pt>
                <c:pt idx="1878">
                  <c:v>23.78</c:v>
                </c:pt>
                <c:pt idx="1879">
                  <c:v>23.79</c:v>
                </c:pt>
                <c:pt idx="1880">
                  <c:v>23.8</c:v>
                </c:pt>
                <c:pt idx="1881">
                  <c:v>23.81</c:v>
                </c:pt>
                <c:pt idx="1882">
                  <c:v>23.82</c:v>
                </c:pt>
                <c:pt idx="1883">
                  <c:v>23.83</c:v>
                </c:pt>
                <c:pt idx="1884">
                  <c:v>23.84</c:v>
                </c:pt>
                <c:pt idx="1885">
                  <c:v>23.85</c:v>
                </c:pt>
                <c:pt idx="1886">
                  <c:v>23.86</c:v>
                </c:pt>
                <c:pt idx="1887">
                  <c:v>23.87</c:v>
                </c:pt>
                <c:pt idx="1888">
                  <c:v>23.88</c:v>
                </c:pt>
                <c:pt idx="1889">
                  <c:v>23.89</c:v>
                </c:pt>
                <c:pt idx="1890">
                  <c:v>23.9</c:v>
                </c:pt>
                <c:pt idx="1891">
                  <c:v>23.91</c:v>
                </c:pt>
                <c:pt idx="1892">
                  <c:v>23.92</c:v>
                </c:pt>
                <c:pt idx="1893">
                  <c:v>23.93</c:v>
                </c:pt>
                <c:pt idx="1894">
                  <c:v>23.94</c:v>
                </c:pt>
                <c:pt idx="1895">
                  <c:v>23.95</c:v>
                </c:pt>
                <c:pt idx="1896">
                  <c:v>23.96</c:v>
                </c:pt>
                <c:pt idx="1897">
                  <c:v>23.97</c:v>
                </c:pt>
                <c:pt idx="1898">
                  <c:v>23.98</c:v>
                </c:pt>
                <c:pt idx="1899">
                  <c:v>23.99</c:v>
                </c:pt>
                <c:pt idx="1900">
                  <c:v>24</c:v>
                </c:pt>
                <c:pt idx="1901">
                  <c:v>24.01</c:v>
                </c:pt>
                <c:pt idx="1902">
                  <c:v>24.02</c:v>
                </c:pt>
                <c:pt idx="1903">
                  <c:v>24.03</c:v>
                </c:pt>
                <c:pt idx="1904">
                  <c:v>24.04</c:v>
                </c:pt>
                <c:pt idx="1905">
                  <c:v>24.05</c:v>
                </c:pt>
                <c:pt idx="1906">
                  <c:v>24.06</c:v>
                </c:pt>
                <c:pt idx="1907">
                  <c:v>24.07</c:v>
                </c:pt>
                <c:pt idx="1908">
                  <c:v>24.08</c:v>
                </c:pt>
                <c:pt idx="1909">
                  <c:v>24.09</c:v>
                </c:pt>
                <c:pt idx="1910">
                  <c:v>24.1</c:v>
                </c:pt>
                <c:pt idx="1911">
                  <c:v>24.11</c:v>
                </c:pt>
                <c:pt idx="1912">
                  <c:v>24.12</c:v>
                </c:pt>
                <c:pt idx="1913">
                  <c:v>24.13</c:v>
                </c:pt>
                <c:pt idx="1914">
                  <c:v>24.14</c:v>
                </c:pt>
                <c:pt idx="1915">
                  <c:v>24.15</c:v>
                </c:pt>
                <c:pt idx="1916">
                  <c:v>24.16</c:v>
                </c:pt>
                <c:pt idx="1917">
                  <c:v>24.17</c:v>
                </c:pt>
                <c:pt idx="1918">
                  <c:v>24.18</c:v>
                </c:pt>
                <c:pt idx="1919">
                  <c:v>24.19</c:v>
                </c:pt>
                <c:pt idx="1920">
                  <c:v>24.2</c:v>
                </c:pt>
                <c:pt idx="1921">
                  <c:v>24.21</c:v>
                </c:pt>
                <c:pt idx="1922">
                  <c:v>24.22</c:v>
                </c:pt>
                <c:pt idx="1923">
                  <c:v>24.23</c:v>
                </c:pt>
                <c:pt idx="1924">
                  <c:v>24.24</c:v>
                </c:pt>
                <c:pt idx="1925">
                  <c:v>24.25</c:v>
                </c:pt>
                <c:pt idx="1926">
                  <c:v>24.26</c:v>
                </c:pt>
                <c:pt idx="1927">
                  <c:v>24.27</c:v>
                </c:pt>
                <c:pt idx="1928">
                  <c:v>24.28</c:v>
                </c:pt>
                <c:pt idx="1929">
                  <c:v>24.29</c:v>
                </c:pt>
                <c:pt idx="1930">
                  <c:v>24.3</c:v>
                </c:pt>
                <c:pt idx="1931">
                  <c:v>24.31</c:v>
                </c:pt>
                <c:pt idx="1932">
                  <c:v>24.32</c:v>
                </c:pt>
                <c:pt idx="1933">
                  <c:v>24.33</c:v>
                </c:pt>
                <c:pt idx="1934">
                  <c:v>24.34</c:v>
                </c:pt>
                <c:pt idx="1935">
                  <c:v>24.35</c:v>
                </c:pt>
                <c:pt idx="1936">
                  <c:v>24.36</c:v>
                </c:pt>
                <c:pt idx="1937">
                  <c:v>24.37</c:v>
                </c:pt>
                <c:pt idx="1938">
                  <c:v>24.38</c:v>
                </c:pt>
                <c:pt idx="1939">
                  <c:v>24.39</c:v>
                </c:pt>
                <c:pt idx="1940">
                  <c:v>24.4</c:v>
                </c:pt>
                <c:pt idx="1941">
                  <c:v>24.41</c:v>
                </c:pt>
                <c:pt idx="1942">
                  <c:v>24.42</c:v>
                </c:pt>
                <c:pt idx="1943">
                  <c:v>24.43</c:v>
                </c:pt>
                <c:pt idx="1944">
                  <c:v>24.44</c:v>
                </c:pt>
                <c:pt idx="1945">
                  <c:v>24.45</c:v>
                </c:pt>
                <c:pt idx="1946">
                  <c:v>24.46</c:v>
                </c:pt>
                <c:pt idx="1947">
                  <c:v>24.47</c:v>
                </c:pt>
                <c:pt idx="1948">
                  <c:v>24.48</c:v>
                </c:pt>
                <c:pt idx="1949">
                  <c:v>24.49</c:v>
                </c:pt>
                <c:pt idx="1950">
                  <c:v>24.5</c:v>
                </c:pt>
                <c:pt idx="1951">
                  <c:v>24.51</c:v>
                </c:pt>
                <c:pt idx="1952">
                  <c:v>24.52</c:v>
                </c:pt>
                <c:pt idx="1953">
                  <c:v>24.53</c:v>
                </c:pt>
                <c:pt idx="1954">
                  <c:v>24.54</c:v>
                </c:pt>
                <c:pt idx="1955">
                  <c:v>24.55</c:v>
                </c:pt>
                <c:pt idx="1956">
                  <c:v>24.56</c:v>
                </c:pt>
                <c:pt idx="1957">
                  <c:v>24.57</c:v>
                </c:pt>
                <c:pt idx="1958">
                  <c:v>24.58</c:v>
                </c:pt>
                <c:pt idx="1959">
                  <c:v>24.59</c:v>
                </c:pt>
                <c:pt idx="1960">
                  <c:v>24.6</c:v>
                </c:pt>
                <c:pt idx="1961">
                  <c:v>24.61</c:v>
                </c:pt>
                <c:pt idx="1962">
                  <c:v>24.62</c:v>
                </c:pt>
                <c:pt idx="1963">
                  <c:v>24.63</c:v>
                </c:pt>
                <c:pt idx="1964">
                  <c:v>24.64</c:v>
                </c:pt>
                <c:pt idx="1965">
                  <c:v>24.65</c:v>
                </c:pt>
                <c:pt idx="1966">
                  <c:v>24.66</c:v>
                </c:pt>
                <c:pt idx="1967">
                  <c:v>24.67</c:v>
                </c:pt>
                <c:pt idx="1968">
                  <c:v>24.68</c:v>
                </c:pt>
                <c:pt idx="1969">
                  <c:v>24.69</c:v>
                </c:pt>
                <c:pt idx="1970">
                  <c:v>24.7</c:v>
                </c:pt>
                <c:pt idx="1971">
                  <c:v>24.71</c:v>
                </c:pt>
                <c:pt idx="1972">
                  <c:v>24.72</c:v>
                </c:pt>
                <c:pt idx="1973">
                  <c:v>24.73</c:v>
                </c:pt>
                <c:pt idx="1974">
                  <c:v>24.74</c:v>
                </c:pt>
                <c:pt idx="1975">
                  <c:v>24.75</c:v>
                </c:pt>
                <c:pt idx="1976">
                  <c:v>24.76</c:v>
                </c:pt>
                <c:pt idx="1977">
                  <c:v>24.77</c:v>
                </c:pt>
                <c:pt idx="1978">
                  <c:v>24.78</c:v>
                </c:pt>
                <c:pt idx="1979">
                  <c:v>24.79</c:v>
                </c:pt>
                <c:pt idx="1980">
                  <c:v>24.8</c:v>
                </c:pt>
                <c:pt idx="1981">
                  <c:v>24.81</c:v>
                </c:pt>
                <c:pt idx="1982">
                  <c:v>24.82</c:v>
                </c:pt>
                <c:pt idx="1983">
                  <c:v>24.83</c:v>
                </c:pt>
                <c:pt idx="1984">
                  <c:v>24.84</c:v>
                </c:pt>
                <c:pt idx="1985">
                  <c:v>24.85</c:v>
                </c:pt>
                <c:pt idx="1986">
                  <c:v>24.86</c:v>
                </c:pt>
                <c:pt idx="1987">
                  <c:v>24.87</c:v>
                </c:pt>
                <c:pt idx="1988">
                  <c:v>24.88</c:v>
                </c:pt>
                <c:pt idx="1989">
                  <c:v>24.89</c:v>
                </c:pt>
                <c:pt idx="1990">
                  <c:v>24.9</c:v>
                </c:pt>
                <c:pt idx="1991">
                  <c:v>24.91</c:v>
                </c:pt>
                <c:pt idx="1992">
                  <c:v>24.92</c:v>
                </c:pt>
                <c:pt idx="1993">
                  <c:v>24.93</c:v>
                </c:pt>
                <c:pt idx="1994">
                  <c:v>24.94</c:v>
                </c:pt>
                <c:pt idx="1995">
                  <c:v>24.95</c:v>
                </c:pt>
                <c:pt idx="1996">
                  <c:v>24.96</c:v>
                </c:pt>
                <c:pt idx="1997">
                  <c:v>24.97</c:v>
                </c:pt>
                <c:pt idx="1998">
                  <c:v>24.98</c:v>
                </c:pt>
                <c:pt idx="1999">
                  <c:v>24.99</c:v>
                </c:pt>
                <c:pt idx="2000">
                  <c:v>25</c:v>
                </c:pt>
                <c:pt idx="2001">
                  <c:v>25.01</c:v>
                </c:pt>
                <c:pt idx="2002">
                  <c:v>25.02</c:v>
                </c:pt>
                <c:pt idx="2003">
                  <c:v>25.03</c:v>
                </c:pt>
                <c:pt idx="2004">
                  <c:v>25.04</c:v>
                </c:pt>
                <c:pt idx="2005">
                  <c:v>25.05</c:v>
                </c:pt>
                <c:pt idx="2006">
                  <c:v>25.06</c:v>
                </c:pt>
                <c:pt idx="2007">
                  <c:v>25.07</c:v>
                </c:pt>
                <c:pt idx="2008">
                  <c:v>25.08</c:v>
                </c:pt>
                <c:pt idx="2009">
                  <c:v>25.09</c:v>
                </c:pt>
                <c:pt idx="2010">
                  <c:v>25.1</c:v>
                </c:pt>
                <c:pt idx="2011">
                  <c:v>25.11</c:v>
                </c:pt>
                <c:pt idx="2012">
                  <c:v>25.12</c:v>
                </c:pt>
                <c:pt idx="2013">
                  <c:v>25.13</c:v>
                </c:pt>
                <c:pt idx="2014">
                  <c:v>25.14</c:v>
                </c:pt>
                <c:pt idx="2015">
                  <c:v>25.15</c:v>
                </c:pt>
                <c:pt idx="2016">
                  <c:v>25.16</c:v>
                </c:pt>
                <c:pt idx="2017">
                  <c:v>25.17</c:v>
                </c:pt>
                <c:pt idx="2018">
                  <c:v>25.18</c:v>
                </c:pt>
                <c:pt idx="2019">
                  <c:v>25.19</c:v>
                </c:pt>
                <c:pt idx="2020">
                  <c:v>25.2</c:v>
                </c:pt>
                <c:pt idx="2021">
                  <c:v>25.21</c:v>
                </c:pt>
                <c:pt idx="2022">
                  <c:v>25.22</c:v>
                </c:pt>
                <c:pt idx="2023">
                  <c:v>25.23</c:v>
                </c:pt>
                <c:pt idx="2024">
                  <c:v>25.24</c:v>
                </c:pt>
                <c:pt idx="2025">
                  <c:v>25.25</c:v>
                </c:pt>
                <c:pt idx="2026">
                  <c:v>25.26</c:v>
                </c:pt>
                <c:pt idx="2027">
                  <c:v>25.27</c:v>
                </c:pt>
                <c:pt idx="2028">
                  <c:v>25.28</c:v>
                </c:pt>
                <c:pt idx="2029">
                  <c:v>25.29</c:v>
                </c:pt>
                <c:pt idx="2030">
                  <c:v>25.3</c:v>
                </c:pt>
                <c:pt idx="2031">
                  <c:v>25.31</c:v>
                </c:pt>
                <c:pt idx="2032">
                  <c:v>25.32</c:v>
                </c:pt>
                <c:pt idx="2033">
                  <c:v>25.33</c:v>
                </c:pt>
                <c:pt idx="2034">
                  <c:v>25.34</c:v>
                </c:pt>
                <c:pt idx="2035">
                  <c:v>25.35</c:v>
                </c:pt>
                <c:pt idx="2036">
                  <c:v>25.36</c:v>
                </c:pt>
                <c:pt idx="2037">
                  <c:v>25.37</c:v>
                </c:pt>
                <c:pt idx="2038">
                  <c:v>25.38</c:v>
                </c:pt>
                <c:pt idx="2039">
                  <c:v>25.39</c:v>
                </c:pt>
                <c:pt idx="2040">
                  <c:v>25.4</c:v>
                </c:pt>
                <c:pt idx="2041">
                  <c:v>25.41</c:v>
                </c:pt>
                <c:pt idx="2042">
                  <c:v>25.42</c:v>
                </c:pt>
                <c:pt idx="2043">
                  <c:v>25.43</c:v>
                </c:pt>
                <c:pt idx="2044">
                  <c:v>25.44</c:v>
                </c:pt>
                <c:pt idx="2045">
                  <c:v>25.45</c:v>
                </c:pt>
                <c:pt idx="2046">
                  <c:v>25.46</c:v>
                </c:pt>
                <c:pt idx="2047">
                  <c:v>25.47</c:v>
                </c:pt>
                <c:pt idx="2048">
                  <c:v>25.48</c:v>
                </c:pt>
                <c:pt idx="2049">
                  <c:v>25.49</c:v>
                </c:pt>
                <c:pt idx="2050">
                  <c:v>25.5</c:v>
                </c:pt>
                <c:pt idx="2051">
                  <c:v>25.51</c:v>
                </c:pt>
                <c:pt idx="2052">
                  <c:v>25.52</c:v>
                </c:pt>
                <c:pt idx="2053">
                  <c:v>25.53</c:v>
                </c:pt>
                <c:pt idx="2054">
                  <c:v>25.54</c:v>
                </c:pt>
                <c:pt idx="2055">
                  <c:v>25.55</c:v>
                </c:pt>
                <c:pt idx="2056">
                  <c:v>25.56</c:v>
                </c:pt>
                <c:pt idx="2057">
                  <c:v>25.57</c:v>
                </c:pt>
                <c:pt idx="2058">
                  <c:v>25.58</c:v>
                </c:pt>
                <c:pt idx="2059">
                  <c:v>25.59</c:v>
                </c:pt>
                <c:pt idx="2060">
                  <c:v>25.6</c:v>
                </c:pt>
                <c:pt idx="2061">
                  <c:v>25.61</c:v>
                </c:pt>
                <c:pt idx="2062">
                  <c:v>25.62</c:v>
                </c:pt>
                <c:pt idx="2063">
                  <c:v>25.63</c:v>
                </c:pt>
                <c:pt idx="2064">
                  <c:v>25.64</c:v>
                </c:pt>
                <c:pt idx="2065">
                  <c:v>25.65</c:v>
                </c:pt>
                <c:pt idx="2066">
                  <c:v>25.66</c:v>
                </c:pt>
                <c:pt idx="2067">
                  <c:v>25.67</c:v>
                </c:pt>
                <c:pt idx="2068">
                  <c:v>25.68</c:v>
                </c:pt>
                <c:pt idx="2069">
                  <c:v>25.69</c:v>
                </c:pt>
                <c:pt idx="2070">
                  <c:v>25.7</c:v>
                </c:pt>
                <c:pt idx="2071">
                  <c:v>25.71</c:v>
                </c:pt>
                <c:pt idx="2072">
                  <c:v>25.72</c:v>
                </c:pt>
                <c:pt idx="2073">
                  <c:v>25.73</c:v>
                </c:pt>
                <c:pt idx="2074">
                  <c:v>25.74</c:v>
                </c:pt>
                <c:pt idx="2075">
                  <c:v>25.75</c:v>
                </c:pt>
                <c:pt idx="2076">
                  <c:v>25.76</c:v>
                </c:pt>
                <c:pt idx="2077">
                  <c:v>25.77</c:v>
                </c:pt>
                <c:pt idx="2078">
                  <c:v>25.78</c:v>
                </c:pt>
                <c:pt idx="2079">
                  <c:v>25.79</c:v>
                </c:pt>
                <c:pt idx="2080">
                  <c:v>25.8</c:v>
                </c:pt>
                <c:pt idx="2081">
                  <c:v>25.81</c:v>
                </c:pt>
                <c:pt idx="2082">
                  <c:v>25.82</c:v>
                </c:pt>
                <c:pt idx="2083">
                  <c:v>25.83</c:v>
                </c:pt>
                <c:pt idx="2084">
                  <c:v>25.84</c:v>
                </c:pt>
                <c:pt idx="2085">
                  <c:v>25.85</c:v>
                </c:pt>
                <c:pt idx="2086">
                  <c:v>25.86</c:v>
                </c:pt>
                <c:pt idx="2087">
                  <c:v>25.87</c:v>
                </c:pt>
                <c:pt idx="2088">
                  <c:v>25.88</c:v>
                </c:pt>
                <c:pt idx="2089">
                  <c:v>25.89</c:v>
                </c:pt>
                <c:pt idx="2090">
                  <c:v>25.9</c:v>
                </c:pt>
                <c:pt idx="2091">
                  <c:v>25.91</c:v>
                </c:pt>
                <c:pt idx="2092">
                  <c:v>25.92</c:v>
                </c:pt>
                <c:pt idx="2093">
                  <c:v>25.93</c:v>
                </c:pt>
                <c:pt idx="2094">
                  <c:v>25.94</c:v>
                </c:pt>
                <c:pt idx="2095">
                  <c:v>25.95</c:v>
                </c:pt>
                <c:pt idx="2096">
                  <c:v>25.96</c:v>
                </c:pt>
                <c:pt idx="2097">
                  <c:v>25.97</c:v>
                </c:pt>
                <c:pt idx="2098">
                  <c:v>25.98</c:v>
                </c:pt>
                <c:pt idx="2099">
                  <c:v>25.99</c:v>
                </c:pt>
                <c:pt idx="2100">
                  <c:v>26</c:v>
                </c:pt>
                <c:pt idx="2101">
                  <c:v>26.01</c:v>
                </c:pt>
                <c:pt idx="2102">
                  <c:v>26.02</c:v>
                </c:pt>
                <c:pt idx="2103">
                  <c:v>26.03</c:v>
                </c:pt>
                <c:pt idx="2104">
                  <c:v>26.04</c:v>
                </c:pt>
                <c:pt idx="2105">
                  <c:v>26.05</c:v>
                </c:pt>
                <c:pt idx="2106">
                  <c:v>26.06</c:v>
                </c:pt>
                <c:pt idx="2107">
                  <c:v>26.07</c:v>
                </c:pt>
                <c:pt idx="2108">
                  <c:v>26.08</c:v>
                </c:pt>
                <c:pt idx="2109">
                  <c:v>26.09</c:v>
                </c:pt>
                <c:pt idx="2110">
                  <c:v>26.1</c:v>
                </c:pt>
                <c:pt idx="2111">
                  <c:v>26.11</c:v>
                </c:pt>
                <c:pt idx="2112">
                  <c:v>26.12</c:v>
                </c:pt>
                <c:pt idx="2113">
                  <c:v>26.13</c:v>
                </c:pt>
                <c:pt idx="2114">
                  <c:v>26.14</c:v>
                </c:pt>
                <c:pt idx="2115">
                  <c:v>26.15</c:v>
                </c:pt>
                <c:pt idx="2116">
                  <c:v>26.16</c:v>
                </c:pt>
                <c:pt idx="2117">
                  <c:v>26.17</c:v>
                </c:pt>
                <c:pt idx="2118">
                  <c:v>26.18</c:v>
                </c:pt>
                <c:pt idx="2119">
                  <c:v>26.19</c:v>
                </c:pt>
                <c:pt idx="2120">
                  <c:v>26.2</c:v>
                </c:pt>
                <c:pt idx="2121">
                  <c:v>26.21</c:v>
                </c:pt>
                <c:pt idx="2122">
                  <c:v>26.22</c:v>
                </c:pt>
                <c:pt idx="2123">
                  <c:v>26.23</c:v>
                </c:pt>
                <c:pt idx="2124">
                  <c:v>26.24</c:v>
                </c:pt>
                <c:pt idx="2125">
                  <c:v>26.25</c:v>
                </c:pt>
                <c:pt idx="2126">
                  <c:v>26.26</c:v>
                </c:pt>
                <c:pt idx="2127">
                  <c:v>26.27</c:v>
                </c:pt>
                <c:pt idx="2128">
                  <c:v>26.28</c:v>
                </c:pt>
                <c:pt idx="2129">
                  <c:v>26.29</c:v>
                </c:pt>
                <c:pt idx="2130">
                  <c:v>26.3</c:v>
                </c:pt>
                <c:pt idx="2131">
                  <c:v>26.31</c:v>
                </c:pt>
                <c:pt idx="2132">
                  <c:v>26.32</c:v>
                </c:pt>
                <c:pt idx="2133">
                  <c:v>26.33</c:v>
                </c:pt>
                <c:pt idx="2134">
                  <c:v>26.34</c:v>
                </c:pt>
                <c:pt idx="2135">
                  <c:v>26.35</c:v>
                </c:pt>
                <c:pt idx="2136">
                  <c:v>26.36</c:v>
                </c:pt>
                <c:pt idx="2137">
                  <c:v>26.37</c:v>
                </c:pt>
                <c:pt idx="2138">
                  <c:v>26.38</c:v>
                </c:pt>
                <c:pt idx="2139">
                  <c:v>26.39</c:v>
                </c:pt>
                <c:pt idx="2140">
                  <c:v>26.4</c:v>
                </c:pt>
                <c:pt idx="2141">
                  <c:v>26.41</c:v>
                </c:pt>
                <c:pt idx="2142">
                  <c:v>26.42</c:v>
                </c:pt>
                <c:pt idx="2143">
                  <c:v>26.43</c:v>
                </c:pt>
                <c:pt idx="2144">
                  <c:v>26.44</c:v>
                </c:pt>
                <c:pt idx="2145">
                  <c:v>26.45</c:v>
                </c:pt>
                <c:pt idx="2146">
                  <c:v>26.46</c:v>
                </c:pt>
                <c:pt idx="2147">
                  <c:v>26.47</c:v>
                </c:pt>
                <c:pt idx="2148">
                  <c:v>26.48</c:v>
                </c:pt>
                <c:pt idx="2149">
                  <c:v>26.49</c:v>
                </c:pt>
                <c:pt idx="2150">
                  <c:v>26.5</c:v>
                </c:pt>
                <c:pt idx="2151">
                  <c:v>26.51</c:v>
                </c:pt>
                <c:pt idx="2152">
                  <c:v>26.52</c:v>
                </c:pt>
                <c:pt idx="2153">
                  <c:v>26.53</c:v>
                </c:pt>
                <c:pt idx="2154">
                  <c:v>26.54</c:v>
                </c:pt>
                <c:pt idx="2155">
                  <c:v>26.55</c:v>
                </c:pt>
                <c:pt idx="2156">
                  <c:v>26.56</c:v>
                </c:pt>
                <c:pt idx="2157">
                  <c:v>26.57</c:v>
                </c:pt>
                <c:pt idx="2158">
                  <c:v>26.58</c:v>
                </c:pt>
                <c:pt idx="2159">
                  <c:v>26.59</c:v>
                </c:pt>
                <c:pt idx="2160">
                  <c:v>26.6</c:v>
                </c:pt>
                <c:pt idx="2161">
                  <c:v>26.61</c:v>
                </c:pt>
                <c:pt idx="2162">
                  <c:v>26.62</c:v>
                </c:pt>
                <c:pt idx="2163">
                  <c:v>26.63</c:v>
                </c:pt>
                <c:pt idx="2164">
                  <c:v>26.64</c:v>
                </c:pt>
                <c:pt idx="2165">
                  <c:v>26.65</c:v>
                </c:pt>
                <c:pt idx="2166">
                  <c:v>26.66</c:v>
                </c:pt>
                <c:pt idx="2167">
                  <c:v>26.67</c:v>
                </c:pt>
                <c:pt idx="2168">
                  <c:v>26.68</c:v>
                </c:pt>
                <c:pt idx="2169">
                  <c:v>26.69</c:v>
                </c:pt>
                <c:pt idx="2170">
                  <c:v>26.7</c:v>
                </c:pt>
                <c:pt idx="2171">
                  <c:v>26.71</c:v>
                </c:pt>
                <c:pt idx="2172">
                  <c:v>26.72</c:v>
                </c:pt>
                <c:pt idx="2173">
                  <c:v>26.73</c:v>
                </c:pt>
                <c:pt idx="2174">
                  <c:v>26.74</c:v>
                </c:pt>
                <c:pt idx="2175">
                  <c:v>26.75</c:v>
                </c:pt>
                <c:pt idx="2176">
                  <c:v>26.76</c:v>
                </c:pt>
                <c:pt idx="2177">
                  <c:v>26.77</c:v>
                </c:pt>
                <c:pt idx="2178">
                  <c:v>26.78</c:v>
                </c:pt>
                <c:pt idx="2179">
                  <c:v>26.79</c:v>
                </c:pt>
                <c:pt idx="2180">
                  <c:v>26.8</c:v>
                </c:pt>
                <c:pt idx="2181">
                  <c:v>26.81</c:v>
                </c:pt>
                <c:pt idx="2182">
                  <c:v>26.82</c:v>
                </c:pt>
                <c:pt idx="2183">
                  <c:v>26.83</c:v>
                </c:pt>
                <c:pt idx="2184">
                  <c:v>26.84</c:v>
                </c:pt>
                <c:pt idx="2185">
                  <c:v>26.85</c:v>
                </c:pt>
                <c:pt idx="2186">
                  <c:v>26.86</c:v>
                </c:pt>
                <c:pt idx="2187">
                  <c:v>26.87</c:v>
                </c:pt>
                <c:pt idx="2188">
                  <c:v>26.88</c:v>
                </c:pt>
                <c:pt idx="2189">
                  <c:v>26.89</c:v>
                </c:pt>
                <c:pt idx="2190">
                  <c:v>26.9</c:v>
                </c:pt>
                <c:pt idx="2191">
                  <c:v>26.91</c:v>
                </c:pt>
                <c:pt idx="2192">
                  <c:v>26.92</c:v>
                </c:pt>
                <c:pt idx="2193">
                  <c:v>26.93</c:v>
                </c:pt>
                <c:pt idx="2194">
                  <c:v>26.94</c:v>
                </c:pt>
                <c:pt idx="2195">
                  <c:v>26.95</c:v>
                </c:pt>
                <c:pt idx="2196">
                  <c:v>26.96</c:v>
                </c:pt>
                <c:pt idx="2197">
                  <c:v>26.97</c:v>
                </c:pt>
                <c:pt idx="2198">
                  <c:v>26.98</c:v>
                </c:pt>
                <c:pt idx="2199">
                  <c:v>26.99</c:v>
                </c:pt>
                <c:pt idx="2200">
                  <c:v>27</c:v>
                </c:pt>
                <c:pt idx="2201">
                  <c:v>27.01</c:v>
                </c:pt>
                <c:pt idx="2202">
                  <c:v>27.02</c:v>
                </c:pt>
                <c:pt idx="2203">
                  <c:v>27.03</c:v>
                </c:pt>
                <c:pt idx="2204">
                  <c:v>27.04</c:v>
                </c:pt>
                <c:pt idx="2205">
                  <c:v>27.05</c:v>
                </c:pt>
                <c:pt idx="2206">
                  <c:v>27.06</c:v>
                </c:pt>
                <c:pt idx="2207">
                  <c:v>27.07</c:v>
                </c:pt>
                <c:pt idx="2208">
                  <c:v>27.08</c:v>
                </c:pt>
                <c:pt idx="2209">
                  <c:v>27.09</c:v>
                </c:pt>
                <c:pt idx="2210">
                  <c:v>27.1</c:v>
                </c:pt>
                <c:pt idx="2211">
                  <c:v>27.11</c:v>
                </c:pt>
                <c:pt idx="2212">
                  <c:v>27.12</c:v>
                </c:pt>
                <c:pt idx="2213">
                  <c:v>27.13</c:v>
                </c:pt>
                <c:pt idx="2214">
                  <c:v>27.14</c:v>
                </c:pt>
                <c:pt idx="2215">
                  <c:v>27.15</c:v>
                </c:pt>
                <c:pt idx="2216">
                  <c:v>27.16</c:v>
                </c:pt>
                <c:pt idx="2217">
                  <c:v>27.17</c:v>
                </c:pt>
                <c:pt idx="2218">
                  <c:v>27.18</c:v>
                </c:pt>
                <c:pt idx="2219">
                  <c:v>27.19</c:v>
                </c:pt>
                <c:pt idx="2220">
                  <c:v>27.2</c:v>
                </c:pt>
                <c:pt idx="2221">
                  <c:v>27.21</c:v>
                </c:pt>
                <c:pt idx="2222">
                  <c:v>27.22</c:v>
                </c:pt>
                <c:pt idx="2223">
                  <c:v>27.23</c:v>
                </c:pt>
                <c:pt idx="2224">
                  <c:v>27.24</c:v>
                </c:pt>
                <c:pt idx="2225">
                  <c:v>27.25</c:v>
                </c:pt>
                <c:pt idx="2226">
                  <c:v>27.26</c:v>
                </c:pt>
                <c:pt idx="2227">
                  <c:v>27.27</c:v>
                </c:pt>
                <c:pt idx="2228">
                  <c:v>27.28</c:v>
                </c:pt>
                <c:pt idx="2229">
                  <c:v>27.29</c:v>
                </c:pt>
                <c:pt idx="2230">
                  <c:v>27.3</c:v>
                </c:pt>
                <c:pt idx="2231">
                  <c:v>27.31</c:v>
                </c:pt>
                <c:pt idx="2232">
                  <c:v>27.32</c:v>
                </c:pt>
                <c:pt idx="2233">
                  <c:v>27.33</c:v>
                </c:pt>
                <c:pt idx="2234">
                  <c:v>27.34</c:v>
                </c:pt>
                <c:pt idx="2235">
                  <c:v>27.35</c:v>
                </c:pt>
                <c:pt idx="2236">
                  <c:v>27.36</c:v>
                </c:pt>
                <c:pt idx="2237">
                  <c:v>27.37</c:v>
                </c:pt>
                <c:pt idx="2238">
                  <c:v>27.38</c:v>
                </c:pt>
                <c:pt idx="2239">
                  <c:v>27.39</c:v>
                </c:pt>
                <c:pt idx="2240">
                  <c:v>27.4</c:v>
                </c:pt>
                <c:pt idx="2241">
                  <c:v>27.41</c:v>
                </c:pt>
                <c:pt idx="2242">
                  <c:v>27.42</c:v>
                </c:pt>
                <c:pt idx="2243">
                  <c:v>27.43</c:v>
                </c:pt>
                <c:pt idx="2244">
                  <c:v>27.44</c:v>
                </c:pt>
                <c:pt idx="2245">
                  <c:v>27.45</c:v>
                </c:pt>
                <c:pt idx="2246">
                  <c:v>27.46</c:v>
                </c:pt>
                <c:pt idx="2247">
                  <c:v>27.47</c:v>
                </c:pt>
                <c:pt idx="2248">
                  <c:v>27.48</c:v>
                </c:pt>
                <c:pt idx="2249">
                  <c:v>27.49</c:v>
                </c:pt>
                <c:pt idx="2250">
                  <c:v>27.5</c:v>
                </c:pt>
                <c:pt idx="2251">
                  <c:v>27.51</c:v>
                </c:pt>
                <c:pt idx="2252">
                  <c:v>27.52</c:v>
                </c:pt>
                <c:pt idx="2253">
                  <c:v>27.53</c:v>
                </c:pt>
                <c:pt idx="2254">
                  <c:v>27.54</c:v>
                </c:pt>
                <c:pt idx="2255">
                  <c:v>27.55</c:v>
                </c:pt>
                <c:pt idx="2256">
                  <c:v>27.56</c:v>
                </c:pt>
                <c:pt idx="2257">
                  <c:v>27.57</c:v>
                </c:pt>
                <c:pt idx="2258">
                  <c:v>27.58</c:v>
                </c:pt>
                <c:pt idx="2259">
                  <c:v>27.59</c:v>
                </c:pt>
                <c:pt idx="2260">
                  <c:v>27.6</c:v>
                </c:pt>
                <c:pt idx="2261">
                  <c:v>27.61</c:v>
                </c:pt>
                <c:pt idx="2262">
                  <c:v>27.62</c:v>
                </c:pt>
                <c:pt idx="2263">
                  <c:v>27.63</c:v>
                </c:pt>
                <c:pt idx="2264">
                  <c:v>27.64</c:v>
                </c:pt>
                <c:pt idx="2265">
                  <c:v>27.65</c:v>
                </c:pt>
                <c:pt idx="2266">
                  <c:v>27.66</c:v>
                </c:pt>
                <c:pt idx="2267">
                  <c:v>27.67</c:v>
                </c:pt>
                <c:pt idx="2268">
                  <c:v>27.68</c:v>
                </c:pt>
                <c:pt idx="2269">
                  <c:v>27.69</c:v>
                </c:pt>
                <c:pt idx="2270">
                  <c:v>27.7</c:v>
                </c:pt>
                <c:pt idx="2271">
                  <c:v>27.71</c:v>
                </c:pt>
                <c:pt idx="2272">
                  <c:v>27.72</c:v>
                </c:pt>
                <c:pt idx="2273">
                  <c:v>27.73</c:v>
                </c:pt>
                <c:pt idx="2274">
                  <c:v>27.74</c:v>
                </c:pt>
                <c:pt idx="2275">
                  <c:v>27.75</c:v>
                </c:pt>
                <c:pt idx="2276">
                  <c:v>27.76</c:v>
                </c:pt>
                <c:pt idx="2277">
                  <c:v>27.77</c:v>
                </c:pt>
                <c:pt idx="2278">
                  <c:v>27.78</c:v>
                </c:pt>
                <c:pt idx="2279">
                  <c:v>27.79</c:v>
                </c:pt>
                <c:pt idx="2280">
                  <c:v>27.8</c:v>
                </c:pt>
                <c:pt idx="2281">
                  <c:v>27.81</c:v>
                </c:pt>
                <c:pt idx="2282">
                  <c:v>27.82</c:v>
                </c:pt>
                <c:pt idx="2283">
                  <c:v>27.83</c:v>
                </c:pt>
                <c:pt idx="2284">
                  <c:v>27.84</c:v>
                </c:pt>
                <c:pt idx="2285">
                  <c:v>27.85</c:v>
                </c:pt>
                <c:pt idx="2286">
                  <c:v>27.86</c:v>
                </c:pt>
                <c:pt idx="2287">
                  <c:v>27.87</c:v>
                </c:pt>
                <c:pt idx="2288">
                  <c:v>27.88</c:v>
                </c:pt>
                <c:pt idx="2289">
                  <c:v>27.89</c:v>
                </c:pt>
                <c:pt idx="2290">
                  <c:v>27.9</c:v>
                </c:pt>
                <c:pt idx="2291">
                  <c:v>27.91</c:v>
                </c:pt>
                <c:pt idx="2292">
                  <c:v>27.92</c:v>
                </c:pt>
                <c:pt idx="2293">
                  <c:v>27.93</c:v>
                </c:pt>
                <c:pt idx="2294">
                  <c:v>27.94</c:v>
                </c:pt>
                <c:pt idx="2295">
                  <c:v>27.95</c:v>
                </c:pt>
                <c:pt idx="2296">
                  <c:v>27.96</c:v>
                </c:pt>
                <c:pt idx="2297">
                  <c:v>27.97</c:v>
                </c:pt>
                <c:pt idx="2298">
                  <c:v>27.98</c:v>
                </c:pt>
                <c:pt idx="2299">
                  <c:v>27.99</c:v>
                </c:pt>
                <c:pt idx="2300">
                  <c:v>28</c:v>
                </c:pt>
                <c:pt idx="2301">
                  <c:v>28.01</c:v>
                </c:pt>
                <c:pt idx="2302">
                  <c:v>28.02</c:v>
                </c:pt>
                <c:pt idx="2303">
                  <c:v>28.03</c:v>
                </c:pt>
                <c:pt idx="2304">
                  <c:v>28.04</c:v>
                </c:pt>
                <c:pt idx="2305">
                  <c:v>28.05</c:v>
                </c:pt>
                <c:pt idx="2306">
                  <c:v>28.06</c:v>
                </c:pt>
                <c:pt idx="2307">
                  <c:v>28.07</c:v>
                </c:pt>
                <c:pt idx="2308">
                  <c:v>28.08</c:v>
                </c:pt>
                <c:pt idx="2309">
                  <c:v>28.09</c:v>
                </c:pt>
                <c:pt idx="2310">
                  <c:v>28.1</c:v>
                </c:pt>
                <c:pt idx="2311">
                  <c:v>28.11</c:v>
                </c:pt>
                <c:pt idx="2312">
                  <c:v>28.12</c:v>
                </c:pt>
                <c:pt idx="2313">
                  <c:v>28.13</c:v>
                </c:pt>
                <c:pt idx="2314">
                  <c:v>28.14</c:v>
                </c:pt>
                <c:pt idx="2315">
                  <c:v>28.15</c:v>
                </c:pt>
                <c:pt idx="2316">
                  <c:v>28.16</c:v>
                </c:pt>
                <c:pt idx="2317">
                  <c:v>28.17</c:v>
                </c:pt>
                <c:pt idx="2318">
                  <c:v>28.18</c:v>
                </c:pt>
                <c:pt idx="2319">
                  <c:v>28.19</c:v>
                </c:pt>
                <c:pt idx="2320">
                  <c:v>28.2</c:v>
                </c:pt>
                <c:pt idx="2321">
                  <c:v>28.21</c:v>
                </c:pt>
                <c:pt idx="2322">
                  <c:v>28.22</c:v>
                </c:pt>
                <c:pt idx="2323">
                  <c:v>28.23</c:v>
                </c:pt>
                <c:pt idx="2324">
                  <c:v>28.24</c:v>
                </c:pt>
                <c:pt idx="2325">
                  <c:v>28.25</c:v>
                </c:pt>
                <c:pt idx="2326">
                  <c:v>28.26</c:v>
                </c:pt>
                <c:pt idx="2327">
                  <c:v>28.27</c:v>
                </c:pt>
                <c:pt idx="2328">
                  <c:v>28.28</c:v>
                </c:pt>
                <c:pt idx="2329">
                  <c:v>28.29</c:v>
                </c:pt>
                <c:pt idx="2330">
                  <c:v>28.3</c:v>
                </c:pt>
                <c:pt idx="2331">
                  <c:v>28.31</c:v>
                </c:pt>
                <c:pt idx="2332">
                  <c:v>28.32</c:v>
                </c:pt>
                <c:pt idx="2333">
                  <c:v>28.33</c:v>
                </c:pt>
                <c:pt idx="2334">
                  <c:v>28.34</c:v>
                </c:pt>
                <c:pt idx="2335">
                  <c:v>28.35</c:v>
                </c:pt>
                <c:pt idx="2336">
                  <c:v>28.36</c:v>
                </c:pt>
                <c:pt idx="2337">
                  <c:v>28.37</c:v>
                </c:pt>
                <c:pt idx="2338">
                  <c:v>28.38</c:v>
                </c:pt>
                <c:pt idx="2339">
                  <c:v>28.39</c:v>
                </c:pt>
                <c:pt idx="2340">
                  <c:v>28.4</c:v>
                </c:pt>
                <c:pt idx="2341">
                  <c:v>28.41</c:v>
                </c:pt>
                <c:pt idx="2342">
                  <c:v>28.42</c:v>
                </c:pt>
                <c:pt idx="2343">
                  <c:v>28.43</c:v>
                </c:pt>
                <c:pt idx="2344">
                  <c:v>28.44</c:v>
                </c:pt>
                <c:pt idx="2345">
                  <c:v>28.45</c:v>
                </c:pt>
                <c:pt idx="2346">
                  <c:v>28.46</c:v>
                </c:pt>
                <c:pt idx="2347">
                  <c:v>28.47</c:v>
                </c:pt>
                <c:pt idx="2348">
                  <c:v>28.48</c:v>
                </c:pt>
                <c:pt idx="2349">
                  <c:v>28.49</c:v>
                </c:pt>
                <c:pt idx="2350">
                  <c:v>28.5</c:v>
                </c:pt>
                <c:pt idx="2351">
                  <c:v>28.51</c:v>
                </c:pt>
                <c:pt idx="2352">
                  <c:v>28.52</c:v>
                </c:pt>
                <c:pt idx="2353">
                  <c:v>28.53</c:v>
                </c:pt>
                <c:pt idx="2354">
                  <c:v>28.54</c:v>
                </c:pt>
                <c:pt idx="2355">
                  <c:v>28.55</c:v>
                </c:pt>
                <c:pt idx="2356">
                  <c:v>28.56</c:v>
                </c:pt>
                <c:pt idx="2357">
                  <c:v>28.57</c:v>
                </c:pt>
                <c:pt idx="2358">
                  <c:v>28.58</c:v>
                </c:pt>
                <c:pt idx="2359">
                  <c:v>28.59</c:v>
                </c:pt>
                <c:pt idx="2360">
                  <c:v>28.6</c:v>
                </c:pt>
                <c:pt idx="2361">
                  <c:v>28.61</c:v>
                </c:pt>
                <c:pt idx="2362">
                  <c:v>28.62</c:v>
                </c:pt>
                <c:pt idx="2363">
                  <c:v>28.63</c:v>
                </c:pt>
                <c:pt idx="2364">
                  <c:v>28.64</c:v>
                </c:pt>
                <c:pt idx="2365">
                  <c:v>28.65</c:v>
                </c:pt>
                <c:pt idx="2366">
                  <c:v>28.66</c:v>
                </c:pt>
                <c:pt idx="2367">
                  <c:v>28.67</c:v>
                </c:pt>
                <c:pt idx="2368">
                  <c:v>28.68</c:v>
                </c:pt>
                <c:pt idx="2369">
                  <c:v>28.69</c:v>
                </c:pt>
                <c:pt idx="2370">
                  <c:v>28.7</c:v>
                </c:pt>
                <c:pt idx="2371">
                  <c:v>28.71</c:v>
                </c:pt>
                <c:pt idx="2372">
                  <c:v>28.72</c:v>
                </c:pt>
                <c:pt idx="2373">
                  <c:v>28.73</c:v>
                </c:pt>
                <c:pt idx="2374">
                  <c:v>28.74</c:v>
                </c:pt>
                <c:pt idx="2375">
                  <c:v>28.75</c:v>
                </c:pt>
                <c:pt idx="2376">
                  <c:v>28.76</c:v>
                </c:pt>
                <c:pt idx="2377">
                  <c:v>28.77</c:v>
                </c:pt>
                <c:pt idx="2378">
                  <c:v>28.78</c:v>
                </c:pt>
                <c:pt idx="2379">
                  <c:v>28.79</c:v>
                </c:pt>
                <c:pt idx="2380">
                  <c:v>28.8</c:v>
                </c:pt>
                <c:pt idx="2381">
                  <c:v>28.81</c:v>
                </c:pt>
                <c:pt idx="2382">
                  <c:v>28.82</c:v>
                </c:pt>
                <c:pt idx="2383">
                  <c:v>28.83</c:v>
                </c:pt>
                <c:pt idx="2384">
                  <c:v>28.84</c:v>
                </c:pt>
                <c:pt idx="2385">
                  <c:v>28.85</c:v>
                </c:pt>
                <c:pt idx="2386">
                  <c:v>28.86</c:v>
                </c:pt>
                <c:pt idx="2387">
                  <c:v>28.87</c:v>
                </c:pt>
                <c:pt idx="2388">
                  <c:v>28.88</c:v>
                </c:pt>
                <c:pt idx="2389">
                  <c:v>28.89</c:v>
                </c:pt>
                <c:pt idx="2390">
                  <c:v>28.9</c:v>
                </c:pt>
                <c:pt idx="2391">
                  <c:v>28.91</c:v>
                </c:pt>
                <c:pt idx="2392">
                  <c:v>28.92</c:v>
                </c:pt>
                <c:pt idx="2393">
                  <c:v>28.93</c:v>
                </c:pt>
                <c:pt idx="2394">
                  <c:v>28.94</c:v>
                </c:pt>
                <c:pt idx="2395">
                  <c:v>28.95</c:v>
                </c:pt>
                <c:pt idx="2396">
                  <c:v>28.96</c:v>
                </c:pt>
                <c:pt idx="2397">
                  <c:v>28.97</c:v>
                </c:pt>
                <c:pt idx="2398">
                  <c:v>28.98</c:v>
                </c:pt>
                <c:pt idx="2399">
                  <c:v>28.99</c:v>
                </c:pt>
                <c:pt idx="2400">
                  <c:v>29</c:v>
                </c:pt>
                <c:pt idx="2401">
                  <c:v>29.01</c:v>
                </c:pt>
                <c:pt idx="2402">
                  <c:v>29.02</c:v>
                </c:pt>
                <c:pt idx="2403">
                  <c:v>29.03</c:v>
                </c:pt>
                <c:pt idx="2404">
                  <c:v>29.04</c:v>
                </c:pt>
                <c:pt idx="2405">
                  <c:v>29.05</c:v>
                </c:pt>
                <c:pt idx="2406">
                  <c:v>29.06</c:v>
                </c:pt>
                <c:pt idx="2407">
                  <c:v>29.07</c:v>
                </c:pt>
                <c:pt idx="2408">
                  <c:v>29.08</c:v>
                </c:pt>
                <c:pt idx="2409">
                  <c:v>29.09</c:v>
                </c:pt>
                <c:pt idx="2410">
                  <c:v>29.1</c:v>
                </c:pt>
                <c:pt idx="2411">
                  <c:v>29.11</c:v>
                </c:pt>
                <c:pt idx="2412">
                  <c:v>29.12</c:v>
                </c:pt>
                <c:pt idx="2413">
                  <c:v>29.13</c:v>
                </c:pt>
                <c:pt idx="2414">
                  <c:v>29.14</c:v>
                </c:pt>
                <c:pt idx="2415">
                  <c:v>29.15</c:v>
                </c:pt>
                <c:pt idx="2416">
                  <c:v>29.16</c:v>
                </c:pt>
                <c:pt idx="2417">
                  <c:v>29.17</c:v>
                </c:pt>
                <c:pt idx="2418">
                  <c:v>29.18</c:v>
                </c:pt>
                <c:pt idx="2419">
                  <c:v>29.19</c:v>
                </c:pt>
                <c:pt idx="2420">
                  <c:v>29.2</c:v>
                </c:pt>
                <c:pt idx="2421">
                  <c:v>29.21</c:v>
                </c:pt>
                <c:pt idx="2422">
                  <c:v>29.22</c:v>
                </c:pt>
                <c:pt idx="2423">
                  <c:v>29.23</c:v>
                </c:pt>
                <c:pt idx="2424">
                  <c:v>29.24</c:v>
                </c:pt>
                <c:pt idx="2425">
                  <c:v>29.25</c:v>
                </c:pt>
                <c:pt idx="2426">
                  <c:v>29.26</c:v>
                </c:pt>
                <c:pt idx="2427">
                  <c:v>29.27</c:v>
                </c:pt>
                <c:pt idx="2428">
                  <c:v>29.28</c:v>
                </c:pt>
                <c:pt idx="2429">
                  <c:v>29.29</c:v>
                </c:pt>
                <c:pt idx="2430">
                  <c:v>29.3</c:v>
                </c:pt>
                <c:pt idx="2431">
                  <c:v>29.31</c:v>
                </c:pt>
                <c:pt idx="2432">
                  <c:v>29.32</c:v>
                </c:pt>
                <c:pt idx="2433">
                  <c:v>29.33</c:v>
                </c:pt>
                <c:pt idx="2434">
                  <c:v>29.34</c:v>
                </c:pt>
                <c:pt idx="2435">
                  <c:v>29.35</c:v>
                </c:pt>
                <c:pt idx="2436">
                  <c:v>29.36</c:v>
                </c:pt>
                <c:pt idx="2437">
                  <c:v>29.37</c:v>
                </c:pt>
                <c:pt idx="2438">
                  <c:v>29.38</c:v>
                </c:pt>
                <c:pt idx="2439">
                  <c:v>29.39</c:v>
                </c:pt>
                <c:pt idx="2440">
                  <c:v>29.4</c:v>
                </c:pt>
                <c:pt idx="2441">
                  <c:v>29.41</c:v>
                </c:pt>
                <c:pt idx="2442">
                  <c:v>29.42</c:v>
                </c:pt>
                <c:pt idx="2443">
                  <c:v>29.43</c:v>
                </c:pt>
                <c:pt idx="2444">
                  <c:v>29.44</c:v>
                </c:pt>
                <c:pt idx="2445">
                  <c:v>29.45</c:v>
                </c:pt>
                <c:pt idx="2446">
                  <c:v>29.46</c:v>
                </c:pt>
                <c:pt idx="2447">
                  <c:v>29.47</c:v>
                </c:pt>
                <c:pt idx="2448">
                  <c:v>29.48</c:v>
                </c:pt>
                <c:pt idx="2449">
                  <c:v>29.49</c:v>
                </c:pt>
                <c:pt idx="2450">
                  <c:v>29.5</c:v>
                </c:pt>
                <c:pt idx="2451">
                  <c:v>29.51</c:v>
                </c:pt>
                <c:pt idx="2452">
                  <c:v>29.52</c:v>
                </c:pt>
                <c:pt idx="2453">
                  <c:v>29.53</c:v>
                </c:pt>
                <c:pt idx="2454">
                  <c:v>29.54</c:v>
                </c:pt>
                <c:pt idx="2455">
                  <c:v>29.55</c:v>
                </c:pt>
                <c:pt idx="2456">
                  <c:v>29.56</c:v>
                </c:pt>
                <c:pt idx="2457">
                  <c:v>29.57</c:v>
                </c:pt>
                <c:pt idx="2458">
                  <c:v>29.58</c:v>
                </c:pt>
                <c:pt idx="2459">
                  <c:v>29.59</c:v>
                </c:pt>
                <c:pt idx="2460">
                  <c:v>29.6</c:v>
                </c:pt>
                <c:pt idx="2461">
                  <c:v>29.61</c:v>
                </c:pt>
                <c:pt idx="2462">
                  <c:v>29.62</c:v>
                </c:pt>
                <c:pt idx="2463">
                  <c:v>29.63</c:v>
                </c:pt>
                <c:pt idx="2464">
                  <c:v>29.64</c:v>
                </c:pt>
                <c:pt idx="2465">
                  <c:v>29.65</c:v>
                </c:pt>
                <c:pt idx="2466">
                  <c:v>29.66</c:v>
                </c:pt>
                <c:pt idx="2467">
                  <c:v>29.67</c:v>
                </c:pt>
                <c:pt idx="2468">
                  <c:v>29.68</c:v>
                </c:pt>
                <c:pt idx="2469">
                  <c:v>29.69</c:v>
                </c:pt>
                <c:pt idx="2470">
                  <c:v>29.7</c:v>
                </c:pt>
                <c:pt idx="2471">
                  <c:v>29.71</c:v>
                </c:pt>
                <c:pt idx="2472">
                  <c:v>29.72</c:v>
                </c:pt>
                <c:pt idx="2473">
                  <c:v>29.73</c:v>
                </c:pt>
                <c:pt idx="2474">
                  <c:v>29.74</c:v>
                </c:pt>
                <c:pt idx="2475">
                  <c:v>29.75</c:v>
                </c:pt>
                <c:pt idx="2476">
                  <c:v>29.76</c:v>
                </c:pt>
                <c:pt idx="2477">
                  <c:v>29.77</c:v>
                </c:pt>
                <c:pt idx="2478">
                  <c:v>29.78</c:v>
                </c:pt>
                <c:pt idx="2479">
                  <c:v>29.79</c:v>
                </c:pt>
                <c:pt idx="2480">
                  <c:v>29.8</c:v>
                </c:pt>
                <c:pt idx="2481">
                  <c:v>29.81</c:v>
                </c:pt>
                <c:pt idx="2482">
                  <c:v>29.82</c:v>
                </c:pt>
                <c:pt idx="2483">
                  <c:v>29.83</c:v>
                </c:pt>
                <c:pt idx="2484">
                  <c:v>29.84</c:v>
                </c:pt>
                <c:pt idx="2485">
                  <c:v>29.85</c:v>
                </c:pt>
                <c:pt idx="2486">
                  <c:v>29.86</c:v>
                </c:pt>
                <c:pt idx="2487">
                  <c:v>29.87</c:v>
                </c:pt>
                <c:pt idx="2488">
                  <c:v>29.88</c:v>
                </c:pt>
                <c:pt idx="2489">
                  <c:v>29.89</c:v>
                </c:pt>
                <c:pt idx="2490">
                  <c:v>29.9</c:v>
                </c:pt>
                <c:pt idx="2491">
                  <c:v>29.91</c:v>
                </c:pt>
                <c:pt idx="2492">
                  <c:v>29.92</c:v>
                </c:pt>
                <c:pt idx="2493">
                  <c:v>29.93</c:v>
                </c:pt>
                <c:pt idx="2494">
                  <c:v>29.94</c:v>
                </c:pt>
                <c:pt idx="2495">
                  <c:v>29.95</c:v>
                </c:pt>
                <c:pt idx="2496">
                  <c:v>29.96</c:v>
                </c:pt>
                <c:pt idx="2497">
                  <c:v>29.97</c:v>
                </c:pt>
                <c:pt idx="2498">
                  <c:v>29.98</c:v>
                </c:pt>
                <c:pt idx="2499">
                  <c:v>29.99</c:v>
                </c:pt>
                <c:pt idx="2500">
                  <c:v>30</c:v>
                </c:pt>
                <c:pt idx="2501">
                  <c:v>30.01</c:v>
                </c:pt>
                <c:pt idx="2502">
                  <c:v>30.02</c:v>
                </c:pt>
                <c:pt idx="2503">
                  <c:v>30.03</c:v>
                </c:pt>
                <c:pt idx="2504">
                  <c:v>30.04</c:v>
                </c:pt>
                <c:pt idx="2505">
                  <c:v>30.05</c:v>
                </c:pt>
                <c:pt idx="2506">
                  <c:v>30.06</c:v>
                </c:pt>
                <c:pt idx="2507">
                  <c:v>30.07</c:v>
                </c:pt>
                <c:pt idx="2508">
                  <c:v>30.08</c:v>
                </c:pt>
                <c:pt idx="2509">
                  <c:v>30.09</c:v>
                </c:pt>
                <c:pt idx="2510">
                  <c:v>30.1</c:v>
                </c:pt>
                <c:pt idx="2511">
                  <c:v>30.11</c:v>
                </c:pt>
                <c:pt idx="2512">
                  <c:v>30.12</c:v>
                </c:pt>
                <c:pt idx="2513">
                  <c:v>30.13</c:v>
                </c:pt>
                <c:pt idx="2514">
                  <c:v>30.14</c:v>
                </c:pt>
                <c:pt idx="2515">
                  <c:v>30.15</c:v>
                </c:pt>
                <c:pt idx="2516">
                  <c:v>30.16</c:v>
                </c:pt>
                <c:pt idx="2517">
                  <c:v>30.17</c:v>
                </c:pt>
                <c:pt idx="2518">
                  <c:v>30.18</c:v>
                </c:pt>
                <c:pt idx="2519">
                  <c:v>30.19</c:v>
                </c:pt>
                <c:pt idx="2520">
                  <c:v>30.2</c:v>
                </c:pt>
                <c:pt idx="2521">
                  <c:v>30.21</c:v>
                </c:pt>
                <c:pt idx="2522">
                  <c:v>30.22</c:v>
                </c:pt>
                <c:pt idx="2523">
                  <c:v>30.23</c:v>
                </c:pt>
                <c:pt idx="2524">
                  <c:v>30.24</c:v>
                </c:pt>
                <c:pt idx="2525">
                  <c:v>30.25</c:v>
                </c:pt>
                <c:pt idx="2526">
                  <c:v>30.26</c:v>
                </c:pt>
                <c:pt idx="2527">
                  <c:v>30.27</c:v>
                </c:pt>
                <c:pt idx="2528">
                  <c:v>30.28</c:v>
                </c:pt>
                <c:pt idx="2529">
                  <c:v>30.29</c:v>
                </c:pt>
                <c:pt idx="2530">
                  <c:v>30.3</c:v>
                </c:pt>
                <c:pt idx="2531">
                  <c:v>30.31</c:v>
                </c:pt>
                <c:pt idx="2532">
                  <c:v>30.32</c:v>
                </c:pt>
                <c:pt idx="2533">
                  <c:v>30.33</c:v>
                </c:pt>
                <c:pt idx="2534">
                  <c:v>30.34</c:v>
                </c:pt>
                <c:pt idx="2535">
                  <c:v>30.35</c:v>
                </c:pt>
                <c:pt idx="2536">
                  <c:v>30.36</c:v>
                </c:pt>
                <c:pt idx="2537">
                  <c:v>30.37</c:v>
                </c:pt>
                <c:pt idx="2538">
                  <c:v>30.38</c:v>
                </c:pt>
                <c:pt idx="2539">
                  <c:v>30.39</c:v>
                </c:pt>
                <c:pt idx="2540">
                  <c:v>30.4</c:v>
                </c:pt>
                <c:pt idx="2541">
                  <c:v>30.41</c:v>
                </c:pt>
                <c:pt idx="2542">
                  <c:v>30.42</c:v>
                </c:pt>
                <c:pt idx="2543">
                  <c:v>30.43</c:v>
                </c:pt>
                <c:pt idx="2544">
                  <c:v>30.44</c:v>
                </c:pt>
                <c:pt idx="2545">
                  <c:v>30.45</c:v>
                </c:pt>
                <c:pt idx="2546">
                  <c:v>30.46</c:v>
                </c:pt>
                <c:pt idx="2547">
                  <c:v>30.47</c:v>
                </c:pt>
                <c:pt idx="2548">
                  <c:v>30.48</c:v>
                </c:pt>
                <c:pt idx="2549">
                  <c:v>30.49</c:v>
                </c:pt>
                <c:pt idx="2550">
                  <c:v>30.5</c:v>
                </c:pt>
                <c:pt idx="2551">
                  <c:v>30.51</c:v>
                </c:pt>
                <c:pt idx="2552">
                  <c:v>30.52</c:v>
                </c:pt>
                <c:pt idx="2553">
                  <c:v>30.53</c:v>
                </c:pt>
                <c:pt idx="2554">
                  <c:v>30.54</c:v>
                </c:pt>
                <c:pt idx="2555">
                  <c:v>30.55</c:v>
                </c:pt>
                <c:pt idx="2556">
                  <c:v>30.56</c:v>
                </c:pt>
                <c:pt idx="2557">
                  <c:v>30.57</c:v>
                </c:pt>
                <c:pt idx="2558">
                  <c:v>30.58</c:v>
                </c:pt>
                <c:pt idx="2559">
                  <c:v>30.59</c:v>
                </c:pt>
                <c:pt idx="2560">
                  <c:v>30.6</c:v>
                </c:pt>
                <c:pt idx="2561">
                  <c:v>30.61</c:v>
                </c:pt>
                <c:pt idx="2562">
                  <c:v>30.62</c:v>
                </c:pt>
                <c:pt idx="2563">
                  <c:v>30.63</c:v>
                </c:pt>
                <c:pt idx="2564">
                  <c:v>30.64</c:v>
                </c:pt>
                <c:pt idx="2565">
                  <c:v>30.65</c:v>
                </c:pt>
                <c:pt idx="2566">
                  <c:v>30.66</c:v>
                </c:pt>
                <c:pt idx="2567">
                  <c:v>30.67</c:v>
                </c:pt>
                <c:pt idx="2568">
                  <c:v>30.68</c:v>
                </c:pt>
                <c:pt idx="2569">
                  <c:v>30.69</c:v>
                </c:pt>
                <c:pt idx="2570">
                  <c:v>30.7</c:v>
                </c:pt>
                <c:pt idx="2571">
                  <c:v>30.71</c:v>
                </c:pt>
                <c:pt idx="2572">
                  <c:v>30.72</c:v>
                </c:pt>
                <c:pt idx="2573">
                  <c:v>30.73</c:v>
                </c:pt>
                <c:pt idx="2574">
                  <c:v>30.74</c:v>
                </c:pt>
                <c:pt idx="2575">
                  <c:v>30.75</c:v>
                </c:pt>
                <c:pt idx="2576">
                  <c:v>30.76</c:v>
                </c:pt>
                <c:pt idx="2577">
                  <c:v>30.77</c:v>
                </c:pt>
                <c:pt idx="2578">
                  <c:v>30.78</c:v>
                </c:pt>
                <c:pt idx="2579">
                  <c:v>30.79</c:v>
                </c:pt>
                <c:pt idx="2580">
                  <c:v>30.8</c:v>
                </c:pt>
                <c:pt idx="2581">
                  <c:v>30.81</c:v>
                </c:pt>
                <c:pt idx="2582">
                  <c:v>30.82</c:v>
                </c:pt>
                <c:pt idx="2583">
                  <c:v>30.83</c:v>
                </c:pt>
                <c:pt idx="2584">
                  <c:v>30.84</c:v>
                </c:pt>
                <c:pt idx="2585">
                  <c:v>30.85</c:v>
                </c:pt>
                <c:pt idx="2586">
                  <c:v>30.86</c:v>
                </c:pt>
                <c:pt idx="2587">
                  <c:v>30.87</c:v>
                </c:pt>
                <c:pt idx="2588">
                  <c:v>30.88</c:v>
                </c:pt>
                <c:pt idx="2589">
                  <c:v>30.89</c:v>
                </c:pt>
                <c:pt idx="2590">
                  <c:v>30.9</c:v>
                </c:pt>
                <c:pt idx="2591">
                  <c:v>30.91</c:v>
                </c:pt>
                <c:pt idx="2592">
                  <c:v>30.92</c:v>
                </c:pt>
                <c:pt idx="2593">
                  <c:v>30.93</c:v>
                </c:pt>
                <c:pt idx="2594">
                  <c:v>30.94</c:v>
                </c:pt>
                <c:pt idx="2595">
                  <c:v>30.95</c:v>
                </c:pt>
                <c:pt idx="2596">
                  <c:v>30.96</c:v>
                </c:pt>
                <c:pt idx="2597">
                  <c:v>30.97</c:v>
                </c:pt>
                <c:pt idx="2598">
                  <c:v>30.98</c:v>
                </c:pt>
                <c:pt idx="2599">
                  <c:v>30.99</c:v>
                </c:pt>
                <c:pt idx="2600">
                  <c:v>31</c:v>
                </c:pt>
                <c:pt idx="2601">
                  <c:v>31.01</c:v>
                </c:pt>
                <c:pt idx="2602">
                  <c:v>31.02</c:v>
                </c:pt>
                <c:pt idx="2603">
                  <c:v>31.03</c:v>
                </c:pt>
                <c:pt idx="2604">
                  <c:v>31.04</c:v>
                </c:pt>
                <c:pt idx="2605">
                  <c:v>31.05</c:v>
                </c:pt>
                <c:pt idx="2606">
                  <c:v>31.06</c:v>
                </c:pt>
                <c:pt idx="2607">
                  <c:v>31.07</c:v>
                </c:pt>
                <c:pt idx="2608">
                  <c:v>31.08</c:v>
                </c:pt>
                <c:pt idx="2609">
                  <c:v>31.09</c:v>
                </c:pt>
                <c:pt idx="2610">
                  <c:v>31.1</c:v>
                </c:pt>
                <c:pt idx="2611">
                  <c:v>31.11</c:v>
                </c:pt>
                <c:pt idx="2612">
                  <c:v>31.12</c:v>
                </c:pt>
                <c:pt idx="2613">
                  <c:v>31.13</c:v>
                </c:pt>
                <c:pt idx="2614">
                  <c:v>31.14</c:v>
                </c:pt>
                <c:pt idx="2615">
                  <c:v>31.15</c:v>
                </c:pt>
                <c:pt idx="2616">
                  <c:v>31.16</c:v>
                </c:pt>
                <c:pt idx="2617">
                  <c:v>31.17</c:v>
                </c:pt>
                <c:pt idx="2618">
                  <c:v>31.18</c:v>
                </c:pt>
                <c:pt idx="2619">
                  <c:v>31.19</c:v>
                </c:pt>
                <c:pt idx="2620">
                  <c:v>31.2</c:v>
                </c:pt>
                <c:pt idx="2621">
                  <c:v>31.21</c:v>
                </c:pt>
                <c:pt idx="2622">
                  <c:v>31.22</c:v>
                </c:pt>
                <c:pt idx="2623">
                  <c:v>31.23</c:v>
                </c:pt>
                <c:pt idx="2624">
                  <c:v>31.24</c:v>
                </c:pt>
                <c:pt idx="2625">
                  <c:v>31.25</c:v>
                </c:pt>
                <c:pt idx="2626">
                  <c:v>31.26</c:v>
                </c:pt>
                <c:pt idx="2627">
                  <c:v>31.27</c:v>
                </c:pt>
                <c:pt idx="2628">
                  <c:v>31.28</c:v>
                </c:pt>
                <c:pt idx="2629">
                  <c:v>31.29</c:v>
                </c:pt>
                <c:pt idx="2630">
                  <c:v>31.3</c:v>
                </c:pt>
                <c:pt idx="2631">
                  <c:v>31.31</c:v>
                </c:pt>
                <c:pt idx="2632">
                  <c:v>31.32</c:v>
                </c:pt>
                <c:pt idx="2633">
                  <c:v>31.33</c:v>
                </c:pt>
                <c:pt idx="2634">
                  <c:v>31.34</c:v>
                </c:pt>
                <c:pt idx="2635">
                  <c:v>31.35</c:v>
                </c:pt>
                <c:pt idx="2636">
                  <c:v>31.36</c:v>
                </c:pt>
                <c:pt idx="2637">
                  <c:v>31.37</c:v>
                </c:pt>
                <c:pt idx="2638">
                  <c:v>31.38</c:v>
                </c:pt>
                <c:pt idx="2639">
                  <c:v>31.39</c:v>
                </c:pt>
                <c:pt idx="2640">
                  <c:v>31.4</c:v>
                </c:pt>
                <c:pt idx="2641">
                  <c:v>31.41</c:v>
                </c:pt>
                <c:pt idx="2642">
                  <c:v>31.42</c:v>
                </c:pt>
                <c:pt idx="2643">
                  <c:v>31.43</c:v>
                </c:pt>
                <c:pt idx="2644">
                  <c:v>31.44</c:v>
                </c:pt>
                <c:pt idx="2645">
                  <c:v>31.45</c:v>
                </c:pt>
                <c:pt idx="2646">
                  <c:v>31.46</c:v>
                </c:pt>
                <c:pt idx="2647">
                  <c:v>31.47</c:v>
                </c:pt>
                <c:pt idx="2648">
                  <c:v>31.48</c:v>
                </c:pt>
                <c:pt idx="2649">
                  <c:v>31.49</c:v>
                </c:pt>
                <c:pt idx="2650">
                  <c:v>31.5</c:v>
                </c:pt>
                <c:pt idx="2651">
                  <c:v>31.51</c:v>
                </c:pt>
                <c:pt idx="2652">
                  <c:v>31.52</c:v>
                </c:pt>
                <c:pt idx="2653">
                  <c:v>31.53</c:v>
                </c:pt>
                <c:pt idx="2654">
                  <c:v>31.54</c:v>
                </c:pt>
                <c:pt idx="2655">
                  <c:v>31.55</c:v>
                </c:pt>
                <c:pt idx="2656">
                  <c:v>31.56</c:v>
                </c:pt>
                <c:pt idx="2657">
                  <c:v>31.57</c:v>
                </c:pt>
                <c:pt idx="2658">
                  <c:v>31.58</c:v>
                </c:pt>
                <c:pt idx="2659">
                  <c:v>31.59</c:v>
                </c:pt>
                <c:pt idx="2660">
                  <c:v>31.6</c:v>
                </c:pt>
                <c:pt idx="2661">
                  <c:v>31.61</c:v>
                </c:pt>
                <c:pt idx="2662">
                  <c:v>31.62</c:v>
                </c:pt>
                <c:pt idx="2663">
                  <c:v>31.63</c:v>
                </c:pt>
                <c:pt idx="2664">
                  <c:v>31.64</c:v>
                </c:pt>
                <c:pt idx="2665">
                  <c:v>31.65</c:v>
                </c:pt>
                <c:pt idx="2666">
                  <c:v>31.66</c:v>
                </c:pt>
                <c:pt idx="2667">
                  <c:v>31.67</c:v>
                </c:pt>
                <c:pt idx="2668">
                  <c:v>31.68</c:v>
                </c:pt>
                <c:pt idx="2669">
                  <c:v>31.69</c:v>
                </c:pt>
                <c:pt idx="2670">
                  <c:v>31.7</c:v>
                </c:pt>
                <c:pt idx="2671">
                  <c:v>31.71</c:v>
                </c:pt>
                <c:pt idx="2672">
                  <c:v>31.72</c:v>
                </c:pt>
                <c:pt idx="2673">
                  <c:v>31.73</c:v>
                </c:pt>
                <c:pt idx="2674">
                  <c:v>31.74</c:v>
                </c:pt>
                <c:pt idx="2675">
                  <c:v>31.75</c:v>
                </c:pt>
                <c:pt idx="2676">
                  <c:v>31.76</c:v>
                </c:pt>
                <c:pt idx="2677">
                  <c:v>31.77</c:v>
                </c:pt>
                <c:pt idx="2678">
                  <c:v>31.78</c:v>
                </c:pt>
                <c:pt idx="2679">
                  <c:v>31.79</c:v>
                </c:pt>
                <c:pt idx="2680">
                  <c:v>31.8</c:v>
                </c:pt>
                <c:pt idx="2681">
                  <c:v>31.81</c:v>
                </c:pt>
                <c:pt idx="2682">
                  <c:v>31.82</c:v>
                </c:pt>
                <c:pt idx="2683">
                  <c:v>31.83</c:v>
                </c:pt>
                <c:pt idx="2684">
                  <c:v>31.84</c:v>
                </c:pt>
                <c:pt idx="2685">
                  <c:v>31.85</c:v>
                </c:pt>
                <c:pt idx="2686">
                  <c:v>31.86</c:v>
                </c:pt>
                <c:pt idx="2687">
                  <c:v>31.87</c:v>
                </c:pt>
                <c:pt idx="2688">
                  <c:v>31.88</c:v>
                </c:pt>
                <c:pt idx="2689">
                  <c:v>31.89</c:v>
                </c:pt>
                <c:pt idx="2690">
                  <c:v>31.9</c:v>
                </c:pt>
                <c:pt idx="2691">
                  <c:v>31.91</c:v>
                </c:pt>
                <c:pt idx="2692">
                  <c:v>31.92</c:v>
                </c:pt>
                <c:pt idx="2693">
                  <c:v>31.93</c:v>
                </c:pt>
                <c:pt idx="2694">
                  <c:v>31.94</c:v>
                </c:pt>
                <c:pt idx="2695">
                  <c:v>31.95</c:v>
                </c:pt>
                <c:pt idx="2696">
                  <c:v>31.96</c:v>
                </c:pt>
                <c:pt idx="2697">
                  <c:v>31.97</c:v>
                </c:pt>
                <c:pt idx="2698">
                  <c:v>31.98</c:v>
                </c:pt>
                <c:pt idx="2699">
                  <c:v>31.99</c:v>
                </c:pt>
                <c:pt idx="2700">
                  <c:v>32</c:v>
                </c:pt>
                <c:pt idx="2701">
                  <c:v>32.01</c:v>
                </c:pt>
                <c:pt idx="2702">
                  <c:v>32.020000000000003</c:v>
                </c:pt>
                <c:pt idx="2703">
                  <c:v>32.03</c:v>
                </c:pt>
                <c:pt idx="2704">
                  <c:v>32.04</c:v>
                </c:pt>
                <c:pt idx="2705">
                  <c:v>32.049999999999997</c:v>
                </c:pt>
                <c:pt idx="2706">
                  <c:v>32.06</c:v>
                </c:pt>
                <c:pt idx="2707">
                  <c:v>32.07</c:v>
                </c:pt>
                <c:pt idx="2708">
                  <c:v>32.08</c:v>
                </c:pt>
                <c:pt idx="2709">
                  <c:v>32.090000000000003</c:v>
                </c:pt>
                <c:pt idx="2710">
                  <c:v>32.1</c:v>
                </c:pt>
                <c:pt idx="2711">
                  <c:v>32.11</c:v>
                </c:pt>
                <c:pt idx="2712">
                  <c:v>32.119999999999997</c:v>
                </c:pt>
                <c:pt idx="2713">
                  <c:v>32.130000000000003</c:v>
                </c:pt>
                <c:pt idx="2714">
                  <c:v>32.14</c:v>
                </c:pt>
                <c:pt idx="2715">
                  <c:v>32.15</c:v>
                </c:pt>
                <c:pt idx="2716">
                  <c:v>32.159999999999997</c:v>
                </c:pt>
                <c:pt idx="2717">
                  <c:v>32.17</c:v>
                </c:pt>
                <c:pt idx="2718">
                  <c:v>32.18</c:v>
                </c:pt>
                <c:pt idx="2719">
                  <c:v>32.19</c:v>
                </c:pt>
                <c:pt idx="2720">
                  <c:v>32.200000000000003</c:v>
                </c:pt>
                <c:pt idx="2721">
                  <c:v>32.21</c:v>
                </c:pt>
                <c:pt idx="2722">
                  <c:v>32.22</c:v>
                </c:pt>
                <c:pt idx="2723">
                  <c:v>32.229999999999997</c:v>
                </c:pt>
                <c:pt idx="2724">
                  <c:v>32.24</c:v>
                </c:pt>
                <c:pt idx="2725">
                  <c:v>32.25</c:v>
                </c:pt>
                <c:pt idx="2726">
                  <c:v>32.26</c:v>
                </c:pt>
                <c:pt idx="2727">
                  <c:v>32.270000000000003</c:v>
                </c:pt>
                <c:pt idx="2728">
                  <c:v>32.28</c:v>
                </c:pt>
                <c:pt idx="2729">
                  <c:v>32.29</c:v>
                </c:pt>
                <c:pt idx="2730">
                  <c:v>32.299999999999997</c:v>
                </c:pt>
                <c:pt idx="2731">
                  <c:v>32.31</c:v>
                </c:pt>
                <c:pt idx="2732">
                  <c:v>32.32</c:v>
                </c:pt>
                <c:pt idx="2733">
                  <c:v>32.33</c:v>
                </c:pt>
                <c:pt idx="2734">
                  <c:v>32.340000000000003</c:v>
                </c:pt>
                <c:pt idx="2735">
                  <c:v>32.35</c:v>
                </c:pt>
                <c:pt idx="2736">
                  <c:v>32.36</c:v>
                </c:pt>
                <c:pt idx="2737">
                  <c:v>32.369999999999997</c:v>
                </c:pt>
                <c:pt idx="2738">
                  <c:v>32.380000000000003</c:v>
                </c:pt>
                <c:pt idx="2739">
                  <c:v>32.39</c:v>
                </c:pt>
                <c:pt idx="2740">
                  <c:v>32.4</c:v>
                </c:pt>
                <c:pt idx="2741">
                  <c:v>32.409999999999997</c:v>
                </c:pt>
                <c:pt idx="2742">
                  <c:v>32.42</c:v>
                </c:pt>
                <c:pt idx="2743">
                  <c:v>32.43</c:v>
                </c:pt>
                <c:pt idx="2744">
                  <c:v>32.44</c:v>
                </c:pt>
                <c:pt idx="2745">
                  <c:v>32.450000000000003</c:v>
                </c:pt>
                <c:pt idx="2746">
                  <c:v>32.46</c:v>
                </c:pt>
                <c:pt idx="2747">
                  <c:v>32.47</c:v>
                </c:pt>
                <c:pt idx="2748">
                  <c:v>32.479999999999997</c:v>
                </c:pt>
                <c:pt idx="2749">
                  <c:v>32.49</c:v>
                </c:pt>
                <c:pt idx="2750">
                  <c:v>32.5</c:v>
                </c:pt>
                <c:pt idx="2751">
                  <c:v>32.51</c:v>
                </c:pt>
                <c:pt idx="2752">
                  <c:v>32.520000000000003</c:v>
                </c:pt>
                <c:pt idx="2753">
                  <c:v>32.53</c:v>
                </c:pt>
                <c:pt idx="2754">
                  <c:v>32.54</c:v>
                </c:pt>
                <c:pt idx="2755">
                  <c:v>32.549999999999997</c:v>
                </c:pt>
                <c:pt idx="2756">
                  <c:v>32.56</c:v>
                </c:pt>
                <c:pt idx="2757">
                  <c:v>32.57</c:v>
                </c:pt>
                <c:pt idx="2758">
                  <c:v>32.58</c:v>
                </c:pt>
                <c:pt idx="2759">
                  <c:v>32.590000000000003</c:v>
                </c:pt>
                <c:pt idx="2760">
                  <c:v>32.6</c:v>
                </c:pt>
                <c:pt idx="2761">
                  <c:v>32.61</c:v>
                </c:pt>
                <c:pt idx="2762">
                  <c:v>32.619999999999997</c:v>
                </c:pt>
                <c:pt idx="2763">
                  <c:v>32.630000000000003</c:v>
                </c:pt>
                <c:pt idx="2764">
                  <c:v>32.64</c:v>
                </c:pt>
                <c:pt idx="2765">
                  <c:v>32.65</c:v>
                </c:pt>
                <c:pt idx="2766">
                  <c:v>32.659999999999997</c:v>
                </c:pt>
                <c:pt idx="2767">
                  <c:v>32.67</c:v>
                </c:pt>
                <c:pt idx="2768">
                  <c:v>32.68</c:v>
                </c:pt>
                <c:pt idx="2769">
                  <c:v>32.69</c:v>
                </c:pt>
                <c:pt idx="2770">
                  <c:v>32.700000000000003</c:v>
                </c:pt>
                <c:pt idx="2771">
                  <c:v>32.71</c:v>
                </c:pt>
                <c:pt idx="2772">
                  <c:v>32.72</c:v>
                </c:pt>
                <c:pt idx="2773">
                  <c:v>32.729999999999997</c:v>
                </c:pt>
                <c:pt idx="2774">
                  <c:v>32.74</c:v>
                </c:pt>
                <c:pt idx="2775">
                  <c:v>32.75</c:v>
                </c:pt>
                <c:pt idx="2776">
                  <c:v>32.76</c:v>
                </c:pt>
                <c:pt idx="2777">
                  <c:v>32.770000000000003</c:v>
                </c:pt>
                <c:pt idx="2778">
                  <c:v>32.78</c:v>
                </c:pt>
                <c:pt idx="2779">
                  <c:v>32.79</c:v>
                </c:pt>
                <c:pt idx="2780">
                  <c:v>32.799999999999997</c:v>
                </c:pt>
                <c:pt idx="2781">
                  <c:v>32.81</c:v>
                </c:pt>
                <c:pt idx="2782">
                  <c:v>32.82</c:v>
                </c:pt>
                <c:pt idx="2783">
                  <c:v>32.83</c:v>
                </c:pt>
                <c:pt idx="2784">
                  <c:v>32.840000000000003</c:v>
                </c:pt>
                <c:pt idx="2785">
                  <c:v>32.85</c:v>
                </c:pt>
                <c:pt idx="2786">
                  <c:v>32.86</c:v>
                </c:pt>
                <c:pt idx="2787">
                  <c:v>32.869999999999997</c:v>
                </c:pt>
                <c:pt idx="2788">
                  <c:v>32.880000000000003</c:v>
                </c:pt>
                <c:pt idx="2789">
                  <c:v>32.89</c:v>
                </c:pt>
                <c:pt idx="2790">
                  <c:v>32.9</c:v>
                </c:pt>
                <c:pt idx="2791">
                  <c:v>32.909999999999997</c:v>
                </c:pt>
                <c:pt idx="2792">
                  <c:v>32.92</c:v>
                </c:pt>
                <c:pt idx="2793">
                  <c:v>32.93</c:v>
                </c:pt>
                <c:pt idx="2794">
                  <c:v>32.94</c:v>
                </c:pt>
                <c:pt idx="2795">
                  <c:v>32.950000000000003</c:v>
                </c:pt>
                <c:pt idx="2796">
                  <c:v>32.96</c:v>
                </c:pt>
                <c:pt idx="2797">
                  <c:v>32.97</c:v>
                </c:pt>
                <c:pt idx="2798">
                  <c:v>32.979999999999997</c:v>
                </c:pt>
                <c:pt idx="2799">
                  <c:v>32.99</c:v>
                </c:pt>
                <c:pt idx="2800">
                  <c:v>33</c:v>
                </c:pt>
                <c:pt idx="2801">
                  <c:v>33.01</c:v>
                </c:pt>
                <c:pt idx="2802">
                  <c:v>33.020000000000003</c:v>
                </c:pt>
                <c:pt idx="2803">
                  <c:v>33.03</c:v>
                </c:pt>
                <c:pt idx="2804">
                  <c:v>33.04</c:v>
                </c:pt>
                <c:pt idx="2805">
                  <c:v>33.049999999999997</c:v>
                </c:pt>
                <c:pt idx="2806">
                  <c:v>33.06</c:v>
                </c:pt>
                <c:pt idx="2807">
                  <c:v>33.07</c:v>
                </c:pt>
                <c:pt idx="2808">
                  <c:v>33.08</c:v>
                </c:pt>
                <c:pt idx="2809">
                  <c:v>33.090000000000003</c:v>
                </c:pt>
                <c:pt idx="2810">
                  <c:v>33.1</c:v>
                </c:pt>
                <c:pt idx="2811">
                  <c:v>33.11</c:v>
                </c:pt>
                <c:pt idx="2812">
                  <c:v>33.119999999999997</c:v>
                </c:pt>
                <c:pt idx="2813">
                  <c:v>33.130000000000003</c:v>
                </c:pt>
                <c:pt idx="2814">
                  <c:v>33.14</c:v>
                </c:pt>
                <c:pt idx="2815">
                  <c:v>33.15</c:v>
                </c:pt>
                <c:pt idx="2816">
                  <c:v>33.159999999999997</c:v>
                </c:pt>
                <c:pt idx="2817">
                  <c:v>33.17</c:v>
                </c:pt>
                <c:pt idx="2818">
                  <c:v>33.18</c:v>
                </c:pt>
                <c:pt idx="2819">
                  <c:v>33.19</c:v>
                </c:pt>
                <c:pt idx="2820">
                  <c:v>33.200000000000003</c:v>
                </c:pt>
                <c:pt idx="2821">
                  <c:v>33.21</c:v>
                </c:pt>
                <c:pt idx="2822">
                  <c:v>33.22</c:v>
                </c:pt>
                <c:pt idx="2823">
                  <c:v>33.229999999999997</c:v>
                </c:pt>
                <c:pt idx="2824">
                  <c:v>33.24</c:v>
                </c:pt>
                <c:pt idx="2825">
                  <c:v>33.25</c:v>
                </c:pt>
                <c:pt idx="2826">
                  <c:v>33.26</c:v>
                </c:pt>
                <c:pt idx="2827">
                  <c:v>33.270000000000003</c:v>
                </c:pt>
                <c:pt idx="2828">
                  <c:v>33.28</c:v>
                </c:pt>
                <c:pt idx="2829">
                  <c:v>33.29</c:v>
                </c:pt>
                <c:pt idx="2830">
                  <c:v>33.299999999999997</c:v>
                </c:pt>
                <c:pt idx="2831">
                  <c:v>33.31</c:v>
                </c:pt>
                <c:pt idx="2832">
                  <c:v>33.32</c:v>
                </c:pt>
                <c:pt idx="2833">
                  <c:v>33.33</c:v>
                </c:pt>
                <c:pt idx="2834">
                  <c:v>33.340000000000003</c:v>
                </c:pt>
                <c:pt idx="2835">
                  <c:v>33.35</c:v>
                </c:pt>
                <c:pt idx="2836">
                  <c:v>33.36</c:v>
                </c:pt>
                <c:pt idx="2837">
                  <c:v>33.369999999999997</c:v>
                </c:pt>
                <c:pt idx="2838">
                  <c:v>33.380000000000003</c:v>
                </c:pt>
                <c:pt idx="2839">
                  <c:v>33.39</c:v>
                </c:pt>
                <c:pt idx="2840">
                  <c:v>33.4</c:v>
                </c:pt>
                <c:pt idx="2841">
                  <c:v>33.409999999999997</c:v>
                </c:pt>
                <c:pt idx="2842">
                  <c:v>33.42</c:v>
                </c:pt>
                <c:pt idx="2843">
                  <c:v>33.43</c:v>
                </c:pt>
                <c:pt idx="2844">
                  <c:v>33.44</c:v>
                </c:pt>
                <c:pt idx="2845">
                  <c:v>33.450000000000003</c:v>
                </c:pt>
                <c:pt idx="2846">
                  <c:v>33.46</c:v>
                </c:pt>
                <c:pt idx="2847">
                  <c:v>33.47</c:v>
                </c:pt>
                <c:pt idx="2848">
                  <c:v>33.479999999999997</c:v>
                </c:pt>
                <c:pt idx="2849">
                  <c:v>33.49</c:v>
                </c:pt>
                <c:pt idx="2850">
                  <c:v>33.5</c:v>
                </c:pt>
                <c:pt idx="2851">
                  <c:v>33.51</c:v>
                </c:pt>
                <c:pt idx="2852">
                  <c:v>33.520000000000003</c:v>
                </c:pt>
                <c:pt idx="2853">
                  <c:v>33.53</c:v>
                </c:pt>
                <c:pt idx="2854">
                  <c:v>33.54</c:v>
                </c:pt>
                <c:pt idx="2855">
                  <c:v>33.549999999999997</c:v>
                </c:pt>
                <c:pt idx="2856">
                  <c:v>33.56</c:v>
                </c:pt>
                <c:pt idx="2857">
                  <c:v>33.57</c:v>
                </c:pt>
                <c:pt idx="2858">
                  <c:v>33.58</c:v>
                </c:pt>
                <c:pt idx="2859">
                  <c:v>33.590000000000003</c:v>
                </c:pt>
                <c:pt idx="2860">
                  <c:v>33.6</c:v>
                </c:pt>
                <c:pt idx="2861">
                  <c:v>33.61</c:v>
                </c:pt>
                <c:pt idx="2862">
                  <c:v>33.619999999999997</c:v>
                </c:pt>
                <c:pt idx="2863">
                  <c:v>33.630000000000003</c:v>
                </c:pt>
                <c:pt idx="2864">
                  <c:v>33.64</c:v>
                </c:pt>
                <c:pt idx="2865">
                  <c:v>33.65</c:v>
                </c:pt>
                <c:pt idx="2866">
                  <c:v>33.659999999999997</c:v>
                </c:pt>
                <c:pt idx="2867">
                  <c:v>33.67</c:v>
                </c:pt>
                <c:pt idx="2868">
                  <c:v>33.68</c:v>
                </c:pt>
                <c:pt idx="2869">
                  <c:v>33.69</c:v>
                </c:pt>
                <c:pt idx="2870">
                  <c:v>33.700000000000003</c:v>
                </c:pt>
                <c:pt idx="2871">
                  <c:v>33.71</c:v>
                </c:pt>
                <c:pt idx="2872">
                  <c:v>33.72</c:v>
                </c:pt>
                <c:pt idx="2873">
                  <c:v>33.729999999999997</c:v>
                </c:pt>
                <c:pt idx="2874">
                  <c:v>33.74</c:v>
                </c:pt>
                <c:pt idx="2875">
                  <c:v>33.75</c:v>
                </c:pt>
                <c:pt idx="2876">
                  <c:v>33.76</c:v>
                </c:pt>
                <c:pt idx="2877">
                  <c:v>33.770000000000003</c:v>
                </c:pt>
                <c:pt idx="2878">
                  <c:v>33.78</c:v>
                </c:pt>
                <c:pt idx="2879">
                  <c:v>33.79</c:v>
                </c:pt>
                <c:pt idx="2880">
                  <c:v>33.799999999999997</c:v>
                </c:pt>
                <c:pt idx="2881">
                  <c:v>33.81</c:v>
                </c:pt>
                <c:pt idx="2882">
                  <c:v>33.82</c:v>
                </c:pt>
                <c:pt idx="2883">
                  <c:v>33.83</c:v>
                </c:pt>
                <c:pt idx="2884">
                  <c:v>33.840000000000003</c:v>
                </c:pt>
                <c:pt idx="2885">
                  <c:v>33.85</c:v>
                </c:pt>
                <c:pt idx="2886">
                  <c:v>33.86</c:v>
                </c:pt>
                <c:pt idx="2887">
                  <c:v>33.869999999999997</c:v>
                </c:pt>
                <c:pt idx="2888">
                  <c:v>33.880000000000003</c:v>
                </c:pt>
                <c:pt idx="2889">
                  <c:v>33.89</c:v>
                </c:pt>
                <c:pt idx="2890">
                  <c:v>33.9</c:v>
                </c:pt>
                <c:pt idx="2891">
                  <c:v>33.909999999999997</c:v>
                </c:pt>
                <c:pt idx="2892">
                  <c:v>33.92</c:v>
                </c:pt>
                <c:pt idx="2893">
                  <c:v>33.93</c:v>
                </c:pt>
                <c:pt idx="2894">
                  <c:v>33.94</c:v>
                </c:pt>
                <c:pt idx="2895">
                  <c:v>33.950000000000003</c:v>
                </c:pt>
                <c:pt idx="2896">
                  <c:v>33.96</c:v>
                </c:pt>
                <c:pt idx="2897">
                  <c:v>33.97</c:v>
                </c:pt>
                <c:pt idx="2898">
                  <c:v>33.979999999999997</c:v>
                </c:pt>
                <c:pt idx="2899">
                  <c:v>33.99</c:v>
                </c:pt>
                <c:pt idx="2900">
                  <c:v>34</c:v>
                </c:pt>
                <c:pt idx="2901">
                  <c:v>34.01</c:v>
                </c:pt>
                <c:pt idx="2902">
                  <c:v>34.020000000000003</c:v>
                </c:pt>
                <c:pt idx="2903">
                  <c:v>34.03</c:v>
                </c:pt>
                <c:pt idx="2904">
                  <c:v>34.04</c:v>
                </c:pt>
                <c:pt idx="2905">
                  <c:v>34.049999999999997</c:v>
                </c:pt>
                <c:pt idx="2906">
                  <c:v>34.06</c:v>
                </c:pt>
                <c:pt idx="2907">
                  <c:v>34.07</c:v>
                </c:pt>
                <c:pt idx="2908">
                  <c:v>34.08</c:v>
                </c:pt>
                <c:pt idx="2909">
                  <c:v>34.090000000000003</c:v>
                </c:pt>
                <c:pt idx="2910">
                  <c:v>34.1</c:v>
                </c:pt>
                <c:pt idx="2911">
                  <c:v>34.11</c:v>
                </c:pt>
                <c:pt idx="2912">
                  <c:v>34.119999999999997</c:v>
                </c:pt>
                <c:pt idx="2913">
                  <c:v>34.130000000000003</c:v>
                </c:pt>
                <c:pt idx="2914">
                  <c:v>34.14</c:v>
                </c:pt>
                <c:pt idx="2915">
                  <c:v>34.15</c:v>
                </c:pt>
                <c:pt idx="2916">
                  <c:v>34.159999999999997</c:v>
                </c:pt>
                <c:pt idx="2917">
                  <c:v>34.17</c:v>
                </c:pt>
                <c:pt idx="2918">
                  <c:v>34.18</c:v>
                </c:pt>
                <c:pt idx="2919">
                  <c:v>34.19</c:v>
                </c:pt>
                <c:pt idx="2920">
                  <c:v>34.200000000000003</c:v>
                </c:pt>
                <c:pt idx="2921">
                  <c:v>34.21</c:v>
                </c:pt>
                <c:pt idx="2922">
                  <c:v>34.22</c:v>
                </c:pt>
                <c:pt idx="2923">
                  <c:v>34.229999999999997</c:v>
                </c:pt>
                <c:pt idx="2924">
                  <c:v>34.24</c:v>
                </c:pt>
                <c:pt idx="2925">
                  <c:v>34.25</c:v>
                </c:pt>
                <c:pt idx="2926">
                  <c:v>34.26</c:v>
                </c:pt>
                <c:pt idx="2927">
                  <c:v>34.270000000000003</c:v>
                </c:pt>
                <c:pt idx="2928">
                  <c:v>34.28</c:v>
                </c:pt>
                <c:pt idx="2929">
                  <c:v>34.29</c:v>
                </c:pt>
                <c:pt idx="2930">
                  <c:v>34.299999999999997</c:v>
                </c:pt>
                <c:pt idx="2931">
                  <c:v>34.31</c:v>
                </c:pt>
                <c:pt idx="2932">
                  <c:v>34.32</c:v>
                </c:pt>
                <c:pt idx="2933">
                  <c:v>34.33</c:v>
                </c:pt>
                <c:pt idx="2934">
                  <c:v>34.340000000000003</c:v>
                </c:pt>
                <c:pt idx="2935">
                  <c:v>34.35</c:v>
                </c:pt>
                <c:pt idx="2936">
                  <c:v>34.36</c:v>
                </c:pt>
                <c:pt idx="2937">
                  <c:v>34.369999999999997</c:v>
                </c:pt>
                <c:pt idx="2938">
                  <c:v>34.380000000000003</c:v>
                </c:pt>
                <c:pt idx="2939">
                  <c:v>34.39</c:v>
                </c:pt>
                <c:pt idx="2940">
                  <c:v>34.4</c:v>
                </c:pt>
                <c:pt idx="2941">
                  <c:v>34.409999999999997</c:v>
                </c:pt>
                <c:pt idx="2942">
                  <c:v>34.42</c:v>
                </c:pt>
                <c:pt idx="2943">
                  <c:v>34.43</c:v>
                </c:pt>
                <c:pt idx="2944">
                  <c:v>34.44</c:v>
                </c:pt>
                <c:pt idx="2945">
                  <c:v>34.450000000000003</c:v>
                </c:pt>
                <c:pt idx="2946">
                  <c:v>34.46</c:v>
                </c:pt>
                <c:pt idx="2947">
                  <c:v>34.47</c:v>
                </c:pt>
                <c:pt idx="2948">
                  <c:v>34.479999999999997</c:v>
                </c:pt>
                <c:pt idx="2949">
                  <c:v>34.49</c:v>
                </c:pt>
                <c:pt idx="2950">
                  <c:v>34.5</c:v>
                </c:pt>
                <c:pt idx="2951">
                  <c:v>34.51</c:v>
                </c:pt>
                <c:pt idx="2952">
                  <c:v>34.520000000000003</c:v>
                </c:pt>
                <c:pt idx="2953">
                  <c:v>34.53</c:v>
                </c:pt>
                <c:pt idx="2954">
                  <c:v>34.54</c:v>
                </c:pt>
                <c:pt idx="2955">
                  <c:v>34.549999999999997</c:v>
                </c:pt>
                <c:pt idx="2956">
                  <c:v>34.56</c:v>
                </c:pt>
                <c:pt idx="2957">
                  <c:v>34.57</c:v>
                </c:pt>
                <c:pt idx="2958">
                  <c:v>34.58</c:v>
                </c:pt>
                <c:pt idx="2959">
                  <c:v>34.590000000000003</c:v>
                </c:pt>
                <c:pt idx="2960">
                  <c:v>34.6</c:v>
                </c:pt>
                <c:pt idx="2961">
                  <c:v>34.61</c:v>
                </c:pt>
                <c:pt idx="2962">
                  <c:v>34.619999999999997</c:v>
                </c:pt>
                <c:pt idx="2963">
                  <c:v>34.630000000000003</c:v>
                </c:pt>
                <c:pt idx="2964">
                  <c:v>34.64</c:v>
                </c:pt>
                <c:pt idx="2965">
                  <c:v>34.65</c:v>
                </c:pt>
                <c:pt idx="2966">
                  <c:v>34.659999999999997</c:v>
                </c:pt>
                <c:pt idx="2967">
                  <c:v>34.67</c:v>
                </c:pt>
                <c:pt idx="2968">
                  <c:v>34.68</c:v>
                </c:pt>
                <c:pt idx="2969">
                  <c:v>34.69</c:v>
                </c:pt>
                <c:pt idx="2970">
                  <c:v>34.700000000000003</c:v>
                </c:pt>
                <c:pt idx="2971">
                  <c:v>34.71</c:v>
                </c:pt>
                <c:pt idx="2972">
                  <c:v>34.72</c:v>
                </c:pt>
                <c:pt idx="2973">
                  <c:v>34.729999999999997</c:v>
                </c:pt>
                <c:pt idx="2974">
                  <c:v>34.74</c:v>
                </c:pt>
                <c:pt idx="2975">
                  <c:v>34.75</c:v>
                </c:pt>
                <c:pt idx="2976">
                  <c:v>34.76</c:v>
                </c:pt>
                <c:pt idx="2977">
                  <c:v>34.770000000000003</c:v>
                </c:pt>
                <c:pt idx="2978">
                  <c:v>34.78</c:v>
                </c:pt>
                <c:pt idx="2979">
                  <c:v>34.79</c:v>
                </c:pt>
                <c:pt idx="2980">
                  <c:v>34.799999999999997</c:v>
                </c:pt>
                <c:pt idx="2981">
                  <c:v>34.81</c:v>
                </c:pt>
                <c:pt idx="2982">
                  <c:v>34.82</c:v>
                </c:pt>
                <c:pt idx="2983">
                  <c:v>34.83</c:v>
                </c:pt>
                <c:pt idx="2984">
                  <c:v>34.840000000000003</c:v>
                </c:pt>
                <c:pt idx="2985">
                  <c:v>34.85</c:v>
                </c:pt>
                <c:pt idx="2986">
                  <c:v>34.86</c:v>
                </c:pt>
                <c:pt idx="2987">
                  <c:v>34.869999999999997</c:v>
                </c:pt>
                <c:pt idx="2988">
                  <c:v>34.880000000000003</c:v>
                </c:pt>
                <c:pt idx="2989">
                  <c:v>34.89</c:v>
                </c:pt>
                <c:pt idx="2990">
                  <c:v>34.9</c:v>
                </c:pt>
                <c:pt idx="2991">
                  <c:v>34.909999999999997</c:v>
                </c:pt>
                <c:pt idx="2992">
                  <c:v>34.92</c:v>
                </c:pt>
                <c:pt idx="2993">
                  <c:v>34.93</c:v>
                </c:pt>
                <c:pt idx="2994">
                  <c:v>34.94</c:v>
                </c:pt>
                <c:pt idx="2995">
                  <c:v>34.950000000000003</c:v>
                </c:pt>
                <c:pt idx="2996">
                  <c:v>34.96</c:v>
                </c:pt>
                <c:pt idx="2997">
                  <c:v>34.97</c:v>
                </c:pt>
                <c:pt idx="2998">
                  <c:v>34.979999999999997</c:v>
                </c:pt>
                <c:pt idx="2999">
                  <c:v>34.99</c:v>
                </c:pt>
                <c:pt idx="3000">
                  <c:v>35</c:v>
                </c:pt>
                <c:pt idx="3001">
                  <c:v>35.01</c:v>
                </c:pt>
                <c:pt idx="3002">
                  <c:v>35.020000000000003</c:v>
                </c:pt>
                <c:pt idx="3003">
                  <c:v>35.03</c:v>
                </c:pt>
                <c:pt idx="3004">
                  <c:v>35.04</c:v>
                </c:pt>
                <c:pt idx="3005">
                  <c:v>35.049999999999997</c:v>
                </c:pt>
                <c:pt idx="3006">
                  <c:v>35.06</c:v>
                </c:pt>
                <c:pt idx="3007">
                  <c:v>35.07</c:v>
                </c:pt>
                <c:pt idx="3008">
                  <c:v>35.08</c:v>
                </c:pt>
                <c:pt idx="3009">
                  <c:v>35.090000000000003</c:v>
                </c:pt>
                <c:pt idx="3010">
                  <c:v>35.1</c:v>
                </c:pt>
                <c:pt idx="3011">
                  <c:v>35.11</c:v>
                </c:pt>
                <c:pt idx="3012">
                  <c:v>35.119999999999997</c:v>
                </c:pt>
                <c:pt idx="3013">
                  <c:v>35.130000000000003</c:v>
                </c:pt>
                <c:pt idx="3014">
                  <c:v>35.14</c:v>
                </c:pt>
                <c:pt idx="3015">
                  <c:v>35.15</c:v>
                </c:pt>
                <c:pt idx="3016">
                  <c:v>35.159999999999997</c:v>
                </c:pt>
                <c:pt idx="3017">
                  <c:v>35.17</c:v>
                </c:pt>
                <c:pt idx="3018">
                  <c:v>35.18</c:v>
                </c:pt>
                <c:pt idx="3019">
                  <c:v>35.19</c:v>
                </c:pt>
                <c:pt idx="3020">
                  <c:v>35.200000000000003</c:v>
                </c:pt>
                <c:pt idx="3021">
                  <c:v>35.21</c:v>
                </c:pt>
                <c:pt idx="3022">
                  <c:v>35.22</c:v>
                </c:pt>
                <c:pt idx="3023">
                  <c:v>35.229999999999997</c:v>
                </c:pt>
                <c:pt idx="3024">
                  <c:v>35.24</c:v>
                </c:pt>
                <c:pt idx="3025">
                  <c:v>35.25</c:v>
                </c:pt>
                <c:pt idx="3026">
                  <c:v>35.26</c:v>
                </c:pt>
                <c:pt idx="3027">
                  <c:v>35.270000000000003</c:v>
                </c:pt>
                <c:pt idx="3028">
                  <c:v>35.28</c:v>
                </c:pt>
                <c:pt idx="3029">
                  <c:v>35.29</c:v>
                </c:pt>
                <c:pt idx="3030">
                  <c:v>35.299999999999997</c:v>
                </c:pt>
                <c:pt idx="3031">
                  <c:v>35.31</c:v>
                </c:pt>
                <c:pt idx="3032">
                  <c:v>35.32</c:v>
                </c:pt>
                <c:pt idx="3033">
                  <c:v>35.33</c:v>
                </c:pt>
                <c:pt idx="3034">
                  <c:v>35.340000000000003</c:v>
                </c:pt>
                <c:pt idx="3035">
                  <c:v>35.35</c:v>
                </c:pt>
                <c:pt idx="3036">
                  <c:v>35.36</c:v>
                </c:pt>
                <c:pt idx="3037">
                  <c:v>35.369999999999997</c:v>
                </c:pt>
                <c:pt idx="3038">
                  <c:v>35.380000000000003</c:v>
                </c:pt>
                <c:pt idx="3039">
                  <c:v>35.39</c:v>
                </c:pt>
                <c:pt idx="3040">
                  <c:v>35.4</c:v>
                </c:pt>
                <c:pt idx="3041">
                  <c:v>35.409999999999997</c:v>
                </c:pt>
                <c:pt idx="3042">
                  <c:v>35.42</c:v>
                </c:pt>
                <c:pt idx="3043">
                  <c:v>35.43</c:v>
                </c:pt>
                <c:pt idx="3044">
                  <c:v>35.44</c:v>
                </c:pt>
                <c:pt idx="3045">
                  <c:v>35.450000000000003</c:v>
                </c:pt>
                <c:pt idx="3046">
                  <c:v>35.46</c:v>
                </c:pt>
                <c:pt idx="3047">
                  <c:v>35.47</c:v>
                </c:pt>
                <c:pt idx="3048">
                  <c:v>35.479999999999997</c:v>
                </c:pt>
                <c:pt idx="3049">
                  <c:v>35.49</c:v>
                </c:pt>
                <c:pt idx="3050">
                  <c:v>35.5</c:v>
                </c:pt>
                <c:pt idx="3051">
                  <c:v>35.51</c:v>
                </c:pt>
                <c:pt idx="3052">
                  <c:v>35.520000000000003</c:v>
                </c:pt>
                <c:pt idx="3053">
                  <c:v>35.53</c:v>
                </c:pt>
                <c:pt idx="3054">
                  <c:v>35.54</c:v>
                </c:pt>
                <c:pt idx="3055">
                  <c:v>35.549999999999997</c:v>
                </c:pt>
                <c:pt idx="3056">
                  <c:v>35.56</c:v>
                </c:pt>
                <c:pt idx="3057">
                  <c:v>35.57</c:v>
                </c:pt>
                <c:pt idx="3058">
                  <c:v>35.58</c:v>
                </c:pt>
                <c:pt idx="3059">
                  <c:v>35.590000000000003</c:v>
                </c:pt>
                <c:pt idx="3060">
                  <c:v>35.6</c:v>
                </c:pt>
                <c:pt idx="3061">
                  <c:v>35.61</c:v>
                </c:pt>
                <c:pt idx="3062">
                  <c:v>35.619999999999997</c:v>
                </c:pt>
                <c:pt idx="3063">
                  <c:v>35.630000000000003</c:v>
                </c:pt>
                <c:pt idx="3064">
                  <c:v>35.64</c:v>
                </c:pt>
                <c:pt idx="3065">
                  <c:v>35.65</c:v>
                </c:pt>
                <c:pt idx="3066">
                  <c:v>35.659999999999997</c:v>
                </c:pt>
                <c:pt idx="3067">
                  <c:v>35.67</c:v>
                </c:pt>
                <c:pt idx="3068">
                  <c:v>35.68</c:v>
                </c:pt>
                <c:pt idx="3069">
                  <c:v>35.69</c:v>
                </c:pt>
                <c:pt idx="3070">
                  <c:v>35.700000000000003</c:v>
                </c:pt>
                <c:pt idx="3071">
                  <c:v>35.71</c:v>
                </c:pt>
                <c:pt idx="3072">
                  <c:v>35.72</c:v>
                </c:pt>
                <c:pt idx="3073">
                  <c:v>35.729999999999997</c:v>
                </c:pt>
                <c:pt idx="3074">
                  <c:v>35.74</c:v>
                </c:pt>
                <c:pt idx="3075">
                  <c:v>35.75</c:v>
                </c:pt>
                <c:pt idx="3076">
                  <c:v>35.76</c:v>
                </c:pt>
                <c:pt idx="3077">
                  <c:v>35.770000000000003</c:v>
                </c:pt>
                <c:pt idx="3078">
                  <c:v>35.78</c:v>
                </c:pt>
                <c:pt idx="3079">
                  <c:v>35.79</c:v>
                </c:pt>
                <c:pt idx="3080">
                  <c:v>35.799999999999997</c:v>
                </c:pt>
                <c:pt idx="3081">
                  <c:v>35.81</c:v>
                </c:pt>
                <c:pt idx="3082">
                  <c:v>35.82</c:v>
                </c:pt>
                <c:pt idx="3083">
                  <c:v>35.83</c:v>
                </c:pt>
                <c:pt idx="3084">
                  <c:v>35.840000000000003</c:v>
                </c:pt>
                <c:pt idx="3085">
                  <c:v>35.85</c:v>
                </c:pt>
                <c:pt idx="3086">
                  <c:v>35.86</c:v>
                </c:pt>
                <c:pt idx="3087">
                  <c:v>35.869999999999997</c:v>
                </c:pt>
                <c:pt idx="3088">
                  <c:v>35.880000000000003</c:v>
                </c:pt>
                <c:pt idx="3089">
                  <c:v>35.89</c:v>
                </c:pt>
                <c:pt idx="3090">
                  <c:v>35.9</c:v>
                </c:pt>
                <c:pt idx="3091">
                  <c:v>35.909999999999997</c:v>
                </c:pt>
                <c:pt idx="3092">
                  <c:v>35.92</c:v>
                </c:pt>
                <c:pt idx="3093">
                  <c:v>35.93</c:v>
                </c:pt>
                <c:pt idx="3094">
                  <c:v>35.94</c:v>
                </c:pt>
                <c:pt idx="3095">
                  <c:v>35.950000000000003</c:v>
                </c:pt>
                <c:pt idx="3096">
                  <c:v>35.96</c:v>
                </c:pt>
                <c:pt idx="3097">
                  <c:v>35.97</c:v>
                </c:pt>
                <c:pt idx="3098">
                  <c:v>35.979999999999997</c:v>
                </c:pt>
                <c:pt idx="3099">
                  <c:v>35.99</c:v>
                </c:pt>
                <c:pt idx="3100">
                  <c:v>36</c:v>
                </c:pt>
                <c:pt idx="3101">
                  <c:v>36.01</c:v>
                </c:pt>
                <c:pt idx="3102">
                  <c:v>36.020000000000003</c:v>
                </c:pt>
                <c:pt idx="3103">
                  <c:v>36.03</c:v>
                </c:pt>
                <c:pt idx="3104">
                  <c:v>36.04</c:v>
                </c:pt>
                <c:pt idx="3105">
                  <c:v>36.049999999999997</c:v>
                </c:pt>
                <c:pt idx="3106">
                  <c:v>36.06</c:v>
                </c:pt>
                <c:pt idx="3107">
                  <c:v>36.07</c:v>
                </c:pt>
                <c:pt idx="3108">
                  <c:v>36.08</c:v>
                </c:pt>
                <c:pt idx="3109">
                  <c:v>36.090000000000003</c:v>
                </c:pt>
                <c:pt idx="3110">
                  <c:v>36.1</c:v>
                </c:pt>
                <c:pt idx="3111">
                  <c:v>36.11</c:v>
                </c:pt>
                <c:pt idx="3112">
                  <c:v>36.119999999999997</c:v>
                </c:pt>
                <c:pt idx="3113">
                  <c:v>36.130000000000003</c:v>
                </c:pt>
                <c:pt idx="3114">
                  <c:v>36.14</c:v>
                </c:pt>
                <c:pt idx="3115">
                  <c:v>36.15</c:v>
                </c:pt>
                <c:pt idx="3116">
                  <c:v>36.159999999999997</c:v>
                </c:pt>
                <c:pt idx="3117">
                  <c:v>36.17</c:v>
                </c:pt>
                <c:pt idx="3118">
                  <c:v>36.18</c:v>
                </c:pt>
                <c:pt idx="3119">
                  <c:v>36.19</c:v>
                </c:pt>
                <c:pt idx="3120">
                  <c:v>36.200000000000003</c:v>
                </c:pt>
                <c:pt idx="3121">
                  <c:v>36.21</c:v>
                </c:pt>
                <c:pt idx="3122">
                  <c:v>36.22</c:v>
                </c:pt>
                <c:pt idx="3123">
                  <c:v>36.229999999999997</c:v>
                </c:pt>
                <c:pt idx="3124">
                  <c:v>36.24</c:v>
                </c:pt>
                <c:pt idx="3125">
                  <c:v>36.25</c:v>
                </c:pt>
                <c:pt idx="3126">
                  <c:v>36.26</c:v>
                </c:pt>
                <c:pt idx="3127">
                  <c:v>36.270000000000003</c:v>
                </c:pt>
                <c:pt idx="3128">
                  <c:v>36.28</c:v>
                </c:pt>
                <c:pt idx="3129">
                  <c:v>36.29</c:v>
                </c:pt>
                <c:pt idx="3130">
                  <c:v>36.299999999999997</c:v>
                </c:pt>
                <c:pt idx="3131">
                  <c:v>36.31</c:v>
                </c:pt>
                <c:pt idx="3132">
                  <c:v>36.32</c:v>
                </c:pt>
                <c:pt idx="3133">
                  <c:v>36.33</c:v>
                </c:pt>
                <c:pt idx="3134">
                  <c:v>36.340000000000003</c:v>
                </c:pt>
                <c:pt idx="3135">
                  <c:v>36.35</c:v>
                </c:pt>
                <c:pt idx="3136">
                  <c:v>36.36</c:v>
                </c:pt>
                <c:pt idx="3137">
                  <c:v>36.369999999999997</c:v>
                </c:pt>
                <c:pt idx="3138">
                  <c:v>36.380000000000003</c:v>
                </c:pt>
                <c:pt idx="3139">
                  <c:v>36.39</c:v>
                </c:pt>
                <c:pt idx="3140">
                  <c:v>36.4</c:v>
                </c:pt>
                <c:pt idx="3141">
                  <c:v>36.409999999999997</c:v>
                </c:pt>
                <c:pt idx="3142">
                  <c:v>36.42</c:v>
                </c:pt>
                <c:pt idx="3143">
                  <c:v>36.43</c:v>
                </c:pt>
                <c:pt idx="3144">
                  <c:v>36.44</c:v>
                </c:pt>
                <c:pt idx="3145">
                  <c:v>36.450000000000003</c:v>
                </c:pt>
                <c:pt idx="3146">
                  <c:v>36.46</c:v>
                </c:pt>
                <c:pt idx="3147">
                  <c:v>36.47</c:v>
                </c:pt>
                <c:pt idx="3148">
                  <c:v>36.479999999999997</c:v>
                </c:pt>
                <c:pt idx="3149">
                  <c:v>36.49</c:v>
                </c:pt>
                <c:pt idx="3150">
                  <c:v>36.5</c:v>
                </c:pt>
                <c:pt idx="3151">
                  <c:v>36.51</c:v>
                </c:pt>
                <c:pt idx="3152">
                  <c:v>36.520000000000003</c:v>
                </c:pt>
                <c:pt idx="3153">
                  <c:v>36.53</c:v>
                </c:pt>
                <c:pt idx="3154">
                  <c:v>36.54</c:v>
                </c:pt>
                <c:pt idx="3155">
                  <c:v>36.549999999999997</c:v>
                </c:pt>
                <c:pt idx="3156">
                  <c:v>36.56</c:v>
                </c:pt>
                <c:pt idx="3157">
                  <c:v>36.57</c:v>
                </c:pt>
                <c:pt idx="3158">
                  <c:v>36.58</c:v>
                </c:pt>
                <c:pt idx="3159">
                  <c:v>36.590000000000003</c:v>
                </c:pt>
                <c:pt idx="3160">
                  <c:v>36.6</c:v>
                </c:pt>
                <c:pt idx="3161">
                  <c:v>36.61</c:v>
                </c:pt>
                <c:pt idx="3162">
                  <c:v>36.619999999999997</c:v>
                </c:pt>
                <c:pt idx="3163">
                  <c:v>36.630000000000003</c:v>
                </c:pt>
                <c:pt idx="3164">
                  <c:v>36.64</c:v>
                </c:pt>
                <c:pt idx="3165">
                  <c:v>36.65</c:v>
                </c:pt>
                <c:pt idx="3166">
                  <c:v>36.659999999999997</c:v>
                </c:pt>
                <c:pt idx="3167">
                  <c:v>36.67</c:v>
                </c:pt>
                <c:pt idx="3168">
                  <c:v>36.68</c:v>
                </c:pt>
                <c:pt idx="3169">
                  <c:v>36.69</c:v>
                </c:pt>
                <c:pt idx="3170">
                  <c:v>36.700000000000003</c:v>
                </c:pt>
                <c:pt idx="3171">
                  <c:v>36.71</c:v>
                </c:pt>
                <c:pt idx="3172">
                  <c:v>36.72</c:v>
                </c:pt>
                <c:pt idx="3173">
                  <c:v>36.729999999999997</c:v>
                </c:pt>
                <c:pt idx="3174">
                  <c:v>36.74</c:v>
                </c:pt>
                <c:pt idx="3175">
                  <c:v>36.75</c:v>
                </c:pt>
                <c:pt idx="3176">
                  <c:v>36.76</c:v>
                </c:pt>
                <c:pt idx="3177">
                  <c:v>36.770000000000003</c:v>
                </c:pt>
                <c:pt idx="3178">
                  <c:v>36.78</c:v>
                </c:pt>
                <c:pt idx="3179">
                  <c:v>36.79</c:v>
                </c:pt>
                <c:pt idx="3180">
                  <c:v>36.799999999999997</c:v>
                </c:pt>
                <c:pt idx="3181">
                  <c:v>36.81</c:v>
                </c:pt>
                <c:pt idx="3182">
                  <c:v>36.82</c:v>
                </c:pt>
                <c:pt idx="3183">
                  <c:v>36.83</c:v>
                </c:pt>
                <c:pt idx="3184">
                  <c:v>36.840000000000003</c:v>
                </c:pt>
                <c:pt idx="3185">
                  <c:v>36.85</c:v>
                </c:pt>
                <c:pt idx="3186">
                  <c:v>36.86</c:v>
                </c:pt>
                <c:pt idx="3187">
                  <c:v>36.869999999999997</c:v>
                </c:pt>
                <c:pt idx="3188">
                  <c:v>36.880000000000003</c:v>
                </c:pt>
                <c:pt idx="3189">
                  <c:v>36.89</c:v>
                </c:pt>
                <c:pt idx="3190">
                  <c:v>36.9</c:v>
                </c:pt>
                <c:pt idx="3191">
                  <c:v>36.909999999999997</c:v>
                </c:pt>
                <c:pt idx="3192">
                  <c:v>36.92</c:v>
                </c:pt>
                <c:pt idx="3193">
                  <c:v>36.93</c:v>
                </c:pt>
                <c:pt idx="3194">
                  <c:v>36.94</c:v>
                </c:pt>
                <c:pt idx="3195">
                  <c:v>36.950000000000003</c:v>
                </c:pt>
                <c:pt idx="3196">
                  <c:v>36.96</c:v>
                </c:pt>
                <c:pt idx="3197">
                  <c:v>36.97</c:v>
                </c:pt>
                <c:pt idx="3198">
                  <c:v>36.979999999999997</c:v>
                </c:pt>
                <c:pt idx="3199">
                  <c:v>36.99</c:v>
                </c:pt>
                <c:pt idx="3200">
                  <c:v>37</c:v>
                </c:pt>
                <c:pt idx="3201">
                  <c:v>37.01</c:v>
                </c:pt>
                <c:pt idx="3202">
                  <c:v>37.020000000000003</c:v>
                </c:pt>
                <c:pt idx="3203">
                  <c:v>37.03</c:v>
                </c:pt>
                <c:pt idx="3204">
                  <c:v>37.04</c:v>
                </c:pt>
                <c:pt idx="3205">
                  <c:v>37.049999999999997</c:v>
                </c:pt>
                <c:pt idx="3206">
                  <c:v>37.06</c:v>
                </c:pt>
                <c:pt idx="3207">
                  <c:v>37.07</c:v>
                </c:pt>
                <c:pt idx="3208">
                  <c:v>37.08</c:v>
                </c:pt>
                <c:pt idx="3209">
                  <c:v>37.090000000000003</c:v>
                </c:pt>
                <c:pt idx="3210">
                  <c:v>37.1</c:v>
                </c:pt>
                <c:pt idx="3211">
                  <c:v>37.11</c:v>
                </c:pt>
                <c:pt idx="3212">
                  <c:v>37.119999999999997</c:v>
                </c:pt>
                <c:pt idx="3213">
                  <c:v>37.130000000000003</c:v>
                </c:pt>
                <c:pt idx="3214">
                  <c:v>37.14</c:v>
                </c:pt>
                <c:pt idx="3215">
                  <c:v>37.15</c:v>
                </c:pt>
                <c:pt idx="3216">
                  <c:v>37.159999999999997</c:v>
                </c:pt>
                <c:pt idx="3217">
                  <c:v>37.17</c:v>
                </c:pt>
                <c:pt idx="3218">
                  <c:v>37.18</c:v>
                </c:pt>
                <c:pt idx="3219">
                  <c:v>37.19</c:v>
                </c:pt>
                <c:pt idx="3220">
                  <c:v>37.200000000000003</c:v>
                </c:pt>
                <c:pt idx="3221">
                  <c:v>37.21</c:v>
                </c:pt>
                <c:pt idx="3222">
                  <c:v>37.22</c:v>
                </c:pt>
                <c:pt idx="3223">
                  <c:v>37.229999999999997</c:v>
                </c:pt>
                <c:pt idx="3224">
                  <c:v>37.24</c:v>
                </c:pt>
                <c:pt idx="3225">
                  <c:v>37.25</c:v>
                </c:pt>
                <c:pt idx="3226">
                  <c:v>37.26</c:v>
                </c:pt>
                <c:pt idx="3227">
                  <c:v>37.270000000000003</c:v>
                </c:pt>
                <c:pt idx="3228">
                  <c:v>37.28</c:v>
                </c:pt>
                <c:pt idx="3229">
                  <c:v>37.29</c:v>
                </c:pt>
                <c:pt idx="3230">
                  <c:v>37.299999999999997</c:v>
                </c:pt>
                <c:pt idx="3231">
                  <c:v>37.31</c:v>
                </c:pt>
                <c:pt idx="3232">
                  <c:v>37.32</c:v>
                </c:pt>
                <c:pt idx="3233">
                  <c:v>37.33</c:v>
                </c:pt>
                <c:pt idx="3234">
                  <c:v>37.340000000000003</c:v>
                </c:pt>
                <c:pt idx="3235">
                  <c:v>37.35</c:v>
                </c:pt>
                <c:pt idx="3236">
                  <c:v>37.36</c:v>
                </c:pt>
                <c:pt idx="3237">
                  <c:v>37.369999999999997</c:v>
                </c:pt>
                <c:pt idx="3238">
                  <c:v>37.380000000000003</c:v>
                </c:pt>
                <c:pt idx="3239">
                  <c:v>37.39</c:v>
                </c:pt>
                <c:pt idx="3240">
                  <c:v>37.4</c:v>
                </c:pt>
                <c:pt idx="3241">
                  <c:v>37.409999999999997</c:v>
                </c:pt>
                <c:pt idx="3242">
                  <c:v>37.42</c:v>
                </c:pt>
                <c:pt idx="3243">
                  <c:v>37.43</c:v>
                </c:pt>
                <c:pt idx="3244">
                  <c:v>37.44</c:v>
                </c:pt>
                <c:pt idx="3245">
                  <c:v>37.450000000000003</c:v>
                </c:pt>
                <c:pt idx="3246">
                  <c:v>37.46</c:v>
                </c:pt>
                <c:pt idx="3247">
                  <c:v>37.47</c:v>
                </c:pt>
                <c:pt idx="3248">
                  <c:v>37.479999999999997</c:v>
                </c:pt>
                <c:pt idx="3249">
                  <c:v>37.49</c:v>
                </c:pt>
                <c:pt idx="3250">
                  <c:v>37.5</c:v>
                </c:pt>
                <c:pt idx="3251">
                  <c:v>37.51</c:v>
                </c:pt>
                <c:pt idx="3252">
                  <c:v>37.520000000000003</c:v>
                </c:pt>
                <c:pt idx="3253">
                  <c:v>37.53</c:v>
                </c:pt>
                <c:pt idx="3254">
                  <c:v>37.54</c:v>
                </c:pt>
                <c:pt idx="3255">
                  <c:v>37.549999999999997</c:v>
                </c:pt>
                <c:pt idx="3256">
                  <c:v>37.56</c:v>
                </c:pt>
                <c:pt idx="3257">
                  <c:v>37.57</c:v>
                </c:pt>
                <c:pt idx="3258">
                  <c:v>37.58</c:v>
                </c:pt>
                <c:pt idx="3259">
                  <c:v>37.590000000000003</c:v>
                </c:pt>
                <c:pt idx="3260">
                  <c:v>37.6</c:v>
                </c:pt>
                <c:pt idx="3261">
                  <c:v>37.61</c:v>
                </c:pt>
                <c:pt idx="3262">
                  <c:v>37.619999999999997</c:v>
                </c:pt>
                <c:pt idx="3263">
                  <c:v>37.630000000000003</c:v>
                </c:pt>
                <c:pt idx="3264">
                  <c:v>37.64</c:v>
                </c:pt>
                <c:pt idx="3265">
                  <c:v>37.65</c:v>
                </c:pt>
                <c:pt idx="3266">
                  <c:v>37.659999999999997</c:v>
                </c:pt>
                <c:pt idx="3267">
                  <c:v>37.67</c:v>
                </c:pt>
                <c:pt idx="3268">
                  <c:v>37.68</c:v>
                </c:pt>
                <c:pt idx="3269">
                  <c:v>37.69</c:v>
                </c:pt>
                <c:pt idx="3270">
                  <c:v>37.700000000000003</c:v>
                </c:pt>
                <c:pt idx="3271">
                  <c:v>37.71</c:v>
                </c:pt>
                <c:pt idx="3272">
                  <c:v>37.72</c:v>
                </c:pt>
                <c:pt idx="3273">
                  <c:v>37.729999999999997</c:v>
                </c:pt>
                <c:pt idx="3274">
                  <c:v>37.74</c:v>
                </c:pt>
                <c:pt idx="3275">
                  <c:v>37.75</c:v>
                </c:pt>
                <c:pt idx="3276">
                  <c:v>37.76</c:v>
                </c:pt>
                <c:pt idx="3277">
                  <c:v>37.770000000000003</c:v>
                </c:pt>
                <c:pt idx="3278">
                  <c:v>37.78</c:v>
                </c:pt>
                <c:pt idx="3279">
                  <c:v>37.79</c:v>
                </c:pt>
                <c:pt idx="3280">
                  <c:v>37.799999999999997</c:v>
                </c:pt>
                <c:pt idx="3281">
                  <c:v>37.81</c:v>
                </c:pt>
                <c:pt idx="3282">
                  <c:v>37.82</c:v>
                </c:pt>
                <c:pt idx="3283">
                  <c:v>37.83</c:v>
                </c:pt>
                <c:pt idx="3284">
                  <c:v>37.840000000000003</c:v>
                </c:pt>
                <c:pt idx="3285">
                  <c:v>37.85</c:v>
                </c:pt>
                <c:pt idx="3286">
                  <c:v>37.86</c:v>
                </c:pt>
                <c:pt idx="3287">
                  <c:v>37.869999999999997</c:v>
                </c:pt>
                <c:pt idx="3288">
                  <c:v>37.880000000000003</c:v>
                </c:pt>
                <c:pt idx="3289">
                  <c:v>37.89</c:v>
                </c:pt>
                <c:pt idx="3290">
                  <c:v>37.9</c:v>
                </c:pt>
                <c:pt idx="3291">
                  <c:v>37.909999999999997</c:v>
                </c:pt>
                <c:pt idx="3292">
                  <c:v>37.92</c:v>
                </c:pt>
                <c:pt idx="3293">
                  <c:v>37.93</c:v>
                </c:pt>
                <c:pt idx="3294">
                  <c:v>37.94</c:v>
                </c:pt>
                <c:pt idx="3295">
                  <c:v>37.950000000000003</c:v>
                </c:pt>
                <c:pt idx="3296">
                  <c:v>37.96</c:v>
                </c:pt>
                <c:pt idx="3297">
                  <c:v>37.97</c:v>
                </c:pt>
                <c:pt idx="3298">
                  <c:v>37.979999999999997</c:v>
                </c:pt>
                <c:pt idx="3299">
                  <c:v>37.99</c:v>
                </c:pt>
                <c:pt idx="3300">
                  <c:v>38</c:v>
                </c:pt>
                <c:pt idx="3301">
                  <c:v>38.01</c:v>
                </c:pt>
                <c:pt idx="3302">
                  <c:v>38.020000000000003</c:v>
                </c:pt>
                <c:pt idx="3303">
                  <c:v>38.03</c:v>
                </c:pt>
                <c:pt idx="3304">
                  <c:v>38.04</c:v>
                </c:pt>
                <c:pt idx="3305">
                  <c:v>38.049999999999997</c:v>
                </c:pt>
                <c:pt idx="3306">
                  <c:v>38.06</c:v>
                </c:pt>
                <c:pt idx="3307">
                  <c:v>38.07</c:v>
                </c:pt>
                <c:pt idx="3308">
                  <c:v>38.08</c:v>
                </c:pt>
                <c:pt idx="3309">
                  <c:v>38.090000000000003</c:v>
                </c:pt>
                <c:pt idx="3310">
                  <c:v>38.1</c:v>
                </c:pt>
                <c:pt idx="3311">
                  <c:v>38.11</c:v>
                </c:pt>
                <c:pt idx="3312">
                  <c:v>38.119999999999997</c:v>
                </c:pt>
                <c:pt idx="3313">
                  <c:v>38.130000000000003</c:v>
                </c:pt>
                <c:pt idx="3314">
                  <c:v>38.14</c:v>
                </c:pt>
                <c:pt idx="3315">
                  <c:v>38.15</c:v>
                </c:pt>
                <c:pt idx="3316">
                  <c:v>38.159999999999997</c:v>
                </c:pt>
                <c:pt idx="3317">
                  <c:v>38.17</c:v>
                </c:pt>
                <c:pt idx="3318">
                  <c:v>38.18</c:v>
                </c:pt>
                <c:pt idx="3319">
                  <c:v>38.19</c:v>
                </c:pt>
                <c:pt idx="3320">
                  <c:v>38.200000000000003</c:v>
                </c:pt>
                <c:pt idx="3321">
                  <c:v>38.21</c:v>
                </c:pt>
                <c:pt idx="3322">
                  <c:v>38.22</c:v>
                </c:pt>
                <c:pt idx="3323">
                  <c:v>38.229999999999997</c:v>
                </c:pt>
                <c:pt idx="3324">
                  <c:v>38.24</c:v>
                </c:pt>
                <c:pt idx="3325">
                  <c:v>38.25</c:v>
                </c:pt>
                <c:pt idx="3326">
                  <c:v>38.26</c:v>
                </c:pt>
                <c:pt idx="3327">
                  <c:v>38.270000000000003</c:v>
                </c:pt>
                <c:pt idx="3328">
                  <c:v>38.28</c:v>
                </c:pt>
                <c:pt idx="3329">
                  <c:v>38.29</c:v>
                </c:pt>
                <c:pt idx="3330">
                  <c:v>38.299999999999997</c:v>
                </c:pt>
                <c:pt idx="3331">
                  <c:v>38.31</c:v>
                </c:pt>
                <c:pt idx="3332">
                  <c:v>38.32</c:v>
                </c:pt>
                <c:pt idx="3333">
                  <c:v>38.33</c:v>
                </c:pt>
                <c:pt idx="3334">
                  <c:v>38.340000000000003</c:v>
                </c:pt>
                <c:pt idx="3335">
                  <c:v>38.35</c:v>
                </c:pt>
                <c:pt idx="3336">
                  <c:v>38.36</c:v>
                </c:pt>
                <c:pt idx="3337">
                  <c:v>38.369999999999997</c:v>
                </c:pt>
                <c:pt idx="3338">
                  <c:v>38.380000000000003</c:v>
                </c:pt>
                <c:pt idx="3339">
                  <c:v>38.39</c:v>
                </c:pt>
                <c:pt idx="3340">
                  <c:v>38.4</c:v>
                </c:pt>
                <c:pt idx="3341">
                  <c:v>38.409999999999997</c:v>
                </c:pt>
                <c:pt idx="3342">
                  <c:v>38.42</c:v>
                </c:pt>
                <c:pt idx="3343">
                  <c:v>38.43</c:v>
                </c:pt>
                <c:pt idx="3344">
                  <c:v>38.44</c:v>
                </c:pt>
                <c:pt idx="3345">
                  <c:v>38.450000000000003</c:v>
                </c:pt>
                <c:pt idx="3346">
                  <c:v>38.46</c:v>
                </c:pt>
                <c:pt idx="3347">
                  <c:v>38.47</c:v>
                </c:pt>
                <c:pt idx="3348">
                  <c:v>38.479999999999997</c:v>
                </c:pt>
                <c:pt idx="3349">
                  <c:v>38.49</c:v>
                </c:pt>
                <c:pt idx="3350">
                  <c:v>38.5</c:v>
                </c:pt>
                <c:pt idx="3351">
                  <c:v>38.51</c:v>
                </c:pt>
                <c:pt idx="3352">
                  <c:v>38.520000000000003</c:v>
                </c:pt>
                <c:pt idx="3353">
                  <c:v>38.53</c:v>
                </c:pt>
                <c:pt idx="3354">
                  <c:v>38.54</c:v>
                </c:pt>
                <c:pt idx="3355">
                  <c:v>38.549999999999997</c:v>
                </c:pt>
                <c:pt idx="3356">
                  <c:v>38.56</c:v>
                </c:pt>
                <c:pt idx="3357">
                  <c:v>38.57</c:v>
                </c:pt>
                <c:pt idx="3358">
                  <c:v>38.58</c:v>
                </c:pt>
                <c:pt idx="3359">
                  <c:v>38.590000000000003</c:v>
                </c:pt>
                <c:pt idx="3360">
                  <c:v>38.6</c:v>
                </c:pt>
                <c:pt idx="3361">
                  <c:v>38.61</c:v>
                </c:pt>
                <c:pt idx="3362">
                  <c:v>38.619999999999997</c:v>
                </c:pt>
                <c:pt idx="3363">
                  <c:v>38.630000000000003</c:v>
                </c:pt>
                <c:pt idx="3364">
                  <c:v>38.64</c:v>
                </c:pt>
                <c:pt idx="3365">
                  <c:v>38.65</c:v>
                </c:pt>
                <c:pt idx="3366">
                  <c:v>38.659999999999997</c:v>
                </c:pt>
                <c:pt idx="3367">
                  <c:v>38.67</c:v>
                </c:pt>
                <c:pt idx="3368">
                  <c:v>38.68</c:v>
                </c:pt>
                <c:pt idx="3369">
                  <c:v>38.69</c:v>
                </c:pt>
                <c:pt idx="3370">
                  <c:v>38.700000000000003</c:v>
                </c:pt>
                <c:pt idx="3371">
                  <c:v>38.71</c:v>
                </c:pt>
                <c:pt idx="3372">
                  <c:v>38.72</c:v>
                </c:pt>
                <c:pt idx="3373">
                  <c:v>38.729999999999997</c:v>
                </c:pt>
                <c:pt idx="3374">
                  <c:v>38.74</c:v>
                </c:pt>
                <c:pt idx="3375">
                  <c:v>38.75</c:v>
                </c:pt>
                <c:pt idx="3376">
                  <c:v>38.76</c:v>
                </c:pt>
                <c:pt idx="3377">
                  <c:v>38.770000000000003</c:v>
                </c:pt>
                <c:pt idx="3378">
                  <c:v>38.78</c:v>
                </c:pt>
                <c:pt idx="3379">
                  <c:v>38.79</c:v>
                </c:pt>
                <c:pt idx="3380">
                  <c:v>38.799999999999997</c:v>
                </c:pt>
                <c:pt idx="3381">
                  <c:v>38.81</c:v>
                </c:pt>
                <c:pt idx="3382">
                  <c:v>38.82</c:v>
                </c:pt>
                <c:pt idx="3383">
                  <c:v>38.83</c:v>
                </c:pt>
                <c:pt idx="3384">
                  <c:v>38.840000000000003</c:v>
                </c:pt>
                <c:pt idx="3385">
                  <c:v>38.85</c:v>
                </c:pt>
                <c:pt idx="3386">
                  <c:v>38.86</c:v>
                </c:pt>
                <c:pt idx="3387">
                  <c:v>38.869999999999997</c:v>
                </c:pt>
                <c:pt idx="3388">
                  <c:v>38.880000000000003</c:v>
                </c:pt>
                <c:pt idx="3389">
                  <c:v>38.89</c:v>
                </c:pt>
                <c:pt idx="3390">
                  <c:v>38.9</c:v>
                </c:pt>
                <c:pt idx="3391">
                  <c:v>38.909999999999997</c:v>
                </c:pt>
                <c:pt idx="3392">
                  <c:v>38.92</c:v>
                </c:pt>
                <c:pt idx="3393">
                  <c:v>38.93</c:v>
                </c:pt>
                <c:pt idx="3394">
                  <c:v>38.94</c:v>
                </c:pt>
                <c:pt idx="3395">
                  <c:v>38.950000000000003</c:v>
                </c:pt>
                <c:pt idx="3396">
                  <c:v>38.96</c:v>
                </c:pt>
                <c:pt idx="3397">
                  <c:v>38.97</c:v>
                </c:pt>
                <c:pt idx="3398">
                  <c:v>38.979999999999997</c:v>
                </c:pt>
                <c:pt idx="3399">
                  <c:v>38.99</c:v>
                </c:pt>
                <c:pt idx="3400">
                  <c:v>39</c:v>
                </c:pt>
                <c:pt idx="3401">
                  <c:v>39.01</c:v>
                </c:pt>
                <c:pt idx="3402">
                  <c:v>39.020000000000003</c:v>
                </c:pt>
                <c:pt idx="3403">
                  <c:v>39.03</c:v>
                </c:pt>
                <c:pt idx="3404">
                  <c:v>39.04</c:v>
                </c:pt>
                <c:pt idx="3405">
                  <c:v>39.049999999999997</c:v>
                </c:pt>
                <c:pt idx="3406">
                  <c:v>39.06</c:v>
                </c:pt>
                <c:pt idx="3407">
                  <c:v>39.07</c:v>
                </c:pt>
                <c:pt idx="3408">
                  <c:v>39.08</c:v>
                </c:pt>
                <c:pt idx="3409">
                  <c:v>39.090000000000003</c:v>
                </c:pt>
                <c:pt idx="3410">
                  <c:v>39.1</c:v>
                </c:pt>
                <c:pt idx="3411">
                  <c:v>39.11</c:v>
                </c:pt>
                <c:pt idx="3412">
                  <c:v>39.119999999999997</c:v>
                </c:pt>
                <c:pt idx="3413">
                  <c:v>39.130000000000003</c:v>
                </c:pt>
                <c:pt idx="3414">
                  <c:v>39.14</c:v>
                </c:pt>
                <c:pt idx="3415">
                  <c:v>39.15</c:v>
                </c:pt>
                <c:pt idx="3416">
                  <c:v>39.159999999999997</c:v>
                </c:pt>
                <c:pt idx="3417">
                  <c:v>39.17</c:v>
                </c:pt>
                <c:pt idx="3418">
                  <c:v>39.18</c:v>
                </c:pt>
                <c:pt idx="3419">
                  <c:v>39.19</c:v>
                </c:pt>
                <c:pt idx="3420">
                  <c:v>39.200000000000003</c:v>
                </c:pt>
                <c:pt idx="3421">
                  <c:v>39.21</c:v>
                </c:pt>
                <c:pt idx="3422">
                  <c:v>39.22</c:v>
                </c:pt>
                <c:pt idx="3423">
                  <c:v>39.229999999999997</c:v>
                </c:pt>
                <c:pt idx="3424">
                  <c:v>39.24</c:v>
                </c:pt>
                <c:pt idx="3425">
                  <c:v>39.25</c:v>
                </c:pt>
                <c:pt idx="3426">
                  <c:v>39.26</c:v>
                </c:pt>
                <c:pt idx="3427">
                  <c:v>39.270000000000003</c:v>
                </c:pt>
                <c:pt idx="3428">
                  <c:v>39.28</c:v>
                </c:pt>
                <c:pt idx="3429">
                  <c:v>39.29</c:v>
                </c:pt>
                <c:pt idx="3430">
                  <c:v>39.299999999999997</c:v>
                </c:pt>
                <c:pt idx="3431">
                  <c:v>39.31</c:v>
                </c:pt>
                <c:pt idx="3432">
                  <c:v>39.32</c:v>
                </c:pt>
                <c:pt idx="3433">
                  <c:v>39.33</c:v>
                </c:pt>
                <c:pt idx="3434">
                  <c:v>39.340000000000003</c:v>
                </c:pt>
                <c:pt idx="3435">
                  <c:v>39.35</c:v>
                </c:pt>
                <c:pt idx="3436">
                  <c:v>39.36</c:v>
                </c:pt>
                <c:pt idx="3437">
                  <c:v>39.369999999999997</c:v>
                </c:pt>
                <c:pt idx="3438">
                  <c:v>39.380000000000003</c:v>
                </c:pt>
                <c:pt idx="3439">
                  <c:v>39.39</c:v>
                </c:pt>
                <c:pt idx="3440">
                  <c:v>39.4</c:v>
                </c:pt>
                <c:pt idx="3441">
                  <c:v>39.409999999999997</c:v>
                </c:pt>
                <c:pt idx="3442">
                  <c:v>39.42</c:v>
                </c:pt>
                <c:pt idx="3443">
                  <c:v>39.43</c:v>
                </c:pt>
                <c:pt idx="3444">
                  <c:v>39.44</c:v>
                </c:pt>
                <c:pt idx="3445">
                  <c:v>39.450000000000003</c:v>
                </c:pt>
                <c:pt idx="3446">
                  <c:v>39.46</c:v>
                </c:pt>
                <c:pt idx="3447">
                  <c:v>39.47</c:v>
                </c:pt>
                <c:pt idx="3448">
                  <c:v>39.479999999999997</c:v>
                </c:pt>
                <c:pt idx="3449">
                  <c:v>39.49</c:v>
                </c:pt>
                <c:pt idx="3450">
                  <c:v>39.5</c:v>
                </c:pt>
                <c:pt idx="3451">
                  <c:v>39.51</c:v>
                </c:pt>
                <c:pt idx="3452">
                  <c:v>39.520000000000003</c:v>
                </c:pt>
                <c:pt idx="3453">
                  <c:v>39.53</c:v>
                </c:pt>
                <c:pt idx="3454">
                  <c:v>39.54</c:v>
                </c:pt>
                <c:pt idx="3455">
                  <c:v>39.549999999999997</c:v>
                </c:pt>
                <c:pt idx="3456">
                  <c:v>39.56</c:v>
                </c:pt>
                <c:pt idx="3457">
                  <c:v>39.57</c:v>
                </c:pt>
                <c:pt idx="3458">
                  <c:v>39.58</c:v>
                </c:pt>
                <c:pt idx="3459">
                  <c:v>39.590000000000003</c:v>
                </c:pt>
                <c:pt idx="3460">
                  <c:v>39.6</c:v>
                </c:pt>
                <c:pt idx="3461">
                  <c:v>39.61</c:v>
                </c:pt>
                <c:pt idx="3462">
                  <c:v>39.619999999999997</c:v>
                </c:pt>
                <c:pt idx="3463">
                  <c:v>39.630000000000003</c:v>
                </c:pt>
                <c:pt idx="3464">
                  <c:v>39.64</c:v>
                </c:pt>
                <c:pt idx="3465">
                  <c:v>39.65</c:v>
                </c:pt>
                <c:pt idx="3466">
                  <c:v>39.659999999999997</c:v>
                </c:pt>
                <c:pt idx="3467">
                  <c:v>39.67</c:v>
                </c:pt>
                <c:pt idx="3468">
                  <c:v>39.68</c:v>
                </c:pt>
                <c:pt idx="3469">
                  <c:v>39.69</c:v>
                </c:pt>
                <c:pt idx="3470">
                  <c:v>39.700000000000003</c:v>
                </c:pt>
                <c:pt idx="3471">
                  <c:v>39.71</c:v>
                </c:pt>
                <c:pt idx="3472">
                  <c:v>39.72</c:v>
                </c:pt>
                <c:pt idx="3473">
                  <c:v>39.729999999999997</c:v>
                </c:pt>
                <c:pt idx="3474">
                  <c:v>39.74</c:v>
                </c:pt>
                <c:pt idx="3475">
                  <c:v>39.75</c:v>
                </c:pt>
                <c:pt idx="3476">
                  <c:v>39.76</c:v>
                </c:pt>
                <c:pt idx="3477">
                  <c:v>39.770000000000003</c:v>
                </c:pt>
                <c:pt idx="3478">
                  <c:v>39.78</c:v>
                </c:pt>
                <c:pt idx="3479">
                  <c:v>39.79</c:v>
                </c:pt>
                <c:pt idx="3480">
                  <c:v>39.799999999999997</c:v>
                </c:pt>
                <c:pt idx="3481">
                  <c:v>39.81</c:v>
                </c:pt>
                <c:pt idx="3482">
                  <c:v>39.82</c:v>
                </c:pt>
                <c:pt idx="3483">
                  <c:v>39.83</c:v>
                </c:pt>
                <c:pt idx="3484">
                  <c:v>39.840000000000003</c:v>
                </c:pt>
                <c:pt idx="3485">
                  <c:v>39.85</c:v>
                </c:pt>
                <c:pt idx="3486">
                  <c:v>39.86</c:v>
                </c:pt>
                <c:pt idx="3487">
                  <c:v>39.869999999999997</c:v>
                </c:pt>
                <c:pt idx="3488">
                  <c:v>39.880000000000003</c:v>
                </c:pt>
                <c:pt idx="3489">
                  <c:v>39.89</c:v>
                </c:pt>
                <c:pt idx="3490">
                  <c:v>39.9</c:v>
                </c:pt>
                <c:pt idx="3491">
                  <c:v>39.909999999999997</c:v>
                </c:pt>
                <c:pt idx="3492">
                  <c:v>39.92</c:v>
                </c:pt>
                <c:pt idx="3493">
                  <c:v>39.93</c:v>
                </c:pt>
                <c:pt idx="3494">
                  <c:v>39.94</c:v>
                </c:pt>
                <c:pt idx="3495">
                  <c:v>39.950000000000003</c:v>
                </c:pt>
                <c:pt idx="3496">
                  <c:v>39.96</c:v>
                </c:pt>
                <c:pt idx="3497">
                  <c:v>39.97</c:v>
                </c:pt>
                <c:pt idx="3498">
                  <c:v>39.979999999999997</c:v>
                </c:pt>
                <c:pt idx="3499">
                  <c:v>39.99</c:v>
                </c:pt>
                <c:pt idx="3500">
                  <c:v>40</c:v>
                </c:pt>
                <c:pt idx="3501">
                  <c:v>40.01</c:v>
                </c:pt>
                <c:pt idx="3502">
                  <c:v>40.020000000000003</c:v>
                </c:pt>
                <c:pt idx="3503">
                  <c:v>40.03</c:v>
                </c:pt>
                <c:pt idx="3504">
                  <c:v>40.04</c:v>
                </c:pt>
                <c:pt idx="3505">
                  <c:v>40.049999999999997</c:v>
                </c:pt>
                <c:pt idx="3506">
                  <c:v>40.06</c:v>
                </c:pt>
                <c:pt idx="3507">
                  <c:v>40.07</c:v>
                </c:pt>
                <c:pt idx="3508">
                  <c:v>40.08</c:v>
                </c:pt>
                <c:pt idx="3509">
                  <c:v>40.090000000000003</c:v>
                </c:pt>
                <c:pt idx="3510">
                  <c:v>40.1</c:v>
                </c:pt>
                <c:pt idx="3511">
                  <c:v>40.11</c:v>
                </c:pt>
                <c:pt idx="3512">
                  <c:v>40.119999999999997</c:v>
                </c:pt>
                <c:pt idx="3513">
                  <c:v>40.130000000000003</c:v>
                </c:pt>
                <c:pt idx="3514">
                  <c:v>40.14</c:v>
                </c:pt>
                <c:pt idx="3515">
                  <c:v>40.15</c:v>
                </c:pt>
                <c:pt idx="3516">
                  <c:v>40.159999999999997</c:v>
                </c:pt>
                <c:pt idx="3517">
                  <c:v>40.17</c:v>
                </c:pt>
                <c:pt idx="3518">
                  <c:v>40.18</c:v>
                </c:pt>
                <c:pt idx="3519">
                  <c:v>40.19</c:v>
                </c:pt>
                <c:pt idx="3520">
                  <c:v>40.200000000000003</c:v>
                </c:pt>
                <c:pt idx="3521">
                  <c:v>40.21</c:v>
                </c:pt>
                <c:pt idx="3522">
                  <c:v>40.22</c:v>
                </c:pt>
                <c:pt idx="3523">
                  <c:v>40.229999999999997</c:v>
                </c:pt>
                <c:pt idx="3524">
                  <c:v>40.24</c:v>
                </c:pt>
                <c:pt idx="3525">
                  <c:v>40.25</c:v>
                </c:pt>
                <c:pt idx="3526">
                  <c:v>40.26</c:v>
                </c:pt>
                <c:pt idx="3527">
                  <c:v>40.270000000000003</c:v>
                </c:pt>
                <c:pt idx="3528">
                  <c:v>40.28</c:v>
                </c:pt>
                <c:pt idx="3529">
                  <c:v>40.29</c:v>
                </c:pt>
                <c:pt idx="3530">
                  <c:v>40.299999999999997</c:v>
                </c:pt>
                <c:pt idx="3531">
                  <c:v>40.31</c:v>
                </c:pt>
                <c:pt idx="3532">
                  <c:v>40.32</c:v>
                </c:pt>
                <c:pt idx="3533">
                  <c:v>40.33</c:v>
                </c:pt>
                <c:pt idx="3534">
                  <c:v>40.340000000000003</c:v>
                </c:pt>
                <c:pt idx="3535">
                  <c:v>40.35</c:v>
                </c:pt>
                <c:pt idx="3536">
                  <c:v>40.36</c:v>
                </c:pt>
                <c:pt idx="3537">
                  <c:v>40.369999999999997</c:v>
                </c:pt>
                <c:pt idx="3538">
                  <c:v>40.380000000000003</c:v>
                </c:pt>
                <c:pt idx="3539">
                  <c:v>40.39</c:v>
                </c:pt>
                <c:pt idx="3540">
                  <c:v>40.4</c:v>
                </c:pt>
                <c:pt idx="3541">
                  <c:v>40.409999999999997</c:v>
                </c:pt>
                <c:pt idx="3542">
                  <c:v>40.42</c:v>
                </c:pt>
                <c:pt idx="3543">
                  <c:v>40.43</c:v>
                </c:pt>
                <c:pt idx="3544">
                  <c:v>40.44</c:v>
                </c:pt>
                <c:pt idx="3545">
                  <c:v>40.450000000000003</c:v>
                </c:pt>
                <c:pt idx="3546">
                  <c:v>40.46</c:v>
                </c:pt>
                <c:pt idx="3547">
                  <c:v>40.47</c:v>
                </c:pt>
                <c:pt idx="3548">
                  <c:v>40.479999999999997</c:v>
                </c:pt>
                <c:pt idx="3549">
                  <c:v>40.49</c:v>
                </c:pt>
                <c:pt idx="3550">
                  <c:v>40.5</c:v>
                </c:pt>
                <c:pt idx="3551">
                  <c:v>40.51</c:v>
                </c:pt>
                <c:pt idx="3552">
                  <c:v>40.520000000000003</c:v>
                </c:pt>
                <c:pt idx="3553">
                  <c:v>40.53</c:v>
                </c:pt>
                <c:pt idx="3554">
                  <c:v>40.54</c:v>
                </c:pt>
                <c:pt idx="3555">
                  <c:v>40.549999999999997</c:v>
                </c:pt>
                <c:pt idx="3556">
                  <c:v>40.56</c:v>
                </c:pt>
                <c:pt idx="3557">
                  <c:v>40.57</c:v>
                </c:pt>
                <c:pt idx="3558">
                  <c:v>40.58</c:v>
                </c:pt>
                <c:pt idx="3559">
                  <c:v>40.590000000000003</c:v>
                </c:pt>
                <c:pt idx="3560">
                  <c:v>40.6</c:v>
                </c:pt>
                <c:pt idx="3561">
                  <c:v>40.61</c:v>
                </c:pt>
                <c:pt idx="3562">
                  <c:v>40.619999999999997</c:v>
                </c:pt>
                <c:pt idx="3563">
                  <c:v>40.630000000000003</c:v>
                </c:pt>
                <c:pt idx="3564">
                  <c:v>40.64</c:v>
                </c:pt>
                <c:pt idx="3565">
                  <c:v>40.65</c:v>
                </c:pt>
                <c:pt idx="3566">
                  <c:v>40.659999999999997</c:v>
                </c:pt>
                <c:pt idx="3567">
                  <c:v>40.67</c:v>
                </c:pt>
                <c:pt idx="3568">
                  <c:v>40.68</c:v>
                </c:pt>
                <c:pt idx="3569">
                  <c:v>40.69</c:v>
                </c:pt>
                <c:pt idx="3570">
                  <c:v>40.700000000000003</c:v>
                </c:pt>
                <c:pt idx="3571">
                  <c:v>40.71</c:v>
                </c:pt>
                <c:pt idx="3572">
                  <c:v>40.72</c:v>
                </c:pt>
                <c:pt idx="3573">
                  <c:v>40.729999999999997</c:v>
                </c:pt>
                <c:pt idx="3574">
                  <c:v>40.74</c:v>
                </c:pt>
                <c:pt idx="3575">
                  <c:v>40.75</c:v>
                </c:pt>
                <c:pt idx="3576">
                  <c:v>40.76</c:v>
                </c:pt>
                <c:pt idx="3577">
                  <c:v>40.770000000000003</c:v>
                </c:pt>
                <c:pt idx="3578">
                  <c:v>40.78</c:v>
                </c:pt>
                <c:pt idx="3579">
                  <c:v>40.79</c:v>
                </c:pt>
                <c:pt idx="3580">
                  <c:v>40.799999999999997</c:v>
                </c:pt>
                <c:pt idx="3581">
                  <c:v>40.81</c:v>
                </c:pt>
                <c:pt idx="3582">
                  <c:v>40.82</c:v>
                </c:pt>
                <c:pt idx="3583">
                  <c:v>40.83</c:v>
                </c:pt>
                <c:pt idx="3584">
                  <c:v>40.840000000000003</c:v>
                </c:pt>
                <c:pt idx="3585">
                  <c:v>40.85</c:v>
                </c:pt>
                <c:pt idx="3586">
                  <c:v>40.86</c:v>
                </c:pt>
                <c:pt idx="3587">
                  <c:v>40.869999999999997</c:v>
                </c:pt>
                <c:pt idx="3588">
                  <c:v>40.880000000000003</c:v>
                </c:pt>
                <c:pt idx="3589">
                  <c:v>40.89</c:v>
                </c:pt>
                <c:pt idx="3590">
                  <c:v>40.9</c:v>
                </c:pt>
                <c:pt idx="3591">
                  <c:v>40.909999999999997</c:v>
                </c:pt>
                <c:pt idx="3592">
                  <c:v>40.92</c:v>
                </c:pt>
                <c:pt idx="3593">
                  <c:v>40.93</c:v>
                </c:pt>
                <c:pt idx="3594">
                  <c:v>40.94</c:v>
                </c:pt>
                <c:pt idx="3595">
                  <c:v>40.950000000000003</c:v>
                </c:pt>
                <c:pt idx="3596">
                  <c:v>40.96</c:v>
                </c:pt>
                <c:pt idx="3597">
                  <c:v>40.97</c:v>
                </c:pt>
                <c:pt idx="3598">
                  <c:v>40.98</c:v>
                </c:pt>
                <c:pt idx="3599">
                  <c:v>40.99</c:v>
                </c:pt>
                <c:pt idx="3600">
                  <c:v>41</c:v>
                </c:pt>
                <c:pt idx="3601">
                  <c:v>41.01</c:v>
                </c:pt>
                <c:pt idx="3602">
                  <c:v>41.02</c:v>
                </c:pt>
                <c:pt idx="3603">
                  <c:v>41.03</c:v>
                </c:pt>
                <c:pt idx="3604">
                  <c:v>41.04</c:v>
                </c:pt>
                <c:pt idx="3605">
                  <c:v>41.05</c:v>
                </c:pt>
                <c:pt idx="3606">
                  <c:v>41.06</c:v>
                </c:pt>
                <c:pt idx="3607">
                  <c:v>41.07</c:v>
                </c:pt>
                <c:pt idx="3608">
                  <c:v>41.08</c:v>
                </c:pt>
                <c:pt idx="3609">
                  <c:v>41.09</c:v>
                </c:pt>
                <c:pt idx="3610">
                  <c:v>41.1</c:v>
                </c:pt>
                <c:pt idx="3611">
                  <c:v>41.11</c:v>
                </c:pt>
                <c:pt idx="3612">
                  <c:v>41.12</c:v>
                </c:pt>
                <c:pt idx="3613">
                  <c:v>41.13</c:v>
                </c:pt>
                <c:pt idx="3614">
                  <c:v>41.14</c:v>
                </c:pt>
                <c:pt idx="3615">
                  <c:v>41.15</c:v>
                </c:pt>
                <c:pt idx="3616">
                  <c:v>41.16</c:v>
                </c:pt>
                <c:pt idx="3617">
                  <c:v>41.17</c:v>
                </c:pt>
                <c:pt idx="3618">
                  <c:v>41.18</c:v>
                </c:pt>
                <c:pt idx="3619">
                  <c:v>41.19</c:v>
                </c:pt>
                <c:pt idx="3620">
                  <c:v>41.2</c:v>
                </c:pt>
                <c:pt idx="3621">
                  <c:v>41.21</c:v>
                </c:pt>
                <c:pt idx="3622">
                  <c:v>41.22</c:v>
                </c:pt>
                <c:pt idx="3623">
                  <c:v>41.23</c:v>
                </c:pt>
                <c:pt idx="3624">
                  <c:v>41.24</c:v>
                </c:pt>
                <c:pt idx="3625">
                  <c:v>41.25</c:v>
                </c:pt>
                <c:pt idx="3626">
                  <c:v>41.26</c:v>
                </c:pt>
                <c:pt idx="3627">
                  <c:v>41.27</c:v>
                </c:pt>
                <c:pt idx="3628">
                  <c:v>41.28</c:v>
                </c:pt>
                <c:pt idx="3629">
                  <c:v>41.29</c:v>
                </c:pt>
                <c:pt idx="3630">
                  <c:v>41.3</c:v>
                </c:pt>
                <c:pt idx="3631">
                  <c:v>41.31</c:v>
                </c:pt>
                <c:pt idx="3632">
                  <c:v>41.32</c:v>
                </c:pt>
                <c:pt idx="3633">
                  <c:v>41.33</c:v>
                </c:pt>
                <c:pt idx="3634">
                  <c:v>41.34</c:v>
                </c:pt>
                <c:pt idx="3635">
                  <c:v>41.35</c:v>
                </c:pt>
                <c:pt idx="3636">
                  <c:v>41.36</c:v>
                </c:pt>
                <c:pt idx="3637">
                  <c:v>41.37</c:v>
                </c:pt>
                <c:pt idx="3638">
                  <c:v>41.38</c:v>
                </c:pt>
                <c:pt idx="3639">
                  <c:v>41.39</c:v>
                </c:pt>
                <c:pt idx="3640">
                  <c:v>41.4</c:v>
                </c:pt>
                <c:pt idx="3641">
                  <c:v>41.41</c:v>
                </c:pt>
                <c:pt idx="3642">
                  <c:v>41.42</c:v>
                </c:pt>
                <c:pt idx="3643">
                  <c:v>41.43</c:v>
                </c:pt>
                <c:pt idx="3644">
                  <c:v>41.44</c:v>
                </c:pt>
                <c:pt idx="3645">
                  <c:v>41.45</c:v>
                </c:pt>
                <c:pt idx="3646">
                  <c:v>41.46</c:v>
                </c:pt>
                <c:pt idx="3647">
                  <c:v>41.47</c:v>
                </c:pt>
                <c:pt idx="3648">
                  <c:v>41.48</c:v>
                </c:pt>
                <c:pt idx="3649">
                  <c:v>41.49</c:v>
                </c:pt>
                <c:pt idx="3650">
                  <c:v>41.5</c:v>
                </c:pt>
                <c:pt idx="3651">
                  <c:v>41.51</c:v>
                </c:pt>
                <c:pt idx="3652">
                  <c:v>41.52</c:v>
                </c:pt>
                <c:pt idx="3653">
                  <c:v>41.53</c:v>
                </c:pt>
                <c:pt idx="3654">
                  <c:v>41.54</c:v>
                </c:pt>
                <c:pt idx="3655">
                  <c:v>41.55</c:v>
                </c:pt>
                <c:pt idx="3656">
                  <c:v>41.56</c:v>
                </c:pt>
                <c:pt idx="3657">
                  <c:v>41.57</c:v>
                </c:pt>
                <c:pt idx="3658">
                  <c:v>41.58</c:v>
                </c:pt>
                <c:pt idx="3659">
                  <c:v>41.59</c:v>
                </c:pt>
                <c:pt idx="3660">
                  <c:v>41.6</c:v>
                </c:pt>
                <c:pt idx="3661">
                  <c:v>41.61</c:v>
                </c:pt>
                <c:pt idx="3662">
                  <c:v>41.62</c:v>
                </c:pt>
                <c:pt idx="3663">
                  <c:v>41.63</c:v>
                </c:pt>
                <c:pt idx="3664">
                  <c:v>41.64</c:v>
                </c:pt>
                <c:pt idx="3665">
                  <c:v>41.65</c:v>
                </c:pt>
                <c:pt idx="3666">
                  <c:v>41.66</c:v>
                </c:pt>
                <c:pt idx="3667">
                  <c:v>41.67</c:v>
                </c:pt>
                <c:pt idx="3668">
                  <c:v>41.68</c:v>
                </c:pt>
                <c:pt idx="3669">
                  <c:v>41.69</c:v>
                </c:pt>
                <c:pt idx="3670">
                  <c:v>41.7</c:v>
                </c:pt>
                <c:pt idx="3671">
                  <c:v>41.71</c:v>
                </c:pt>
                <c:pt idx="3672">
                  <c:v>41.72</c:v>
                </c:pt>
                <c:pt idx="3673">
                  <c:v>41.73</c:v>
                </c:pt>
                <c:pt idx="3674">
                  <c:v>41.74</c:v>
                </c:pt>
                <c:pt idx="3675">
                  <c:v>41.75</c:v>
                </c:pt>
                <c:pt idx="3676">
                  <c:v>41.76</c:v>
                </c:pt>
                <c:pt idx="3677">
                  <c:v>41.77</c:v>
                </c:pt>
                <c:pt idx="3678">
                  <c:v>41.78</c:v>
                </c:pt>
                <c:pt idx="3679">
                  <c:v>41.79</c:v>
                </c:pt>
                <c:pt idx="3680">
                  <c:v>41.8</c:v>
                </c:pt>
                <c:pt idx="3681">
                  <c:v>41.81</c:v>
                </c:pt>
                <c:pt idx="3682">
                  <c:v>41.82</c:v>
                </c:pt>
                <c:pt idx="3683">
                  <c:v>41.83</c:v>
                </c:pt>
                <c:pt idx="3684">
                  <c:v>41.84</c:v>
                </c:pt>
                <c:pt idx="3685">
                  <c:v>41.85</c:v>
                </c:pt>
                <c:pt idx="3686">
                  <c:v>41.86</c:v>
                </c:pt>
                <c:pt idx="3687">
                  <c:v>41.87</c:v>
                </c:pt>
                <c:pt idx="3688">
                  <c:v>41.88</c:v>
                </c:pt>
                <c:pt idx="3689">
                  <c:v>41.89</c:v>
                </c:pt>
                <c:pt idx="3690">
                  <c:v>41.9</c:v>
                </c:pt>
                <c:pt idx="3691">
                  <c:v>41.91</c:v>
                </c:pt>
                <c:pt idx="3692">
                  <c:v>41.92</c:v>
                </c:pt>
                <c:pt idx="3693">
                  <c:v>41.93</c:v>
                </c:pt>
                <c:pt idx="3694">
                  <c:v>41.94</c:v>
                </c:pt>
                <c:pt idx="3695">
                  <c:v>41.95</c:v>
                </c:pt>
                <c:pt idx="3696">
                  <c:v>41.96</c:v>
                </c:pt>
                <c:pt idx="3697">
                  <c:v>41.97</c:v>
                </c:pt>
                <c:pt idx="3698">
                  <c:v>41.98</c:v>
                </c:pt>
                <c:pt idx="3699">
                  <c:v>41.99</c:v>
                </c:pt>
                <c:pt idx="3700">
                  <c:v>42</c:v>
                </c:pt>
                <c:pt idx="3701">
                  <c:v>42.01</c:v>
                </c:pt>
                <c:pt idx="3702">
                  <c:v>42.02</c:v>
                </c:pt>
                <c:pt idx="3703">
                  <c:v>42.03</c:v>
                </c:pt>
                <c:pt idx="3704">
                  <c:v>42.04</c:v>
                </c:pt>
                <c:pt idx="3705">
                  <c:v>42.05</c:v>
                </c:pt>
                <c:pt idx="3706">
                  <c:v>42.06</c:v>
                </c:pt>
                <c:pt idx="3707">
                  <c:v>42.07</c:v>
                </c:pt>
                <c:pt idx="3708">
                  <c:v>42.08</c:v>
                </c:pt>
                <c:pt idx="3709">
                  <c:v>42.09</c:v>
                </c:pt>
                <c:pt idx="3710">
                  <c:v>42.1</c:v>
                </c:pt>
                <c:pt idx="3711">
                  <c:v>42.11</c:v>
                </c:pt>
                <c:pt idx="3712">
                  <c:v>42.12</c:v>
                </c:pt>
                <c:pt idx="3713">
                  <c:v>42.13</c:v>
                </c:pt>
                <c:pt idx="3714">
                  <c:v>42.14</c:v>
                </c:pt>
                <c:pt idx="3715">
                  <c:v>42.15</c:v>
                </c:pt>
                <c:pt idx="3716">
                  <c:v>42.16</c:v>
                </c:pt>
                <c:pt idx="3717">
                  <c:v>42.17</c:v>
                </c:pt>
                <c:pt idx="3718">
                  <c:v>42.18</c:v>
                </c:pt>
                <c:pt idx="3719">
                  <c:v>42.19</c:v>
                </c:pt>
                <c:pt idx="3720">
                  <c:v>42.2</c:v>
                </c:pt>
                <c:pt idx="3721">
                  <c:v>42.21</c:v>
                </c:pt>
                <c:pt idx="3722">
                  <c:v>42.22</c:v>
                </c:pt>
                <c:pt idx="3723">
                  <c:v>42.23</c:v>
                </c:pt>
                <c:pt idx="3724">
                  <c:v>42.24</c:v>
                </c:pt>
                <c:pt idx="3725">
                  <c:v>42.25</c:v>
                </c:pt>
                <c:pt idx="3726">
                  <c:v>42.26</c:v>
                </c:pt>
                <c:pt idx="3727">
                  <c:v>42.27</c:v>
                </c:pt>
                <c:pt idx="3728">
                  <c:v>42.28</c:v>
                </c:pt>
                <c:pt idx="3729">
                  <c:v>42.29</c:v>
                </c:pt>
                <c:pt idx="3730">
                  <c:v>42.3</c:v>
                </c:pt>
                <c:pt idx="3731">
                  <c:v>42.31</c:v>
                </c:pt>
                <c:pt idx="3732">
                  <c:v>42.32</c:v>
                </c:pt>
                <c:pt idx="3733">
                  <c:v>42.33</c:v>
                </c:pt>
                <c:pt idx="3734">
                  <c:v>42.34</c:v>
                </c:pt>
                <c:pt idx="3735">
                  <c:v>42.35</c:v>
                </c:pt>
                <c:pt idx="3736">
                  <c:v>42.36</c:v>
                </c:pt>
                <c:pt idx="3737">
                  <c:v>42.37</c:v>
                </c:pt>
                <c:pt idx="3738">
                  <c:v>42.38</c:v>
                </c:pt>
                <c:pt idx="3739">
                  <c:v>42.39</c:v>
                </c:pt>
                <c:pt idx="3740">
                  <c:v>42.4</c:v>
                </c:pt>
                <c:pt idx="3741">
                  <c:v>42.41</c:v>
                </c:pt>
                <c:pt idx="3742">
                  <c:v>42.42</c:v>
                </c:pt>
                <c:pt idx="3743">
                  <c:v>42.43</c:v>
                </c:pt>
                <c:pt idx="3744">
                  <c:v>42.44</c:v>
                </c:pt>
                <c:pt idx="3745">
                  <c:v>42.45</c:v>
                </c:pt>
                <c:pt idx="3746">
                  <c:v>42.46</c:v>
                </c:pt>
                <c:pt idx="3747">
                  <c:v>42.47</c:v>
                </c:pt>
                <c:pt idx="3748">
                  <c:v>42.48</c:v>
                </c:pt>
                <c:pt idx="3749">
                  <c:v>42.49</c:v>
                </c:pt>
                <c:pt idx="3750">
                  <c:v>42.5</c:v>
                </c:pt>
                <c:pt idx="3751">
                  <c:v>42.51</c:v>
                </c:pt>
                <c:pt idx="3752">
                  <c:v>42.52</c:v>
                </c:pt>
                <c:pt idx="3753">
                  <c:v>42.53</c:v>
                </c:pt>
                <c:pt idx="3754">
                  <c:v>42.54</c:v>
                </c:pt>
                <c:pt idx="3755">
                  <c:v>42.55</c:v>
                </c:pt>
                <c:pt idx="3756">
                  <c:v>42.56</c:v>
                </c:pt>
                <c:pt idx="3757">
                  <c:v>42.57</c:v>
                </c:pt>
                <c:pt idx="3758">
                  <c:v>42.58</c:v>
                </c:pt>
                <c:pt idx="3759">
                  <c:v>42.59</c:v>
                </c:pt>
                <c:pt idx="3760">
                  <c:v>42.6</c:v>
                </c:pt>
                <c:pt idx="3761">
                  <c:v>42.61</c:v>
                </c:pt>
                <c:pt idx="3762">
                  <c:v>42.62</c:v>
                </c:pt>
                <c:pt idx="3763">
                  <c:v>42.63</c:v>
                </c:pt>
                <c:pt idx="3764">
                  <c:v>42.64</c:v>
                </c:pt>
                <c:pt idx="3765">
                  <c:v>42.65</c:v>
                </c:pt>
                <c:pt idx="3766">
                  <c:v>42.66</c:v>
                </c:pt>
                <c:pt idx="3767">
                  <c:v>42.67</c:v>
                </c:pt>
                <c:pt idx="3768">
                  <c:v>42.68</c:v>
                </c:pt>
                <c:pt idx="3769">
                  <c:v>42.69</c:v>
                </c:pt>
                <c:pt idx="3770">
                  <c:v>42.7</c:v>
                </c:pt>
                <c:pt idx="3771">
                  <c:v>42.71</c:v>
                </c:pt>
                <c:pt idx="3772">
                  <c:v>42.72</c:v>
                </c:pt>
                <c:pt idx="3773">
                  <c:v>42.73</c:v>
                </c:pt>
                <c:pt idx="3774">
                  <c:v>42.74</c:v>
                </c:pt>
                <c:pt idx="3775">
                  <c:v>42.75</c:v>
                </c:pt>
                <c:pt idx="3776">
                  <c:v>42.76</c:v>
                </c:pt>
                <c:pt idx="3777">
                  <c:v>42.77</c:v>
                </c:pt>
                <c:pt idx="3778">
                  <c:v>42.78</c:v>
                </c:pt>
                <c:pt idx="3779">
                  <c:v>42.79</c:v>
                </c:pt>
                <c:pt idx="3780">
                  <c:v>42.8</c:v>
                </c:pt>
                <c:pt idx="3781">
                  <c:v>42.81</c:v>
                </c:pt>
                <c:pt idx="3782">
                  <c:v>42.82</c:v>
                </c:pt>
                <c:pt idx="3783">
                  <c:v>42.83</c:v>
                </c:pt>
                <c:pt idx="3784">
                  <c:v>42.84</c:v>
                </c:pt>
                <c:pt idx="3785">
                  <c:v>42.85</c:v>
                </c:pt>
                <c:pt idx="3786">
                  <c:v>42.86</c:v>
                </c:pt>
                <c:pt idx="3787">
                  <c:v>42.87</c:v>
                </c:pt>
                <c:pt idx="3788">
                  <c:v>42.88</c:v>
                </c:pt>
                <c:pt idx="3789">
                  <c:v>42.89</c:v>
                </c:pt>
                <c:pt idx="3790">
                  <c:v>42.9</c:v>
                </c:pt>
                <c:pt idx="3791">
                  <c:v>42.91</c:v>
                </c:pt>
                <c:pt idx="3792">
                  <c:v>42.92</c:v>
                </c:pt>
                <c:pt idx="3793">
                  <c:v>42.93</c:v>
                </c:pt>
                <c:pt idx="3794">
                  <c:v>42.94</c:v>
                </c:pt>
                <c:pt idx="3795">
                  <c:v>42.95</c:v>
                </c:pt>
                <c:pt idx="3796">
                  <c:v>42.96</c:v>
                </c:pt>
                <c:pt idx="3797">
                  <c:v>42.97</c:v>
                </c:pt>
                <c:pt idx="3798">
                  <c:v>42.98</c:v>
                </c:pt>
                <c:pt idx="3799">
                  <c:v>42.99</c:v>
                </c:pt>
                <c:pt idx="3800">
                  <c:v>43</c:v>
                </c:pt>
                <c:pt idx="3801">
                  <c:v>43.01</c:v>
                </c:pt>
                <c:pt idx="3802">
                  <c:v>43.02</c:v>
                </c:pt>
                <c:pt idx="3803">
                  <c:v>43.03</c:v>
                </c:pt>
                <c:pt idx="3804">
                  <c:v>43.04</c:v>
                </c:pt>
                <c:pt idx="3805">
                  <c:v>43.05</c:v>
                </c:pt>
                <c:pt idx="3806">
                  <c:v>43.06</c:v>
                </c:pt>
                <c:pt idx="3807">
                  <c:v>43.07</c:v>
                </c:pt>
                <c:pt idx="3808">
                  <c:v>43.08</c:v>
                </c:pt>
                <c:pt idx="3809">
                  <c:v>43.09</c:v>
                </c:pt>
                <c:pt idx="3810">
                  <c:v>43.1</c:v>
                </c:pt>
                <c:pt idx="3811">
                  <c:v>43.11</c:v>
                </c:pt>
                <c:pt idx="3812">
                  <c:v>43.12</c:v>
                </c:pt>
                <c:pt idx="3813">
                  <c:v>43.13</c:v>
                </c:pt>
                <c:pt idx="3814">
                  <c:v>43.14</c:v>
                </c:pt>
                <c:pt idx="3815">
                  <c:v>43.15</c:v>
                </c:pt>
                <c:pt idx="3816">
                  <c:v>43.16</c:v>
                </c:pt>
                <c:pt idx="3817">
                  <c:v>43.17</c:v>
                </c:pt>
                <c:pt idx="3818">
                  <c:v>43.18</c:v>
                </c:pt>
                <c:pt idx="3819">
                  <c:v>43.19</c:v>
                </c:pt>
                <c:pt idx="3820">
                  <c:v>43.2</c:v>
                </c:pt>
                <c:pt idx="3821">
                  <c:v>43.21</c:v>
                </c:pt>
                <c:pt idx="3822">
                  <c:v>43.22</c:v>
                </c:pt>
                <c:pt idx="3823">
                  <c:v>43.23</c:v>
                </c:pt>
                <c:pt idx="3824">
                  <c:v>43.24</c:v>
                </c:pt>
                <c:pt idx="3825">
                  <c:v>43.25</c:v>
                </c:pt>
                <c:pt idx="3826">
                  <c:v>43.26</c:v>
                </c:pt>
                <c:pt idx="3827">
                  <c:v>43.27</c:v>
                </c:pt>
                <c:pt idx="3828">
                  <c:v>43.28</c:v>
                </c:pt>
                <c:pt idx="3829">
                  <c:v>43.29</c:v>
                </c:pt>
                <c:pt idx="3830">
                  <c:v>43.3</c:v>
                </c:pt>
                <c:pt idx="3831">
                  <c:v>43.31</c:v>
                </c:pt>
                <c:pt idx="3832">
                  <c:v>43.32</c:v>
                </c:pt>
                <c:pt idx="3833">
                  <c:v>43.33</c:v>
                </c:pt>
                <c:pt idx="3834">
                  <c:v>43.34</c:v>
                </c:pt>
                <c:pt idx="3835">
                  <c:v>43.35</c:v>
                </c:pt>
                <c:pt idx="3836">
                  <c:v>43.36</c:v>
                </c:pt>
                <c:pt idx="3837">
                  <c:v>43.37</c:v>
                </c:pt>
                <c:pt idx="3838">
                  <c:v>43.38</c:v>
                </c:pt>
                <c:pt idx="3839">
                  <c:v>43.39</c:v>
                </c:pt>
                <c:pt idx="3840">
                  <c:v>43.4</c:v>
                </c:pt>
                <c:pt idx="3841">
                  <c:v>43.41</c:v>
                </c:pt>
                <c:pt idx="3842">
                  <c:v>43.42</c:v>
                </c:pt>
                <c:pt idx="3843">
                  <c:v>43.43</c:v>
                </c:pt>
                <c:pt idx="3844">
                  <c:v>43.44</c:v>
                </c:pt>
                <c:pt idx="3845">
                  <c:v>43.45</c:v>
                </c:pt>
                <c:pt idx="3846">
                  <c:v>43.46</c:v>
                </c:pt>
                <c:pt idx="3847">
                  <c:v>43.47</c:v>
                </c:pt>
                <c:pt idx="3848">
                  <c:v>43.48</c:v>
                </c:pt>
                <c:pt idx="3849">
                  <c:v>43.49</c:v>
                </c:pt>
                <c:pt idx="3850">
                  <c:v>43.5</c:v>
                </c:pt>
                <c:pt idx="3851">
                  <c:v>43.51</c:v>
                </c:pt>
                <c:pt idx="3852">
                  <c:v>43.52</c:v>
                </c:pt>
                <c:pt idx="3853">
                  <c:v>43.53</c:v>
                </c:pt>
                <c:pt idx="3854">
                  <c:v>43.54</c:v>
                </c:pt>
                <c:pt idx="3855">
                  <c:v>43.55</c:v>
                </c:pt>
                <c:pt idx="3856">
                  <c:v>43.56</c:v>
                </c:pt>
                <c:pt idx="3857">
                  <c:v>43.57</c:v>
                </c:pt>
                <c:pt idx="3858">
                  <c:v>43.58</c:v>
                </c:pt>
                <c:pt idx="3859">
                  <c:v>43.59</c:v>
                </c:pt>
                <c:pt idx="3860">
                  <c:v>43.6</c:v>
                </c:pt>
                <c:pt idx="3861">
                  <c:v>43.61</c:v>
                </c:pt>
                <c:pt idx="3862">
                  <c:v>43.62</c:v>
                </c:pt>
                <c:pt idx="3863">
                  <c:v>43.63</c:v>
                </c:pt>
                <c:pt idx="3864">
                  <c:v>43.64</c:v>
                </c:pt>
                <c:pt idx="3865">
                  <c:v>43.65</c:v>
                </c:pt>
                <c:pt idx="3866">
                  <c:v>43.66</c:v>
                </c:pt>
                <c:pt idx="3867">
                  <c:v>43.67</c:v>
                </c:pt>
                <c:pt idx="3868">
                  <c:v>43.68</c:v>
                </c:pt>
                <c:pt idx="3869">
                  <c:v>43.69</c:v>
                </c:pt>
                <c:pt idx="3870">
                  <c:v>43.7</c:v>
                </c:pt>
                <c:pt idx="3871">
                  <c:v>43.71</c:v>
                </c:pt>
                <c:pt idx="3872">
                  <c:v>43.72</c:v>
                </c:pt>
                <c:pt idx="3873">
                  <c:v>43.73</c:v>
                </c:pt>
                <c:pt idx="3874">
                  <c:v>43.74</c:v>
                </c:pt>
                <c:pt idx="3875">
                  <c:v>43.75</c:v>
                </c:pt>
                <c:pt idx="3876">
                  <c:v>43.76</c:v>
                </c:pt>
                <c:pt idx="3877">
                  <c:v>43.77</c:v>
                </c:pt>
                <c:pt idx="3878">
                  <c:v>43.78</c:v>
                </c:pt>
                <c:pt idx="3879">
                  <c:v>43.79</c:v>
                </c:pt>
                <c:pt idx="3880">
                  <c:v>43.8</c:v>
                </c:pt>
                <c:pt idx="3881">
                  <c:v>43.81</c:v>
                </c:pt>
                <c:pt idx="3882">
                  <c:v>43.82</c:v>
                </c:pt>
                <c:pt idx="3883">
                  <c:v>43.83</c:v>
                </c:pt>
                <c:pt idx="3884">
                  <c:v>43.84</c:v>
                </c:pt>
                <c:pt idx="3885">
                  <c:v>43.85</c:v>
                </c:pt>
                <c:pt idx="3886">
                  <c:v>43.86</c:v>
                </c:pt>
                <c:pt idx="3887">
                  <c:v>43.87</c:v>
                </c:pt>
                <c:pt idx="3888">
                  <c:v>43.88</c:v>
                </c:pt>
                <c:pt idx="3889">
                  <c:v>43.89</c:v>
                </c:pt>
                <c:pt idx="3890">
                  <c:v>43.9</c:v>
                </c:pt>
                <c:pt idx="3891">
                  <c:v>43.91</c:v>
                </c:pt>
                <c:pt idx="3892">
                  <c:v>43.92</c:v>
                </c:pt>
                <c:pt idx="3893">
                  <c:v>43.93</c:v>
                </c:pt>
                <c:pt idx="3894">
                  <c:v>43.94</c:v>
                </c:pt>
                <c:pt idx="3895">
                  <c:v>43.95</c:v>
                </c:pt>
                <c:pt idx="3896">
                  <c:v>43.96</c:v>
                </c:pt>
                <c:pt idx="3897">
                  <c:v>43.97</c:v>
                </c:pt>
                <c:pt idx="3898">
                  <c:v>43.98</c:v>
                </c:pt>
                <c:pt idx="3899">
                  <c:v>43.99</c:v>
                </c:pt>
                <c:pt idx="3900">
                  <c:v>44</c:v>
                </c:pt>
                <c:pt idx="3901">
                  <c:v>44.01</c:v>
                </c:pt>
                <c:pt idx="3902">
                  <c:v>44.02</c:v>
                </c:pt>
                <c:pt idx="3903">
                  <c:v>44.03</c:v>
                </c:pt>
                <c:pt idx="3904">
                  <c:v>44.04</c:v>
                </c:pt>
                <c:pt idx="3905">
                  <c:v>44.05</c:v>
                </c:pt>
                <c:pt idx="3906">
                  <c:v>44.06</c:v>
                </c:pt>
                <c:pt idx="3907">
                  <c:v>44.07</c:v>
                </c:pt>
                <c:pt idx="3908">
                  <c:v>44.08</c:v>
                </c:pt>
                <c:pt idx="3909">
                  <c:v>44.09</c:v>
                </c:pt>
                <c:pt idx="3910">
                  <c:v>44.1</c:v>
                </c:pt>
                <c:pt idx="3911">
                  <c:v>44.11</c:v>
                </c:pt>
                <c:pt idx="3912">
                  <c:v>44.12</c:v>
                </c:pt>
                <c:pt idx="3913">
                  <c:v>44.13</c:v>
                </c:pt>
                <c:pt idx="3914">
                  <c:v>44.14</c:v>
                </c:pt>
                <c:pt idx="3915">
                  <c:v>44.15</c:v>
                </c:pt>
                <c:pt idx="3916">
                  <c:v>44.16</c:v>
                </c:pt>
                <c:pt idx="3917">
                  <c:v>44.17</c:v>
                </c:pt>
                <c:pt idx="3918">
                  <c:v>44.18</c:v>
                </c:pt>
                <c:pt idx="3919">
                  <c:v>44.19</c:v>
                </c:pt>
                <c:pt idx="3920">
                  <c:v>44.2</c:v>
                </c:pt>
                <c:pt idx="3921">
                  <c:v>44.21</c:v>
                </c:pt>
                <c:pt idx="3922">
                  <c:v>44.22</c:v>
                </c:pt>
                <c:pt idx="3923">
                  <c:v>44.23</c:v>
                </c:pt>
                <c:pt idx="3924">
                  <c:v>44.24</c:v>
                </c:pt>
                <c:pt idx="3925">
                  <c:v>44.25</c:v>
                </c:pt>
                <c:pt idx="3926">
                  <c:v>44.26</c:v>
                </c:pt>
                <c:pt idx="3927">
                  <c:v>44.27</c:v>
                </c:pt>
                <c:pt idx="3928">
                  <c:v>44.28</c:v>
                </c:pt>
                <c:pt idx="3929">
                  <c:v>44.29</c:v>
                </c:pt>
                <c:pt idx="3930">
                  <c:v>44.3</c:v>
                </c:pt>
                <c:pt idx="3931">
                  <c:v>44.31</c:v>
                </c:pt>
                <c:pt idx="3932">
                  <c:v>44.32</c:v>
                </c:pt>
                <c:pt idx="3933">
                  <c:v>44.33</c:v>
                </c:pt>
                <c:pt idx="3934">
                  <c:v>44.34</c:v>
                </c:pt>
                <c:pt idx="3935">
                  <c:v>44.35</c:v>
                </c:pt>
                <c:pt idx="3936">
                  <c:v>44.36</c:v>
                </c:pt>
                <c:pt idx="3937">
                  <c:v>44.37</c:v>
                </c:pt>
                <c:pt idx="3938">
                  <c:v>44.38</c:v>
                </c:pt>
                <c:pt idx="3939">
                  <c:v>44.39</c:v>
                </c:pt>
                <c:pt idx="3940">
                  <c:v>44.4</c:v>
                </c:pt>
                <c:pt idx="3941">
                  <c:v>44.41</c:v>
                </c:pt>
                <c:pt idx="3942">
                  <c:v>44.42</c:v>
                </c:pt>
                <c:pt idx="3943">
                  <c:v>44.43</c:v>
                </c:pt>
                <c:pt idx="3944">
                  <c:v>44.44</c:v>
                </c:pt>
                <c:pt idx="3945">
                  <c:v>44.45</c:v>
                </c:pt>
                <c:pt idx="3946">
                  <c:v>44.46</c:v>
                </c:pt>
                <c:pt idx="3947">
                  <c:v>44.47</c:v>
                </c:pt>
                <c:pt idx="3948">
                  <c:v>44.48</c:v>
                </c:pt>
                <c:pt idx="3949">
                  <c:v>44.49</c:v>
                </c:pt>
                <c:pt idx="3950">
                  <c:v>44.5</c:v>
                </c:pt>
                <c:pt idx="3951">
                  <c:v>44.51</c:v>
                </c:pt>
                <c:pt idx="3952">
                  <c:v>44.52</c:v>
                </c:pt>
                <c:pt idx="3953">
                  <c:v>44.53</c:v>
                </c:pt>
                <c:pt idx="3954">
                  <c:v>44.54</c:v>
                </c:pt>
                <c:pt idx="3955">
                  <c:v>44.55</c:v>
                </c:pt>
                <c:pt idx="3956">
                  <c:v>44.56</c:v>
                </c:pt>
                <c:pt idx="3957">
                  <c:v>44.57</c:v>
                </c:pt>
                <c:pt idx="3958">
                  <c:v>44.58</c:v>
                </c:pt>
                <c:pt idx="3959">
                  <c:v>44.59</c:v>
                </c:pt>
                <c:pt idx="3960">
                  <c:v>44.6</c:v>
                </c:pt>
                <c:pt idx="3961">
                  <c:v>44.61</c:v>
                </c:pt>
                <c:pt idx="3962">
                  <c:v>44.62</c:v>
                </c:pt>
                <c:pt idx="3963">
                  <c:v>44.63</c:v>
                </c:pt>
                <c:pt idx="3964">
                  <c:v>44.64</c:v>
                </c:pt>
                <c:pt idx="3965">
                  <c:v>44.65</c:v>
                </c:pt>
                <c:pt idx="3966">
                  <c:v>44.66</c:v>
                </c:pt>
                <c:pt idx="3967">
                  <c:v>44.67</c:v>
                </c:pt>
                <c:pt idx="3968">
                  <c:v>44.68</c:v>
                </c:pt>
                <c:pt idx="3969">
                  <c:v>44.69</c:v>
                </c:pt>
                <c:pt idx="3970">
                  <c:v>44.7</c:v>
                </c:pt>
                <c:pt idx="3971">
                  <c:v>44.71</c:v>
                </c:pt>
                <c:pt idx="3972">
                  <c:v>44.72</c:v>
                </c:pt>
                <c:pt idx="3973">
                  <c:v>44.73</c:v>
                </c:pt>
                <c:pt idx="3974">
                  <c:v>44.74</c:v>
                </c:pt>
                <c:pt idx="3975">
                  <c:v>44.75</c:v>
                </c:pt>
                <c:pt idx="3976">
                  <c:v>44.76</c:v>
                </c:pt>
                <c:pt idx="3977">
                  <c:v>44.77</c:v>
                </c:pt>
                <c:pt idx="3978">
                  <c:v>44.78</c:v>
                </c:pt>
                <c:pt idx="3979">
                  <c:v>44.79</c:v>
                </c:pt>
                <c:pt idx="3980">
                  <c:v>44.8</c:v>
                </c:pt>
                <c:pt idx="3981">
                  <c:v>44.81</c:v>
                </c:pt>
                <c:pt idx="3982">
                  <c:v>44.82</c:v>
                </c:pt>
                <c:pt idx="3983">
                  <c:v>44.83</c:v>
                </c:pt>
                <c:pt idx="3984">
                  <c:v>44.84</c:v>
                </c:pt>
                <c:pt idx="3985">
                  <c:v>44.85</c:v>
                </c:pt>
                <c:pt idx="3986">
                  <c:v>44.86</c:v>
                </c:pt>
                <c:pt idx="3987">
                  <c:v>44.87</c:v>
                </c:pt>
                <c:pt idx="3988">
                  <c:v>44.88</c:v>
                </c:pt>
                <c:pt idx="3989">
                  <c:v>44.89</c:v>
                </c:pt>
                <c:pt idx="3990">
                  <c:v>44.9</c:v>
                </c:pt>
                <c:pt idx="3991">
                  <c:v>44.91</c:v>
                </c:pt>
                <c:pt idx="3992">
                  <c:v>44.92</c:v>
                </c:pt>
                <c:pt idx="3993">
                  <c:v>44.93</c:v>
                </c:pt>
                <c:pt idx="3994">
                  <c:v>44.94</c:v>
                </c:pt>
                <c:pt idx="3995">
                  <c:v>44.95</c:v>
                </c:pt>
                <c:pt idx="3996">
                  <c:v>44.96</c:v>
                </c:pt>
                <c:pt idx="3997">
                  <c:v>44.97</c:v>
                </c:pt>
                <c:pt idx="3998">
                  <c:v>44.98</c:v>
                </c:pt>
                <c:pt idx="3999">
                  <c:v>44.99</c:v>
                </c:pt>
                <c:pt idx="4000">
                  <c:v>45</c:v>
                </c:pt>
                <c:pt idx="4001">
                  <c:v>45.01</c:v>
                </c:pt>
                <c:pt idx="4002">
                  <c:v>45.02</c:v>
                </c:pt>
                <c:pt idx="4003">
                  <c:v>45.03</c:v>
                </c:pt>
                <c:pt idx="4004">
                  <c:v>45.04</c:v>
                </c:pt>
                <c:pt idx="4005">
                  <c:v>45.05</c:v>
                </c:pt>
                <c:pt idx="4006">
                  <c:v>45.06</c:v>
                </c:pt>
                <c:pt idx="4007">
                  <c:v>45.07</c:v>
                </c:pt>
                <c:pt idx="4008">
                  <c:v>45.08</c:v>
                </c:pt>
                <c:pt idx="4009">
                  <c:v>45.09</c:v>
                </c:pt>
                <c:pt idx="4010">
                  <c:v>45.1</c:v>
                </c:pt>
                <c:pt idx="4011">
                  <c:v>45.11</c:v>
                </c:pt>
                <c:pt idx="4012">
                  <c:v>45.12</c:v>
                </c:pt>
                <c:pt idx="4013">
                  <c:v>45.13</c:v>
                </c:pt>
                <c:pt idx="4014">
                  <c:v>45.14</c:v>
                </c:pt>
                <c:pt idx="4015">
                  <c:v>45.15</c:v>
                </c:pt>
                <c:pt idx="4016">
                  <c:v>45.16</c:v>
                </c:pt>
                <c:pt idx="4017">
                  <c:v>45.17</c:v>
                </c:pt>
                <c:pt idx="4018">
                  <c:v>45.18</c:v>
                </c:pt>
                <c:pt idx="4019">
                  <c:v>45.19</c:v>
                </c:pt>
                <c:pt idx="4020">
                  <c:v>45.2</c:v>
                </c:pt>
                <c:pt idx="4021">
                  <c:v>45.21</c:v>
                </c:pt>
                <c:pt idx="4022">
                  <c:v>45.22</c:v>
                </c:pt>
                <c:pt idx="4023">
                  <c:v>45.23</c:v>
                </c:pt>
                <c:pt idx="4024">
                  <c:v>45.24</c:v>
                </c:pt>
                <c:pt idx="4025">
                  <c:v>45.25</c:v>
                </c:pt>
                <c:pt idx="4026">
                  <c:v>45.26</c:v>
                </c:pt>
                <c:pt idx="4027">
                  <c:v>45.27</c:v>
                </c:pt>
                <c:pt idx="4028">
                  <c:v>45.28</c:v>
                </c:pt>
                <c:pt idx="4029">
                  <c:v>45.29</c:v>
                </c:pt>
                <c:pt idx="4030">
                  <c:v>45.3</c:v>
                </c:pt>
                <c:pt idx="4031">
                  <c:v>45.31</c:v>
                </c:pt>
                <c:pt idx="4032">
                  <c:v>45.32</c:v>
                </c:pt>
                <c:pt idx="4033">
                  <c:v>45.33</c:v>
                </c:pt>
                <c:pt idx="4034">
                  <c:v>45.34</c:v>
                </c:pt>
                <c:pt idx="4035">
                  <c:v>45.35</c:v>
                </c:pt>
                <c:pt idx="4036">
                  <c:v>45.36</c:v>
                </c:pt>
                <c:pt idx="4037">
                  <c:v>45.37</c:v>
                </c:pt>
                <c:pt idx="4038">
                  <c:v>45.38</c:v>
                </c:pt>
                <c:pt idx="4039">
                  <c:v>45.39</c:v>
                </c:pt>
                <c:pt idx="4040">
                  <c:v>45.4</c:v>
                </c:pt>
                <c:pt idx="4041">
                  <c:v>45.41</c:v>
                </c:pt>
                <c:pt idx="4042">
                  <c:v>45.42</c:v>
                </c:pt>
                <c:pt idx="4043">
                  <c:v>45.43</c:v>
                </c:pt>
                <c:pt idx="4044">
                  <c:v>45.44</c:v>
                </c:pt>
                <c:pt idx="4045">
                  <c:v>45.45</c:v>
                </c:pt>
                <c:pt idx="4046">
                  <c:v>45.46</c:v>
                </c:pt>
                <c:pt idx="4047">
                  <c:v>45.47</c:v>
                </c:pt>
                <c:pt idx="4048">
                  <c:v>45.48</c:v>
                </c:pt>
                <c:pt idx="4049">
                  <c:v>45.49</c:v>
                </c:pt>
                <c:pt idx="4050">
                  <c:v>45.5</c:v>
                </c:pt>
                <c:pt idx="4051">
                  <c:v>45.51</c:v>
                </c:pt>
                <c:pt idx="4052">
                  <c:v>45.52</c:v>
                </c:pt>
                <c:pt idx="4053">
                  <c:v>45.53</c:v>
                </c:pt>
                <c:pt idx="4054">
                  <c:v>45.54</c:v>
                </c:pt>
                <c:pt idx="4055">
                  <c:v>45.55</c:v>
                </c:pt>
                <c:pt idx="4056">
                  <c:v>45.56</c:v>
                </c:pt>
                <c:pt idx="4057">
                  <c:v>45.57</c:v>
                </c:pt>
                <c:pt idx="4058">
                  <c:v>45.58</c:v>
                </c:pt>
                <c:pt idx="4059">
                  <c:v>45.59</c:v>
                </c:pt>
                <c:pt idx="4060">
                  <c:v>45.6</c:v>
                </c:pt>
                <c:pt idx="4061">
                  <c:v>45.61</c:v>
                </c:pt>
                <c:pt idx="4062">
                  <c:v>45.62</c:v>
                </c:pt>
                <c:pt idx="4063">
                  <c:v>45.63</c:v>
                </c:pt>
                <c:pt idx="4064">
                  <c:v>45.64</c:v>
                </c:pt>
                <c:pt idx="4065">
                  <c:v>45.65</c:v>
                </c:pt>
                <c:pt idx="4066">
                  <c:v>45.66</c:v>
                </c:pt>
                <c:pt idx="4067">
                  <c:v>45.67</c:v>
                </c:pt>
                <c:pt idx="4068">
                  <c:v>45.68</c:v>
                </c:pt>
                <c:pt idx="4069">
                  <c:v>45.69</c:v>
                </c:pt>
                <c:pt idx="4070">
                  <c:v>45.7</c:v>
                </c:pt>
                <c:pt idx="4071">
                  <c:v>45.71</c:v>
                </c:pt>
                <c:pt idx="4072">
                  <c:v>45.72</c:v>
                </c:pt>
                <c:pt idx="4073">
                  <c:v>45.73</c:v>
                </c:pt>
                <c:pt idx="4074">
                  <c:v>45.74</c:v>
                </c:pt>
                <c:pt idx="4075">
                  <c:v>45.75</c:v>
                </c:pt>
                <c:pt idx="4076">
                  <c:v>45.76</c:v>
                </c:pt>
                <c:pt idx="4077">
                  <c:v>45.77</c:v>
                </c:pt>
                <c:pt idx="4078">
                  <c:v>45.78</c:v>
                </c:pt>
                <c:pt idx="4079">
                  <c:v>45.79</c:v>
                </c:pt>
                <c:pt idx="4080">
                  <c:v>45.8</c:v>
                </c:pt>
                <c:pt idx="4081">
                  <c:v>45.81</c:v>
                </c:pt>
                <c:pt idx="4082">
                  <c:v>45.82</c:v>
                </c:pt>
                <c:pt idx="4083">
                  <c:v>45.83</c:v>
                </c:pt>
                <c:pt idx="4084">
                  <c:v>45.84</c:v>
                </c:pt>
                <c:pt idx="4085">
                  <c:v>45.85</c:v>
                </c:pt>
                <c:pt idx="4086">
                  <c:v>45.86</c:v>
                </c:pt>
                <c:pt idx="4087">
                  <c:v>45.87</c:v>
                </c:pt>
                <c:pt idx="4088">
                  <c:v>45.88</c:v>
                </c:pt>
                <c:pt idx="4089">
                  <c:v>45.89</c:v>
                </c:pt>
                <c:pt idx="4090">
                  <c:v>45.9</c:v>
                </c:pt>
                <c:pt idx="4091">
                  <c:v>45.91</c:v>
                </c:pt>
                <c:pt idx="4092">
                  <c:v>45.92</c:v>
                </c:pt>
                <c:pt idx="4093">
                  <c:v>45.93</c:v>
                </c:pt>
                <c:pt idx="4094">
                  <c:v>45.94</c:v>
                </c:pt>
                <c:pt idx="4095">
                  <c:v>45.95</c:v>
                </c:pt>
                <c:pt idx="4096">
                  <c:v>45.96</c:v>
                </c:pt>
                <c:pt idx="4097">
                  <c:v>45.97</c:v>
                </c:pt>
                <c:pt idx="4098">
                  <c:v>45.98</c:v>
                </c:pt>
                <c:pt idx="4099">
                  <c:v>45.99</c:v>
                </c:pt>
                <c:pt idx="4100">
                  <c:v>46</c:v>
                </c:pt>
                <c:pt idx="4101">
                  <c:v>46.01</c:v>
                </c:pt>
                <c:pt idx="4102">
                  <c:v>46.02</c:v>
                </c:pt>
                <c:pt idx="4103">
                  <c:v>46.03</c:v>
                </c:pt>
                <c:pt idx="4104">
                  <c:v>46.04</c:v>
                </c:pt>
                <c:pt idx="4105">
                  <c:v>46.05</c:v>
                </c:pt>
                <c:pt idx="4106">
                  <c:v>46.06</c:v>
                </c:pt>
                <c:pt idx="4107">
                  <c:v>46.07</c:v>
                </c:pt>
                <c:pt idx="4108">
                  <c:v>46.08</c:v>
                </c:pt>
                <c:pt idx="4109">
                  <c:v>46.09</c:v>
                </c:pt>
                <c:pt idx="4110">
                  <c:v>46.1</c:v>
                </c:pt>
                <c:pt idx="4111">
                  <c:v>46.11</c:v>
                </c:pt>
                <c:pt idx="4112">
                  <c:v>46.12</c:v>
                </c:pt>
                <c:pt idx="4113">
                  <c:v>46.13</c:v>
                </c:pt>
                <c:pt idx="4114">
                  <c:v>46.14</c:v>
                </c:pt>
                <c:pt idx="4115">
                  <c:v>46.15</c:v>
                </c:pt>
                <c:pt idx="4116">
                  <c:v>46.16</c:v>
                </c:pt>
                <c:pt idx="4117">
                  <c:v>46.17</c:v>
                </c:pt>
                <c:pt idx="4118">
                  <c:v>46.18</c:v>
                </c:pt>
                <c:pt idx="4119">
                  <c:v>46.19</c:v>
                </c:pt>
                <c:pt idx="4120">
                  <c:v>46.2</c:v>
                </c:pt>
                <c:pt idx="4121">
                  <c:v>46.21</c:v>
                </c:pt>
                <c:pt idx="4122">
                  <c:v>46.22</c:v>
                </c:pt>
                <c:pt idx="4123">
                  <c:v>46.23</c:v>
                </c:pt>
                <c:pt idx="4124">
                  <c:v>46.24</c:v>
                </c:pt>
                <c:pt idx="4125">
                  <c:v>46.25</c:v>
                </c:pt>
                <c:pt idx="4126">
                  <c:v>46.26</c:v>
                </c:pt>
                <c:pt idx="4127">
                  <c:v>46.27</c:v>
                </c:pt>
                <c:pt idx="4128">
                  <c:v>46.28</c:v>
                </c:pt>
                <c:pt idx="4129">
                  <c:v>46.29</c:v>
                </c:pt>
                <c:pt idx="4130">
                  <c:v>46.3</c:v>
                </c:pt>
                <c:pt idx="4131">
                  <c:v>46.31</c:v>
                </c:pt>
                <c:pt idx="4132">
                  <c:v>46.32</c:v>
                </c:pt>
                <c:pt idx="4133">
                  <c:v>46.33</c:v>
                </c:pt>
                <c:pt idx="4134">
                  <c:v>46.34</c:v>
                </c:pt>
                <c:pt idx="4135">
                  <c:v>46.35</c:v>
                </c:pt>
                <c:pt idx="4136">
                  <c:v>46.36</c:v>
                </c:pt>
                <c:pt idx="4137">
                  <c:v>46.37</c:v>
                </c:pt>
                <c:pt idx="4138">
                  <c:v>46.38</c:v>
                </c:pt>
                <c:pt idx="4139">
                  <c:v>46.39</c:v>
                </c:pt>
                <c:pt idx="4140">
                  <c:v>46.4</c:v>
                </c:pt>
                <c:pt idx="4141">
                  <c:v>46.41</c:v>
                </c:pt>
                <c:pt idx="4142">
                  <c:v>46.42</c:v>
                </c:pt>
                <c:pt idx="4143">
                  <c:v>46.43</c:v>
                </c:pt>
                <c:pt idx="4144">
                  <c:v>46.44</c:v>
                </c:pt>
                <c:pt idx="4145">
                  <c:v>46.45</c:v>
                </c:pt>
                <c:pt idx="4146">
                  <c:v>46.46</c:v>
                </c:pt>
                <c:pt idx="4147">
                  <c:v>46.47</c:v>
                </c:pt>
                <c:pt idx="4148">
                  <c:v>46.48</c:v>
                </c:pt>
                <c:pt idx="4149">
                  <c:v>46.49</c:v>
                </c:pt>
                <c:pt idx="4150">
                  <c:v>46.5</c:v>
                </c:pt>
                <c:pt idx="4151">
                  <c:v>46.51</c:v>
                </c:pt>
                <c:pt idx="4152">
                  <c:v>46.52</c:v>
                </c:pt>
                <c:pt idx="4153">
                  <c:v>46.53</c:v>
                </c:pt>
                <c:pt idx="4154">
                  <c:v>46.54</c:v>
                </c:pt>
                <c:pt idx="4155">
                  <c:v>46.55</c:v>
                </c:pt>
                <c:pt idx="4156">
                  <c:v>46.56</c:v>
                </c:pt>
                <c:pt idx="4157">
                  <c:v>46.57</c:v>
                </c:pt>
                <c:pt idx="4158">
                  <c:v>46.58</c:v>
                </c:pt>
                <c:pt idx="4159">
                  <c:v>46.59</c:v>
                </c:pt>
                <c:pt idx="4160">
                  <c:v>46.6</c:v>
                </c:pt>
                <c:pt idx="4161">
                  <c:v>46.61</c:v>
                </c:pt>
                <c:pt idx="4162">
                  <c:v>46.62</c:v>
                </c:pt>
                <c:pt idx="4163">
                  <c:v>46.63</c:v>
                </c:pt>
                <c:pt idx="4164">
                  <c:v>46.64</c:v>
                </c:pt>
                <c:pt idx="4165">
                  <c:v>46.65</c:v>
                </c:pt>
                <c:pt idx="4166">
                  <c:v>46.66</c:v>
                </c:pt>
                <c:pt idx="4167">
                  <c:v>46.67</c:v>
                </c:pt>
                <c:pt idx="4168">
                  <c:v>46.68</c:v>
                </c:pt>
                <c:pt idx="4169">
                  <c:v>46.69</c:v>
                </c:pt>
                <c:pt idx="4170">
                  <c:v>46.7</c:v>
                </c:pt>
                <c:pt idx="4171">
                  <c:v>46.71</c:v>
                </c:pt>
                <c:pt idx="4172">
                  <c:v>46.72</c:v>
                </c:pt>
                <c:pt idx="4173">
                  <c:v>46.73</c:v>
                </c:pt>
                <c:pt idx="4174">
                  <c:v>46.74</c:v>
                </c:pt>
                <c:pt idx="4175">
                  <c:v>46.75</c:v>
                </c:pt>
                <c:pt idx="4176">
                  <c:v>46.76</c:v>
                </c:pt>
                <c:pt idx="4177">
                  <c:v>46.77</c:v>
                </c:pt>
                <c:pt idx="4178">
                  <c:v>46.78</c:v>
                </c:pt>
                <c:pt idx="4179">
                  <c:v>46.79</c:v>
                </c:pt>
                <c:pt idx="4180">
                  <c:v>46.8</c:v>
                </c:pt>
                <c:pt idx="4181">
                  <c:v>46.81</c:v>
                </c:pt>
                <c:pt idx="4182">
                  <c:v>46.82</c:v>
                </c:pt>
                <c:pt idx="4183">
                  <c:v>46.83</c:v>
                </c:pt>
                <c:pt idx="4184">
                  <c:v>46.84</c:v>
                </c:pt>
                <c:pt idx="4185">
                  <c:v>46.85</c:v>
                </c:pt>
                <c:pt idx="4186">
                  <c:v>46.86</c:v>
                </c:pt>
                <c:pt idx="4187">
                  <c:v>46.87</c:v>
                </c:pt>
                <c:pt idx="4188">
                  <c:v>46.88</c:v>
                </c:pt>
                <c:pt idx="4189">
                  <c:v>46.89</c:v>
                </c:pt>
                <c:pt idx="4190">
                  <c:v>46.9</c:v>
                </c:pt>
                <c:pt idx="4191">
                  <c:v>46.91</c:v>
                </c:pt>
                <c:pt idx="4192">
                  <c:v>46.92</c:v>
                </c:pt>
                <c:pt idx="4193">
                  <c:v>46.93</c:v>
                </c:pt>
                <c:pt idx="4194">
                  <c:v>46.94</c:v>
                </c:pt>
                <c:pt idx="4195">
                  <c:v>46.95</c:v>
                </c:pt>
                <c:pt idx="4196">
                  <c:v>46.96</c:v>
                </c:pt>
                <c:pt idx="4197">
                  <c:v>46.97</c:v>
                </c:pt>
                <c:pt idx="4198">
                  <c:v>46.98</c:v>
                </c:pt>
                <c:pt idx="4199">
                  <c:v>46.99</c:v>
                </c:pt>
                <c:pt idx="4200">
                  <c:v>47</c:v>
                </c:pt>
                <c:pt idx="4201">
                  <c:v>47.01</c:v>
                </c:pt>
                <c:pt idx="4202">
                  <c:v>47.02</c:v>
                </c:pt>
                <c:pt idx="4203">
                  <c:v>47.03</c:v>
                </c:pt>
                <c:pt idx="4204">
                  <c:v>47.04</c:v>
                </c:pt>
                <c:pt idx="4205">
                  <c:v>47.05</c:v>
                </c:pt>
                <c:pt idx="4206">
                  <c:v>47.06</c:v>
                </c:pt>
                <c:pt idx="4207">
                  <c:v>47.07</c:v>
                </c:pt>
                <c:pt idx="4208">
                  <c:v>47.08</c:v>
                </c:pt>
                <c:pt idx="4209">
                  <c:v>47.09</c:v>
                </c:pt>
                <c:pt idx="4210">
                  <c:v>47.1</c:v>
                </c:pt>
                <c:pt idx="4211">
                  <c:v>47.11</c:v>
                </c:pt>
                <c:pt idx="4212">
                  <c:v>47.12</c:v>
                </c:pt>
                <c:pt idx="4213">
                  <c:v>47.13</c:v>
                </c:pt>
                <c:pt idx="4214">
                  <c:v>47.14</c:v>
                </c:pt>
                <c:pt idx="4215">
                  <c:v>47.15</c:v>
                </c:pt>
                <c:pt idx="4216">
                  <c:v>47.16</c:v>
                </c:pt>
                <c:pt idx="4217">
                  <c:v>47.17</c:v>
                </c:pt>
                <c:pt idx="4218">
                  <c:v>47.18</c:v>
                </c:pt>
                <c:pt idx="4219">
                  <c:v>47.19</c:v>
                </c:pt>
                <c:pt idx="4220">
                  <c:v>47.2</c:v>
                </c:pt>
                <c:pt idx="4221">
                  <c:v>47.21</c:v>
                </c:pt>
                <c:pt idx="4222">
                  <c:v>47.22</c:v>
                </c:pt>
                <c:pt idx="4223">
                  <c:v>47.23</c:v>
                </c:pt>
                <c:pt idx="4224">
                  <c:v>47.24</c:v>
                </c:pt>
                <c:pt idx="4225">
                  <c:v>47.25</c:v>
                </c:pt>
                <c:pt idx="4226">
                  <c:v>47.26</c:v>
                </c:pt>
                <c:pt idx="4227">
                  <c:v>47.27</c:v>
                </c:pt>
                <c:pt idx="4228">
                  <c:v>47.28</c:v>
                </c:pt>
                <c:pt idx="4229">
                  <c:v>47.29</c:v>
                </c:pt>
                <c:pt idx="4230">
                  <c:v>47.3</c:v>
                </c:pt>
                <c:pt idx="4231">
                  <c:v>47.31</c:v>
                </c:pt>
                <c:pt idx="4232">
                  <c:v>47.32</c:v>
                </c:pt>
                <c:pt idx="4233">
                  <c:v>47.33</c:v>
                </c:pt>
                <c:pt idx="4234">
                  <c:v>47.34</c:v>
                </c:pt>
                <c:pt idx="4235">
                  <c:v>47.35</c:v>
                </c:pt>
                <c:pt idx="4236">
                  <c:v>47.36</c:v>
                </c:pt>
                <c:pt idx="4237">
                  <c:v>47.37</c:v>
                </c:pt>
                <c:pt idx="4238">
                  <c:v>47.38</c:v>
                </c:pt>
                <c:pt idx="4239">
                  <c:v>47.39</c:v>
                </c:pt>
                <c:pt idx="4240">
                  <c:v>47.4</c:v>
                </c:pt>
                <c:pt idx="4241">
                  <c:v>47.41</c:v>
                </c:pt>
                <c:pt idx="4242">
                  <c:v>47.42</c:v>
                </c:pt>
                <c:pt idx="4243">
                  <c:v>47.43</c:v>
                </c:pt>
                <c:pt idx="4244">
                  <c:v>47.44</c:v>
                </c:pt>
                <c:pt idx="4245">
                  <c:v>47.45</c:v>
                </c:pt>
                <c:pt idx="4246">
                  <c:v>47.46</c:v>
                </c:pt>
                <c:pt idx="4247">
                  <c:v>47.47</c:v>
                </c:pt>
                <c:pt idx="4248">
                  <c:v>47.48</c:v>
                </c:pt>
                <c:pt idx="4249">
                  <c:v>47.49</c:v>
                </c:pt>
                <c:pt idx="4250">
                  <c:v>47.5</c:v>
                </c:pt>
                <c:pt idx="4251">
                  <c:v>47.51</c:v>
                </c:pt>
                <c:pt idx="4252">
                  <c:v>47.52</c:v>
                </c:pt>
                <c:pt idx="4253">
                  <c:v>47.53</c:v>
                </c:pt>
                <c:pt idx="4254">
                  <c:v>47.54</c:v>
                </c:pt>
                <c:pt idx="4255">
                  <c:v>47.55</c:v>
                </c:pt>
                <c:pt idx="4256">
                  <c:v>47.56</c:v>
                </c:pt>
                <c:pt idx="4257">
                  <c:v>47.57</c:v>
                </c:pt>
                <c:pt idx="4258">
                  <c:v>47.58</c:v>
                </c:pt>
                <c:pt idx="4259">
                  <c:v>47.59</c:v>
                </c:pt>
                <c:pt idx="4260">
                  <c:v>47.6</c:v>
                </c:pt>
                <c:pt idx="4261">
                  <c:v>47.61</c:v>
                </c:pt>
                <c:pt idx="4262">
                  <c:v>47.62</c:v>
                </c:pt>
                <c:pt idx="4263">
                  <c:v>47.63</c:v>
                </c:pt>
                <c:pt idx="4264">
                  <c:v>47.64</c:v>
                </c:pt>
                <c:pt idx="4265">
                  <c:v>47.65</c:v>
                </c:pt>
                <c:pt idx="4266">
                  <c:v>47.66</c:v>
                </c:pt>
                <c:pt idx="4267">
                  <c:v>47.67</c:v>
                </c:pt>
                <c:pt idx="4268">
                  <c:v>47.68</c:v>
                </c:pt>
                <c:pt idx="4269">
                  <c:v>47.69</c:v>
                </c:pt>
                <c:pt idx="4270">
                  <c:v>47.7</c:v>
                </c:pt>
                <c:pt idx="4271">
                  <c:v>47.71</c:v>
                </c:pt>
                <c:pt idx="4272">
                  <c:v>47.72</c:v>
                </c:pt>
                <c:pt idx="4273">
                  <c:v>47.73</c:v>
                </c:pt>
                <c:pt idx="4274">
                  <c:v>47.74</c:v>
                </c:pt>
                <c:pt idx="4275">
                  <c:v>47.75</c:v>
                </c:pt>
                <c:pt idx="4276">
                  <c:v>47.76</c:v>
                </c:pt>
                <c:pt idx="4277">
                  <c:v>47.77</c:v>
                </c:pt>
                <c:pt idx="4278">
                  <c:v>47.78</c:v>
                </c:pt>
                <c:pt idx="4279">
                  <c:v>47.79</c:v>
                </c:pt>
                <c:pt idx="4280">
                  <c:v>47.8</c:v>
                </c:pt>
                <c:pt idx="4281">
                  <c:v>47.81</c:v>
                </c:pt>
                <c:pt idx="4282">
                  <c:v>47.82</c:v>
                </c:pt>
                <c:pt idx="4283">
                  <c:v>47.83</c:v>
                </c:pt>
                <c:pt idx="4284">
                  <c:v>47.84</c:v>
                </c:pt>
                <c:pt idx="4285">
                  <c:v>47.85</c:v>
                </c:pt>
                <c:pt idx="4286">
                  <c:v>47.86</c:v>
                </c:pt>
                <c:pt idx="4287">
                  <c:v>47.87</c:v>
                </c:pt>
                <c:pt idx="4288">
                  <c:v>47.88</c:v>
                </c:pt>
                <c:pt idx="4289">
                  <c:v>47.89</c:v>
                </c:pt>
                <c:pt idx="4290">
                  <c:v>47.9</c:v>
                </c:pt>
                <c:pt idx="4291">
                  <c:v>47.91</c:v>
                </c:pt>
                <c:pt idx="4292">
                  <c:v>47.92</c:v>
                </c:pt>
                <c:pt idx="4293">
                  <c:v>47.93</c:v>
                </c:pt>
                <c:pt idx="4294">
                  <c:v>47.94</c:v>
                </c:pt>
                <c:pt idx="4295">
                  <c:v>47.95</c:v>
                </c:pt>
                <c:pt idx="4296">
                  <c:v>47.96</c:v>
                </c:pt>
                <c:pt idx="4297">
                  <c:v>47.97</c:v>
                </c:pt>
                <c:pt idx="4298">
                  <c:v>47.98</c:v>
                </c:pt>
                <c:pt idx="4299">
                  <c:v>47.99</c:v>
                </c:pt>
                <c:pt idx="4300">
                  <c:v>48</c:v>
                </c:pt>
                <c:pt idx="4301">
                  <c:v>48.01</c:v>
                </c:pt>
                <c:pt idx="4302">
                  <c:v>48.02</c:v>
                </c:pt>
                <c:pt idx="4303">
                  <c:v>48.03</c:v>
                </c:pt>
                <c:pt idx="4304">
                  <c:v>48.04</c:v>
                </c:pt>
                <c:pt idx="4305">
                  <c:v>48.05</c:v>
                </c:pt>
                <c:pt idx="4306">
                  <c:v>48.06</c:v>
                </c:pt>
                <c:pt idx="4307">
                  <c:v>48.07</c:v>
                </c:pt>
                <c:pt idx="4308">
                  <c:v>48.08</c:v>
                </c:pt>
                <c:pt idx="4309">
                  <c:v>48.09</c:v>
                </c:pt>
                <c:pt idx="4310">
                  <c:v>48.1</c:v>
                </c:pt>
                <c:pt idx="4311">
                  <c:v>48.11</c:v>
                </c:pt>
                <c:pt idx="4312">
                  <c:v>48.12</c:v>
                </c:pt>
                <c:pt idx="4313">
                  <c:v>48.13</c:v>
                </c:pt>
                <c:pt idx="4314">
                  <c:v>48.14</c:v>
                </c:pt>
                <c:pt idx="4315">
                  <c:v>48.15</c:v>
                </c:pt>
                <c:pt idx="4316">
                  <c:v>48.16</c:v>
                </c:pt>
                <c:pt idx="4317">
                  <c:v>48.17</c:v>
                </c:pt>
                <c:pt idx="4318">
                  <c:v>48.18</c:v>
                </c:pt>
                <c:pt idx="4319">
                  <c:v>48.19</c:v>
                </c:pt>
                <c:pt idx="4320">
                  <c:v>48.2</c:v>
                </c:pt>
                <c:pt idx="4321">
                  <c:v>48.21</c:v>
                </c:pt>
                <c:pt idx="4322">
                  <c:v>48.22</c:v>
                </c:pt>
                <c:pt idx="4323">
                  <c:v>48.23</c:v>
                </c:pt>
                <c:pt idx="4324">
                  <c:v>48.24</c:v>
                </c:pt>
                <c:pt idx="4325">
                  <c:v>48.25</c:v>
                </c:pt>
                <c:pt idx="4326">
                  <c:v>48.26</c:v>
                </c:pt>
                <c:pt idx="4327">
                  <c:v>48.27</c:v>
                </c:pt>
                <c:pt idx="4328">
                  <c:v>48.28</c:v>
                </c:pt>
                <c:pt idx="4329">
                  <c:v>48.29</c:v>
                </c:pt>
                <c:pt idx="4330">
                  <c:v>48.3</c:v>
                </c:pt>
                <c:pt idx="4331">
                  <c:v>48.31</c:v>
                </c:pt>
                <c:pt idx="4332">
                  <c:v>48.32</c:v>
                </c:pt>
                <c:pt idx="4333">
                  <c:v>48.33</c:v>
                </c:pt>
                <c:pt idx="4334">
                  <c:v>48.34</c:v>
                </c:pt>
                <c:pt idx="4335">
                  <c:v>48.35</c:v>
                </c:pt>
                <c:pt idx="4336">
                  <c:v>48.36</c:v>
                </c:pt>
                <c:pt idx="4337">
                  <c:v>48.37</c:v>
                </c:pt>
                <c:pt idx="4338">
                  <c:v>48.38</c:v>
                </c:pt>
                <c:pt idx="4339">
                  <c:v>48.39</c:v>
                </c:pt>
                <c:pt idx="4340">
                  <c:v>48.4</c:v>
                </c:pt>
                <c:pt idx="4341">
                  <c:v>48.41</c:v>
                </c:pt>
                <c:pt idx="4342">
                  <c:v>48.42</c:v>
                </c:pt>
                <c:pt idx="4343">
                  <c:v>48.43</c:v>
                </c:pt>
                <c:pt idx="4344">
                  <c:v>48.44</c:v>
                </c:pt>
                <c:pt idx="4345">
                  <c:v>48.45</c:v>
                </c:pt>
                <c:pt idx="4346">
                  <c:v>48.46</c:v>
                </c:pt>
                <c:pt idx="4347">
                  <c:v>48.47</c:v>
                </c:pt>
                <c:pt idx="4348">
                  <c:v>48.48</c:v>
                </c:pt>
                <c:pt idx="4349">
                  <c:v>48.49</c:v>
                </c:pt>
                <c:pt idx="4350">
                  <c:v>48.5</c:v>
                </c:pt>
                <c:pt idx="4351">
                  <c:v>48.51</c:v>
                </c:pt>
                <c:pt idx="4352">
                  <c:v>48.52</c:v>
                </c:pt>
                <c:pt idx="4353">
                  <c:v>48.53</c:v>
                </c:pt>
                <c:pt idx="4354">
                  <c:v>48.54</c:v>
                </c:pt>
                <c:pt idx="4355">
                  <c:v>48.55</c:v>
                </c:pt>
                <c:pt idx="4356">
                  <c:v>48.56</c:v>
                </c:pt>
                <c:pt idx="4357">
                  <c:v>48.57</c:v>
                </c:pt>
                <c:pt idx="4358">
                  <c:v>48.58</c:v>
                </c:pt>
                <c:pt idx="4359">
                  <c:v>48.59</c:v>
                </c:pt>
                <c:pt idx="4360">
                  <c:v>48.6</c:v>
                </c:pt>
                <c:pt idx="4361">
                  <c:v>48.61</c:v>
                </c:pt>
                <c:pt idx="4362">
                  <c:v>48.62</c:v>
                </c:pt>
                <c:pt idx="4363">
                  <c:v>48.63</c:v>
                </c:pt>
                <c:pt idx="4364">
                  <c:v>48.64</c:v>
                </c:pt>
                <c:pt idx="4365">
                  <c:v>48.65</c:v>
                </c:pt>
                <c:pt idx="4366">
                  <c:v>48.66</c:v>
                </c:pt>
                <c:pt idx="4367">
                  <c:v>48.67</c:v>
                </c:pt>
                <c:pt idx="4368">
                  <c:v>48.68</c:v>
                </c:pt>
                <c:pt idx="4369">
                  <c:v>48.69</c:v>
                </c:pt>
                <c:pt idx="4370">
                  <c:v>48.7</c:v>
                </c:pt>
                <c:pt idx="4371">
                  <c:v>48.71</c:v>
                </c:pt>
                <c:pt idx="4372">
                  <c:v>48.72</c:v>
                </c:pt>
                <c:pt idx="4373">
                  <c:v>48.73</c:v>
                </c:pt>
                <c:pt idx="4374">
                  <c:v>48.74</c:v>
                </c:pt>
                <c:pt idx="4375">
                  <c:v>48.75</c:v>
                </c:pt>
                <c:pt idx="4376">
                  <c:v>48.76</c:v>
                </c:pt>
                <c:pt idx="4377">
                  <c:v>48.77</c:v>
                </c:pt>
                <c:pt idx="4378">
                  <c:v>48.78</c:v>
                </c:pt>
                <c:pt idx="4379">
                  <c:v>48.79</c:v>
                </c:pt>
                <c:pt idx="4380">
                  <c:v>48.8</c:v>
                </c:pt>
                <c:pt idx="4381">
                  <c:v>48.81</c:v>
                </c:pt>
                <c:pt idx="4382">
                  <c:v>48.82</c:v>
                </c:pt>
                <c:pt idx="4383">
                  <c:v>48.83</c:v>
                </c:pt>
                <c:pt idx="4384">
                  <c:v>48.84</c:v>
                </c:pt>
                <c:pt idx="4385">
                  <c:v>48.85</c:v>
                </c:pt>
                <c:pt idx="4386">
                  <c:v>48.86</c:v>
                </c:pt>
                <c:pt idx="4387">
                  <c:v>48.87</c:v>
                </c:pt>
                <c:pt idx="4388">
                  <c:v>48.88</c:v>
                </c:pt>
                <c:pt idx="4389">
                  <c:v>48.89</c:v>
                </c:pt>
                <c:pt idx="4390">
                  <c:v>48.9</c:v>
                </c:pt>
                <c:pt idx="4391">
                  <c:v>48.91</c:v>
                </c:pt>
                <c:pt idx="4392">
                  <c:v>48.92</c:v>
                </c:pt>
                <c:pt idx="4393">
                  <c:v>48.93</c:v>
                </c:pt>
                <c:pt idx="4394">
                  <c:v>48.94</c:v>
                </c:pt>
                <c:pt idx="4395">
                  <c:v>48.95</c:v>
                </c:pt>
                <c:pt idx="4396">
                  <c:v>48.96</c:v>
                </c:pt>
                <c:pt idx="4397">
                  <c:v>48.97</c:v>
                </c:pt>
                <c:pt idx="4398">
                  <c:v>48.98</c:v>
                </c:pt>
                <c:pt idx="4399">
                  <c:v>48.99</c:v>
                </c:pt>
                <c:pt idx="4400">
                  <c:v>49</c:v>
                </c:pt>
                <c:pt idx="4401">
                  <c:v>49.01</c:v>
                </c:pt>
                <c:pt idx="4402">
                  <c:v>49.02</c:v>
                </c:pt>
                <c:pt idx="4403">
                  <c:v>49.03</c:v>
                </c:pt>
                <c:pt idx="4404">
                  <c:v>49.04</c:v>
                </c:pt>
                <c:pt idx="4405">
                  <c:v>49.05</c:v>
                </c:pt>
                <c:pt idx="4406">
                  <c:v>49.06</c:v>
                </c:pt>
                <c:pt idx="4407">
                  <c:v>49.07</c:v>
                </c:pt>
                <c:pt idx="4408">
                  <c:v>49.08</c:v>
                </c:pt>
                <c:pt idx="4409">
                  <c:v>49.09</c:v>
                </c:pt>
                <c:pt idx="4410">
                  <c:v>49.1</c:v>
                </c:pt>
                <c:pt idx="4411">
                  <c:v>49.11</c:v>
                </c:pt>
                <c:pt idx="4412">
                  <c:v>49.12</c:v>
                </c:pt>
                <c:pt idx="4413">
                  <c:v>49.13</c:v>
                </c:pt>
                <c:pt idx="4414">
                  <c:v>49.14</c:v>
                </c:pt>
                <c:pt idx="4415">
                  <c:v>49.15</c:v>
                </c:pt>
                <c:pt idx="4416">
                  <c:v>49.16</c:v>
                </c:pt>
                <c:pt idx="4417">
                  <c:v>49.17</c:v>
                </c:pt>
                <c:pt idx="4418">
                  <c:v>49.18</c:v>
                </c:pt>
                <c:pt idx="4419">
                  <c:v>49.19</c:v>
                </c:pt>
                <c:pt idx="4420">
                  <c:v>49.2</c:v>
                </c:pt>
                <c:pt idx="4421">
                  <c:v>49.21</c:v>
                </c:pt>
                <c:pt idx="4422">
                  <c:v>49.22</c:v>
                </c:pt>
                <c:pt idx="4423">
                  <c:v>49.23</c:v>
                </c:pt>
                <c:pt idx="4424">
                  <c:v>49.24</c:v>
                </c:pt>
                <c:pt idx="4425">
                  <c:v>49.25</c:v>
                </c:pt>
                <c:pt idx="4426">
                  <c:v>49.26</c:v>
                </c:pt>
                <c:pt idx="4427">
                  <c:v>49.27</c:v>
                </c:pt>
                <c:pt idx="4428">
                  <c:v>49.28</c:v>
                </c:pt>
                <c:pt idx="4429">
                  <c:v>49.29</c:v>
                </c:pt>
                <c:pt idx="4430">
                  <c:v>49.3</c:v>
                </c:pt>
                <c:pt idx="4431">
                  <c:v>49.31</c:v>
                </c:pt>
                <c:pt idx="4432">
                  <c:v>49.32</c:v>
                </c:pt>
                <c:pt idx="4433">
                  <c:v>49.33</c:v>
                </c:pt>
                <c:pt idx="4434">
                  <c:v>49.34</c:v>
                </c:pt>
                <c:pt idx="4435">
                  <c:v>49.35</c:v>
                </c:pt>
                <c:pt idx="4436">
                  <c:v>49.36</c:v>
                </c:pt>
                <c:pt idx="4437">
                  <c:v>49.37</c:v>
                </c:pt>
                <c:pt idx="4438">
                  <c:v>49.38</c:v>
                </c:pt>
                <c:pt idx="4439">
                  <c:v>49.39</c:v>
                </c:pt>
                <c:pt idx="4440">
                  <c:v>49.4</c:v>
                </c:pt>
                <c:pt idx="4441">
                  <c:v>49.41</c:v>
                </c:pt>
                <c:pt idx="4442">
                  <c:v>49.42</c:v>
                </c:pt>
                <c:pt idx="4443">
                  <c:v>49.43</c:v>
                </c:pt>
                <c:pt idx="4444">
                  <c:v>49.44</c:v>
                </c:pt>
                <c:pt idx="4445">
                  <c:v>49.45</c:v>
                </c:pt>
                <c:pt idx="4446">
                  <c:v>49.46</c:v>
                </c:pt>
                <c:pt idx="4447">
                  <c:v>49.47</c:v>
                </c:pt>
                <c:pt idx="4448">
                  <c:v>49.48</c:v>
                </c:pt>
                <c:pt idx="4449">
                  <c:v>49.49</c:v>
                </c:pt>
                <c:pt idx="4450">
                  <c:v>49.5</c:v>
                </c:pt>
                <c:pt idx="4451">
                  <c:v>49.51</c:v>
                </c:pt>
                <c:pt idx="4452">
                  <c:v>49.52</c:v>
                </c:pt>
                <c:pt idx="4453">
                  <c:v>49.53</c:v>
                </c:pt>
                <c:pt idx="4454">
                  <c:v>49.54</c:v>
                </c:pt>
                <c:pt idx="4455">
                  <c:v>49.55</c:v>
                </c:pt>
                <c:pt idx="4456">
                  <c:v>49.56</c:v>
                </c:pt>
                <c:pt idx="4457">
                  <c:v>49.57</c:v>
                </c:pt>
                <c:pt idx="4458">
                  <c:v>49.58</c:v>
                </c:pt>
                <c:pt idx="4459">
                  <c:v>49.59</c:v>
                </c:pt>
                <c:pt idx="4460">
                  <c:v>49.6</c:v>
                </c:pt>
                <c:pt idx="4461">
                  <c:v>49.61</c:v>
                </c:pt>
                <c:pt idx="4462">
                  <c:v>49.62</c:v>
                </c:pt>
                <c:pt idx="4463">
                  <c:v>49.63</c:v>
                </c:pt>
                <c:pt idx="4464">
                  <c:v>49.64</c:v>
                </c:pt>
                <c:pt idx="4465">
                  <c:v>49.65</c:v>
                </c:pt>
                <c:pt idx="4466">
                  <c:v>49.66</c:v>
                </c:pt>
                <c:pt idx="4467">
                  <c:v>49.67</c:v>
                </c:pt>
                <c:pt idx="4468">
                  <c:v>49.68</c:v>
                </c:pt>
                <c:pt idx="4469">
                  <c:v>49.69</c:v>
                </c:pt>
                <c:pt idx="4470">
                  <c:v>49.7</c:v>
                </c:pt>
                <c:pt idx="4471">
                  <c:v>49.71</c:v>
                </c:pt>
                <c:pt idx="4472">
                  <c:v>49.72</c:v>
                </c:pt>
                <c:pt idx="4473">
                  <c:v>49.73</c:v>
                </c:pt>
                <c:pt idx="4474">
                  <c:v>49.74</c:v>
                </c:pt>
                <c:pt idx="4475">
                  <c:v>49.75</c:v>
                </c:pt>
                <c:pt idx="4476">
                  <c:v>49.76</c:v>
                </c:pt>
                <c:pt idx="4477">
                  <c:v>49.77</c:v>
                </c:pt>
                <c:pt idx="4478">
                  <c:v>49.78</c:v>
                </c:pt>
                <c:pt idx="4479">
                  <c:v>49.79</c:v>
                </c:pt>
                <c:pt idx="4480">
                  <c:v>49.8</c:v>
                </c:pt>
                <c:pt idx="4481">
                  <c:v>49.81</c:v>
                </c:pt>
                <c:pt idx="4482">
                  <c:v>49.82</c:v>
                </c:pt>
                <c:pt idx="4483">
                  <c:v>49.83</c:v>
                </c:pt>
                <c:pt idx="4484">
                  <c:v>49.84</c:v>
                </c:pt>
                <c:pt idx="4485">
                  <c:v>49.85</c:v>
                </c:pt>
                <c:pt idx="4486">
                  <c:v>49.86</c:v>
                </c:pt>
                <c:pt idx="4487">
                  <c:v>49.87</c:v>
                </c:pt>
                <c:pt idx="4488">
                  <c:v>49.88</c:v>
                </c:pt>
                <c:pt idx="4489">
                  <c:v>49.89</c:v>
                </c:pt>
                <c:pt idx="4490">
                  <c:v>49.9</c:v>
                </c:pt>
                <c:pt idx="4491">
                  <c:v>49.91</c:v>
                </c:pt>
                <c:pt idx="4492">
                  <c:v>49.92</c:v>
                </c:pt>
                <c:pt idx="4493">
                  <c:v>49.93</c:v>
                </c:pt>
                <c:pt idx="4494">
                  <c:v>49.94</c:v>
                </c:pt>
                <c:pt idx="4495">
                  <c:v>49.95</c:v>
                </c:pt>
                <c:pt idx="4496">
                  <c:v>49.96</c:v>
                </c:pt>
                <c:pt idx="4497">
                  <c:v>49.97</c:v>
                </c:pt>
                <c:pt idx="4498">
                  <c:v>49.98</c:v>
                </c:pt>
                <c:pt idx="4499">
                  <c:v>49.99</c:v>
                </c:pt>
                <c:pt idx="4500">
                  <c:v>50</c:v>
                </c:pt>
              </c:numCache>
            </c:numRef>
          </c:xVal>
          <c:yVal>
            <c:numRef>
              <c:f>Sheet1!$O$3:$O$4503</c:f>
              <c:numCache>
                <c:formatCode>0.00E+00</c:formatCode>
                <c:ptCount val="4501"/>
                <c:pt idx="0">
                  <c:v>36.97</c:v>
                </c:pt>
                <c:pt idx="1">
                  <c:v>37</c:v>
                </c:pt>
                <c:pt idx="2">
                  <c:v>37.04</c:v>
                </c:pt>
                <c:pt idx="3">
                  <c:v>37.07</c:v>
                </c:pt>
                <c:pt idx="4">
                  <c:v>37.1</c:v>
                </c:pt>
                <c:pt idx="5">
                  <c:v>37.14</c:v>
                </c:pt>
                <c:pt idx="6">
                  <c:v>37.17</c:v>
                </c:pt>
                <c:pt idx="7">
                  <c:v>37.200000000000003</c:v>
                </c:pt>
                <c:pt idx="8">
                  <c:v>37.24</c:v>
                </c:pt>
                <c:pt idx="9">
                  <c:v>37.270000000000003</c:v>
                </c:pt>
                <c:pt idx="10">
                  <c:v>37.299999999999997</c:v>
                </c:pt>
                <c:pt idx="11">
                  <c:v>37.340000000000003</c:v>
                </c:pt>
                <c:pt idx="12">
                  <c:v>37.369999999999997</c:v>
                </c:pt>
                <c:pt idx="13">
                  <c:v>37.4</c:v>
                </c:pt>
                <c:pt idx="14">
                  <c:v>37.44</c:v>
                </c:pt>
                <c:pt idx="15">
                  <c:v>37.47</c:v>
                </c:pt>
                <c:pt idx="16">
                  <c:v>37.51</c:v>
                </c:pt>
                <c:pt idx="17">
                  <c:v>37.54</c:v>
                </c:pt>
                <c:pt idx="18">
                  <c:v>37.57</c:v>
                </c:pt>
                <c:pt idx="19">
                  <c:v>37.61</c:v>
                </c:pt>
                <c:pt idx="20">
                  <c:v>37.64</c:v>
                </c:pt>
                <c:pt idx="21">
                  <c:v>37.68</c:v>
                </c:pt>
                <c:pt idx="22">
                  <c:v>37.71</c:v>
                </c:pt>
                <c:pt idx="23">
                  <c:v>37.74</c:v>
                </c:pt>
                <c:pt idx="24">
                  <c:v>37.78</c:v>
                </c:pt>
                <c:pt idx="25">
                  <c:v>37.81</c:v>
                </c:pt>
                <c:pt idx="26">
                  <c:v>37.85</c:v>
                </c:pt>
                <c:pt idx="27">
                  <c:v>37.880000000000003</c:v>
                </c:pt>
                <c:pt idx="28">
                  <c:v>37.92</c:v>
                </c:pt>
                <c:pt idx="29">
                  <c:v>37.950000000000003</c:v>
                </c:pt>
                <c:pt idx="30">
                  <c:v>37.99</c:v>
                </c:pt>
                <c:pt idx="31">
                  <c:v>38.020000000000003</c:v>
                </c:pt>
                <c:pt idx="32">
                  <c:v>38.049999999999997</c:v>
                </c:pt>
                <c:pt idx="33">
                  <c:v>38.090000000000003</c:v>
                </c:pt>
                <c:pt idx="34">
                  <c:v>38.119999999999997</c:v>
                </c:pt>
                <c:pt idx="35">
                  <c:v>38.159999999999997</c:v>
                </c:pt>
                <c:pt idx="36">
                  <c:v>38.19</c:v>
                </c:pt>
                <c:pt idx="37">
                  <c:v>38.229999999999997</c:v>
                </c:pt>
                <c:pt idx="38">
                  <c:v>38.26</c:v>
                </c:pt>
                <c:pt idx="39">
                  <c:v>38.299999999999997</c:v>
                </c:pt>
                <c:pt idx="40">
                  <c:v>38.33</c:v>
                </c:pt>
                <c:pt idx="41">
                  <c:v>38.369999999999997</c:v>
                </c:pt>
                <c:pt idx="42">
                  <c:v>38.4</c:v>
                </c:pt>
                <c:pt idx="43">
                  <c:v>38.44</c:v>
                </c:pt>
                <c:pt idx="44">
                  <c:v>38.47</c:v>
                </c:pt>
                <c:pt idx="45">
                  <c:v>38.51</c:v>
                </c:pt>
                <c:pt idx="46">
                  <c:v>38.54</c:v>
                </c:pt>
                <c:pt idx="47">
                  <c:v>38.58</c:v>
                </c:pt>
                <c:pt idx="48">
                  <c:v>38.619999999999997</c:v>
                </c:pt>
                <c:pt idx="49">
                  <c:v>38.65</c:v>
                </c:pt>
                <c:pt idx="50">
                  <c:v>38.69</c:v>
                </c:pt>
                <c:pt idx="51">
                  <c:v>38.72</c:v>
                </c:pt>
                <c:pt idx="52">
                  <c:v>38.76</c:v>
                </c:pt>
                <c:pt idx="53">
                  <c:v>38.79</c:v>
                </c:pt>
                <c:pt idx="54">
                  <c:v>38.83</c:v>
                </c:pt>
                <c:pt idx="55">
                  <c:v>38.86</c:v>
                </c:pt>
                <c:pt idx="56">
                  <c:v>38.9</c:v>
                </c:pt>
                <c:pt idx="57">
                  <c:v>38.94</c:v>
                </c:pt>
                <c:pt idx="58">
                  <c:v>38.97</c:v>
                </c:pt>
                <c:pt idx="59">
                  <c:v>39.01</c:v>
                </c:pt>
                <c:pt idx="60">
                  <c:v>39.04</c:v>
                </c:pt>
                <c:pt idx="61">
                  <c:v>39.08</c:v>
                </c:pt>
                <c:pt idx="62">
                  <c:v>39.119999999999997</c:v>
                </c:pt>
                <c:pt idx="63">
                  <c:v>39.15</c:v>
                </c:pt>
                <c:pt idx="64">
                  <c:v>39.19</c:v>
                </c:pt>
                <c:pt idx="65">
                  <c:v>39.229999999999997</c:v>
                </c:pt>
                <c:pt idx="66">
                  <c:v>39.26</c:v>
                </c:pt>
                <c:pt idx="67">
                  <c:v>39.299999999999997</c:v>
                </c:pt>
                <c:pt idx="68">
                  <c:v>39.33</c:v>
                </c:pt>
                <c:pt idx="69">
                  <c:v>39.369999999999997</c:v>
                </c:pt>
                <c:pt idx="70">
                  <c:v>39.409999999999997</c:v>
                </c:pt>
                <c:pt idx="71">
                  <c:v>39.44</c:v>
                </c:pt>
                <c:pt idx="72">
                  <c:v>39.479999999999997</c:v>
                </c:pt>
                <c:pt idx="73">
                  <c:v>39.520000000000003</c:v>
                </c:pt>
                <c:pt idx="74">
                  <c:v>39.549999999999997</c:v>
                </c:pt>
                <c:pt idx="75">
                  <c:v>39.590000000000003</c:v>
                </c:pt>
                <c:pt idx="76">
                  <c:v>39.630000000000003</c:v>
                </c:pt>
                <c:pt idx="77">
                  <c:v>39.659999999999997</c:v>
                </c:pt>
                <c:pt idx="78">
                  <c:v>39.700000000000003</c:v>
                </c:pt>
                <c:pt idx="79">
                  <c:v>39.74</c:v>
                </c:pt>
                <c:pt idx="80">
                  <c:v>39.78</c:v>
                </c:pt>
                <c:pt idx="81">
                  <c:v>39.81</c:v>
                </c:pt>
                <c:pt idx="82">
                  <c:v>39.85</c:v>
                </c:pt>
                <c:pt idx="83">
                  <c:v>39.89</c:v>
                </c:pt>
                <c:pt idx="84">
                  <c:v>39.92</c:v>
                </c:pt>
                <c:pt idx="85">
                  <c:v>39.96</c:v>
                </c:pt>
                <c:pt idx="86">
                  <c:v>40</c:v>
                </c:pt>
                <c:pt idx="87">
                  <c:v>40.04</c:v>
                </c:pt>
                <c:pt idx="88">
                  <c:v>40.07</c:v>
                </c:pt>
                <c:pt idx="89">
                  <c:v>40.11</c:v>
                </c:pt>
                <c:pt idx="90">
                  <c:v>40.15</c:v>
                </c:pt>
                <c:pt idx="91">
                  <c:v>40.19</c:v>
                </c:pt>
                <c:pt idx="92">
                  <c:v>40.22</c:v>
                </c:pt>
                <c:pt idx="93">
                  <c:v>40.26</c:v>
                </c:pt>
                <c:pt idx="94">
                  <c:v>40.299999999999997</c:v>
                </c:pt>
                <c:pt idx="95">
                  <c:v>40.340000000000003</c:v>
                </c:pt>
                <c:pt idx="96">
                  <c:v>40.380000000000003</c:v>
                </c:pt>
                <c:pt idx="97">
                  <c:v>40.409999999999997</c:v>
                </c:pt>
                <c:pt idx="98">
                  <c:v>40.450000000000003</c:v>
                </c:pt>
                <c:pt idx="99">
                  <c:v>40.49</c:v>
                </c:pt>
                <c:pt idx="100">
                  <c:v>40.53</c:v>
                </c:pt>
                <c:pt idx="101">
                  <c:v>40.57</c:v>
                </c:pt>
                <c:pt idx="102">
                  <c:v>40.6</c:v>
                </c:pt>
                <c:pt idx="103">
                  <c:v>40.64</c:v>
                </c:pt>
                <c:pt idx="104">
                  <c:v>40.68</c:v>
                </c:pt>
                <c:pt idx="105">
                  <c:v>40.72</c:v>
                </c:pt>
                <c:pt idx="106">
                  <c:v>40.76</c:v>
                </c:pt>
                <c:pt idx="107">
                  <c:v>40.799999999999997</c:v>
                </c:pt>
                <c:pt idx="108">
                  <c:v>40.83</c:v>
                </c:pt>
                <c:pt idx="109">
                  <c:v>40.869999999999997</c:v>
                </c:pt>
                <c:pt idx="110">
                  <c:v>40.909999999999997</c:v>
                </c:pt>
                <c:pt idx="111">
                  <c:v>40.950000000000003</c:v>
                </c:pt>
                <c:pt idx="112">
                  <c:v>40.99</c:v>
                </c:pt>
                <c:pt idx="113">
                  <c:v>41.03</c:v>
                </c:pt>
                <c:pt idx="114">
                  <c:v>41.07</c:v>
                </c:pt>
                <c:pt idx="115">
                  <c:v>41.11</c:v>
                </c:pt>
                <c:pt idx="116">
                  <c:v>41.14</c:v>
                </c:pt>
                <c:pt idx="117">
                  <c:v>41.18</c:v>
                </c:pt>
                <c:pt idx="118">
                  <c:v>41.22</c:v>
                </c:pt>
                <c:pt idx="119">
                  <c:v>41.26</c:v>
                </c:pt>
                <c:pt idx="120">
                  <c:v>41.3</c:v>
                </c:pt>
                <c:pt idx="121">
                  <c:v>41.34</c:v>
                </c:pt>
                <c:pt idx="122">
                  <c:v>41.38</c:v>
                </c:pt>
                <c:pt idx="123">
                  <c:v>41.42</c:v>
                </c:pt>
                <c:pt idx="124">
                  <c:v>41.46</c:v>
                </c:pt>
                <c:pt idx="125">
                  <c:v>41.5</c:v>
                </c:pt>
                <c:pt idx="126">
                  <c:v>41.54</c:v>
                </c:pt>
                <c:pt idx="127">
                  <c:v>41.58</c:v>
                </c:pt>
                <c:pt idx="128">
                  <c:v>41.62</c:v>
                </c:pt>
                <c:pt idx="129">
                  <c:v>41.66</c:v>
                </c:pt>
                <c:pt idx="130">
                  <c:v>41.7</c:v>
                </c:pt>
                <c:pt idx="131">
                  <c:v>41.74</c:v>
                </c:pt>
                <c:pt idx="132">
                  <c:v>41.78</c:v>
                </c:pt>
                <c:pt idx="133">
                  <c:v>41.82</c:v>
                </c:pt>
                <c:pt idx="134">
                  <c:v>41.86</c:v>
                </c:pt>
                <c:pt idx="135">
                  <c:v>41.9</c:v>
                </c:pt>
                <c:pt idx="136">
                  <c:v>41.94</c:v>
                </c:pt>
                <c:pt idx="137">
                  <c:v>41.98</c:v>
                </c:pt>
                <c:pt idx="138">
                  <c:v>42.02</c:v>
                </c:pt>
                <c:pt idx="139">
                  <c:v>42.06</c:v>
                </c:pt>
                <c:pt idx="140">
                  <c:v>42.1</c:v>
                </c:pt>
                <c:pt idx="141">
                  <c:v>42.14</c:v>
                </c:pt>
                <c:pt idx="142">
                  <c:v>42.18</c:v>
                </c:pt>
                <c:pt idx="143">
                  <c:v>42.22</c:v>
                </c:pt>
                <c:pt idx="144">
                  <c:v>42.26</c:v>
                </c:pt>
                <c:pt idx="145">
                  <c:v>42.3</c:v>
                </c:pt>
                <c:pt idx="146">
                  <c:v>42.34</c:v>
                </c:pt>
                <c:pt idx="147">
                  <c:v>42.38</c:v>
                </c:pt>
                <c:pt idx="148">
                  <c:v>42.42</c:v>
                </c:pt>
                <c:pt idx="149">
                  <c:v>42.46</c:v>
                </c:pt>
                <c:pt idx="150">
                  <c:v>42.5</c:v>
                </c:pt>
                <c:pt idx="151">
                  <c:v>42.54</c:v>
                </c:pt>
                <c:pt idx="152">
                  <c:v>42.59</c:v>
                </c:pt>
                <c:pt idx="153">
                  <c:v>42.63</c:v>
                </c:pt>
                <c:pt idx="154">
                  <c:v>42.67</c:v>
                </c:pt>
                <c:pt idx="155">
                  <c:v>42.71</c:v>
                </c:pt>
                <c:pt idx="156">
                  <c:v>42.75</c:v>
                </c:pt>
                <c:pt idx="157">
                  <c:v>42.79</c:v>
                </c:pt>
                <c:pt idx="158">
                  <c:v>42.83</c:v>
                </c:pt>
                <c:pt idx="159">
                  <c:v>42.87</c:v>
                </c:pt>
                <c:pt idx="160">
                  <c:v>42.92</c:v>
                </c:pt>
                <c:pt idx="161">
                  <c:v>42.96</c:v>
                </c:pt>
                <c:pt idx="162">
                  <c:v>43</c:v>
                </c:pt>
                <c:pt idx="163">
                  <c:v>43.04</c:v>
                </c:pt>
                <c:pt idx="164">
                  <c:v>43.08</c:v>
                </c:pt>
                <c:pt idx="165">
                  <c:v>43.12</c:v>
                </c:pt>
                <c:pt idx="166">
                  <c:v>43.17</c:v>
                </c:pt>
                <c:pt idx="167">
                  <c:v>43.21</c:v>
                </c:pt>
                <c:pt idx="168">
                  <c:v>43.25</c:v>
                </c:pt>
                <c:pt idx="169">
                  <c:v>43.29</c:v>
                </c:pt>
                <c:pt idx="170">
                  <c:v>43.33</c:v>
                </c:pt>
                <c:pt idx="171">
                  <c:v>43.38</c:v>
                </c:pt>
                <c:pt idx="172">
                  <c:v>43.42</c:v>
                </c:pt>
                <c:pt idx="173">
                  <c:v>43.46</c:v>
                </c:pt>
                <c:pt idx="174">
                  <c:v>43.5</c:v>
                </c:pt>
                <c:pt idx="175">
                  <c:v>43.55</c:v>
                </c:pt>
                <c:pt idx="176">
                  <c:v>43.59</c:v>
                </c:pt>
                <c:pt idx="177">
                  <c:v>43.63</c:v>
                </c:pt>
                <c:pt idx="178">
                  <c:v>43.67</c:v>
                </c:pt>
                <c:pt idx="179">
                  <c:v>43.72</c:v>
                </c:pt>
                <c:pt idx="180">
                  <c:v>43.76</c:v>
                </c:pt>
                <c:pt idx="181">
                  <c:v>43.8</c:v>
                </c:pt>
                <c:pt idx="182">
                  <c:v>43.84</c:v>
                </c:pt>
                <c:pt idx="183">
                  <c:v>43.89</c:v>
                </c:pt>
                <c:pt idx="184">
                  <c:v>43.93</c:v>
                </c:pt>
                <c:pt idx="185">
                  <c:v>43.97</c:v>
                </c:pt>
                <c:pt idx="186">
                  <c:v>44.02</c:v>
                </c:pt>
                <c:pt idx="187">
                  <c:v>44.06</c:v>
                </c:pt>
                <c:pt idx="188">
                  <c:v>44.1</c:v>
                </c:pt>
                <c:pt idx="189">
                  <c:v>44.15</c:v>
                </c:pt>
                <c:pt idx="190">
                  <c:v>44.19</c:v>
                </c:pt>
                <c:pt idx="191">
                  <c:v>44.23</c:v>
                </c:pt>
                <c:pt idx="192">
                  <c:v>44.28</c:v>
                </c:pt>
                <c:pt idx="193">
                  <c:v>44.32</c:v>
                </c:pt>
                <c:pt idx="194">
                  <c:v>44.36</c:v>
                </c:pt>
                <c:pt idx="195">
                  <c:v>44.41</c:v>
                </c:pt>
                <c:pt idx="196">
                  <c:v>44.45</c:v>
                </c:pt>
                <c:pt idx="197">
                  <c:v>44.5</c:v>
                </c:pt>
                <c:pt idx="198">
                  <c:v>44.54</c:v>
                </c:pt>
                <c:pt idx="199">
                  <c:v>44.58</c:v>
                </c:pt>
                <c:pt idx="200">
                  <c:v>44.63</c:v>
                </c:pt>
                <c:pt idx="201">
                  <c:v>44.67</c:v>
                </c:pt>
                <c:pt idx="202">
                  <c:v>44.72</c:v>
                </c:pt>
                <c:pt idx="203">
                  <c:v>44.76</c:v>
                </c:pt>
                <c:pt idx="204">
                  <c:v>44.8</c:v>
                </c:pt>
                <c:pt idx="205">
                  <c:v>44.85</c:v>
                </c:pt>
                <c:pt idx="206">
                  <c:v>44.89</c:v>
                </c:pt>
                <c:pt idx="207">
                  <c:v>44.94</c:v>
                </c:pt>
                <c:pt idx="208">
                  <c:v>44.98</c:v>
                </c:pt>
                <c:pt idx="209">
                  <c:v>45.03</c:v>
                </c:pt>
                <c:pt idx="210">
                  <c:v>45.07</c:v>
                </c:pt>
                <c:pt idx="211">
                  <c:v>45.12</c:v>
                </c:pt>
                <c:pt idx="212">
                  <c:v>45.16</c:v>
                </c:pt>
                <c:pt idx="213">
                  <c:v>45.21</c:v>
                </c:pt>
                <c:pt idx="214">
                  <c:v>45.25</c:v>
                </c:pt>
                <c:pt idx="215">
                  <c:v>45.3</c:v>
                </c:pt>
                <c:pt idx="216">
                  <c:v>45.34</c:v>
                </c:pt>
                <c:pt idx="217">
                  <c:v>45.39</c:v>
                </c:pt>
                <c:pt idx="218">
                  <c:v>45.43</c:v>
                </c:pt>
                <c:pt idx="219">
                  <c:v>45.48</c:v>
                </c:pt>
                <c:pt idx="220">
                  <c:v>45.52</c:v>
                </c:pt>
                <c:pt idx="221">
                  <c:v>45.57</c:v>
                </c:pt>
                <c:pt idx="222">
                  <c:v>45.61</c:v>
                </c:pt>
                <c:pt idx="223">
                  <c:v>45.66</c:v>
                </c:pt>
                <c:pt idx="224">
                  <c:v>45.71</c:v>
                </c:pt>
                <c:pt idx="225">
                  <c:v>45.75</c:v>
                </c:pt>
                <c:pt idx="226">
                  <c:v>45.8</c:v>
                </c:pt>
                <c:pt idx="227">
                  <c:v>45.84</c:v>
                </c:pt>
                <c:pt idx="228">
                  <c:v>45.89</c:v>
                </c:pt>
                <c:pt idx="229">
                  <c:v>45.93</c:v>
                </c:pt>
                <c:pt idx="230">
                  <c:v>45.98</c:v>
                </c:pt>
                <c:pt idx="231">
                  <c:v>46.03</c:v>
                </c:pt>
                <c:pt idx="232">
                  <c:v>46.07</c:v>
                </c:pt>
                <c:pt idx="233">
                  <c:v>46.12</c:v>
                </c:pt>
                <c:pt idx="234">
                  <c:v>46.17</c:v>
                </c:pt>
                <c:pt idx="235">
                  <c:v>46.21</c:v>
                </c:pt>
                <c:pt idx="236">
                  <c:v>46.26</c:v>
                </c:pt>
                <c:pt idx="237">
                  <c:v>46.31</c:v>
                </c:pt>
                <c:pt idx="238">
                  <c:v>46.35</c:v>
                </c:pt>
                <c:pt idx="239">
                  <c:v>46.4</c:v>
                </c:pt>
                <c:pt idx="240">
                  <c:v>46.45</c:v>
                </c:pt>
                <c:pt idx="241">
                  <c:v>46.49</c:v>
                </c:pt>
                <c:pt idx="242">
                  <c:v>46.54</c:v>
                </c:pt>
                <c:pt idx="243">
                  <c:v>46.59</c:v>
                </c:pt>
                <c:pt idx="244">
                  <c:v>46.63</c:v>
                </c:pt>
                <c:pt idx="245">
                  <c:v>46.68</c:v>
                </c:pt>
                <c:pt idx="246">
                  <c:v>46.73</c:v>
                </c:pt>
                <c:pt idx="247">
                  <c:v>46.77</c:v>
                </c:pt>
                <c:pt idx="248">
                  <c:v>46.82</c:v>
                </c:pt>
                <c:pt idx="249">
                  <c:v>46.87</c:v>
                </c:pt>
                <c:pt idx="250">
                  <c:v>46.92</c:v>
                </c:pt>
                <c:pt idx="251">
                  <c:v>46.96</c:v>
                </c:pt>
                <c:pt idx="252">
                  <c:v>47.01</c:v>
                </c:pt>
                <c:pt idx="253">
                  <c:v>47.06</c:v>
                </c:pt>
                <c:pt idx="254">
                  <c:v>47.11</c:v>
                </c:pt>
                <c:pt idx="255">
                  <c:v>47.16</c:v>
                </c:pt>
                <c:pt idx="256">
                  <c:v>47.2</c:v>
                </c:pt>
                <c:pt idx="257">
                  <c:v>47.25</c:v>
                </c:pt>
                <c:pt idx="258">
                  <c:v>47.3</c:v>
                </c:pt>
                <c:pt idx="259">
                  <c:v>47.35</c:v>
                </c:pt>
                <c:pt idx="260">
                  <c:v>47.4</c:v>
                </c:pt>
                <c:pt idx="261">
                  <c:v>47.44</c:v>
                </c:pt>
                <c:pt idx="262">
                  <c:v>47.49</c:v>
                </c:pt>
                <c:pt idx="263">
                  <c:v>47.54</c:v>
                </c:pt>
                <c:pt idx="264">
                  <c:v>47.59</c:v>
                </c:pt>
                <c:pt idx="265">
                  <c:v>47.64</c:v>
                </c:pt>
                <c:pt idx="266">
                  <c:v>47.69</c:v>
                </c:pt>
                <c:pt idx="267">
                  <c:v>47.74</c:v>
                </c:pt>
                <c:pt idx="268">
                  <c:v>47.78</c:v>
                </c:pt>
                <c:pt idx="269">
                  <c:v>47.83</c:v>
                </c:pt>
                <c:pt idx="270">
                  <c:v>47.88</c:v>
                </c:pt>
                <c:pt idx="271">
                  <c:v>47.93</c:v>
                </c:pt>
                <c:pt idx="272">
                  <c:v>47.98</c:v>
                </c:pt>
                <c:pt idx="273">
                  <c:v>48.03</c:v>
                </c:pt>
                <c:pt idx="274">
                  <c:v>48.08</c:v>
                </c:pt>
                <c:pt idx="275">
                  <c:v>48.13</c:v>
                </c:pt>
                <c:pt idx="276">
                  <c:v>48.18</c:v>
                </c:pt>
                <c:pt idx="277">
                  <c:v>48.23</c:v>
                </c:pt>
                <c:pt idx="278">
                  <c:v>48.28</c:v>
                </c:pt>
                <c:pt idx="279">
                  <c:v>48.33</c:v>
                </c:pt>
                <c:pt idx="280">
                  <c:v>48.38</c:v>
                </c:pt>
                <c:pt idx="281">
                  <c:v>48.43</c:v>
                </c:pt>
                <c:pt idx="282">
                  <c:v>48.48</c:v>
                </c:pt>
                <c:pt idx="283">
                  <c:v>48.53</c:v>
                </c:pt>
                <c:pt idx="284">
                  <c:v>48.58</c:v>
                </c:pt>
                <c:pt idx="285">
                  <c:v>48.63</c:v>
                </c:pt>
                <c:pt idx="286">
                  <c:v>48.68</c:v>
                </c:pt>
                <c:pt idx="287">
                  <c:v>48.73</c:v>
                </c:pt>
                <c:pt idx="288">
                  <c:v>48.78</c:v>
                </c:pt>
                <c:pt idx="289">
                  <c:v>48.83</c:v>
                </c:pt>
                <c:pt idx="290">
                  <c:v>48.88</c:v>
                </c:pt>
                <c:pt idx="291">
                  <c:v>48.93</c:v>
                </c:pt>
                <c:pt idx="292">
                  <c:v>48.98</c:v>
                </c:pt>
                <c:pt idx="293">
                  <c:v>49.03</c:v>
                </c:pt>
                <c:pt idx="294">
                  <c:v>49.08</c:v>
                </c:pt>
                <c:pt idx="295">
                  <c:v>49.13</c:v>
                </c:pt>
                <c:pt idx="296">
                  <c:v>49.18</c:v>
                </c:pt>
                <c:pt idx="297">
                  <c:v>49.23</c:v>
                </c:pt>
                <c:pt idx="298">
                  <c:v>49.28</c:v>
                </c:pt>
                <c:pt idx="299">
                  <c:v>49.34</c:v>
                </c:pt>
                <c:pt idx="300">
                  <c:v>49.39</c:v>
                </c:pt>
                <c:pt idx="301">
                  <c:v>49.44</c:v>
                </c:pt>
                <c:pt idx="302">
                  <c:v>49.49</c:v>
                </c:pt>
                <c:pt idx="303">
                  <c:v>49.54</c:v>
                </c:pt>
                <c:pt idx="304">
                  <c:v>49.59</c:v>
                </c:pt>
                <c:pt idx="305">
                  <c:v>49.65</c:v>
                </c:pt>
                <c:pt idx="306">
                  <c:v>49.7</c:v>
                </c:pt>
                <c:pt idx="307">
                  <c:v>49.75</c:v>
                </c:pt>
                <c:pt idx="308">
                  <c:v>49.8</c:v>
                </c:pt>
                <c:pt idx="309">
                  <c:v>49.85</c:v>
                </c:pt>
                <c:pt idx="310">
                  <c:v>49.91</c:v>
                </c:pt>
                <c:pt idx="311">
                  <c:v>49.96</c:v>
                </c:pt>
                <c:pt idx="312">
                  <c:v>50.01</c:v>
                </c:pt>
                <c:pt idx="313">
                  <c:v>50.06</c:v>
                </c:pt>
                <c:pt idx="314">
                  <c:v>50.11</c:v>
                </c:pt>
                <c:pt idx="315">
                  <c:v>50.17</c:v>
                </c:pt>
                <c:pt idx="316">
                  <c:v>50.22</c:v>
                </c:pt>
                <c:pt idx="317">
                  <c:v>50.27</c:v>
                </c:pt>
                <c:pt idx="318">
                  <c:v>50.33</c:v>
                </c:pt>
                <c:pt idx="319">
                  <c:v>50.38</c:v>
                </c:pt>
                <c:pt idx="320">
                  <c:v>50.43</c:v>
                </c:pt>
                <c:pt idx="321">
                  <c:v>50.48</c:v>
                </c:pt>
                <c:pt idx="322">
                  <c:v>50.54</c:v>
                </c:pt>
                <c:pt idx="323">
                  <c:v>50.59</c:v>
                </c:pt>
                <c:pt idx="324">
                  <c:v>50.64</c:v>
                </c:pt>
                <c:pt idx="325">
                  <c:v>50.7</c:v>
                </c:pt>
                <c:pt idx="326">
                  <c:v>50.75</c:v>
                </c:pt>
                <c:pt idx="327">
                  <c:v>50.8</c:v>
                </c:pt>
                <c:pt idx="328">
                  <c:v>50.86</c:v>
                </c:pt>
                <c:pt idx="329">
                  <c:v>50.91</c:v>
                </c:pt>
                <c:pt idx="330">
                  <c:v>50.97</c:v>
                </c:pt>
                <c:pt idx="331">
                  <c:v>51.02</c:v>
                </c:pt>
                <c:pt idx="332">
                  <c:v>51.07</c:v>
                </c:pt>
                <c:pt idx="333">
                  <c:v>51.13</c:v>
                </c:pt>
                <c:pt idx="334">
                  <c:v>51.18</c:v>
                </c:pt>
                <c:pt idx="335">
                  <c:v>51.24</c:v>
                </c:pt>
                <c:pt idx="336">
                  <c:v>51.29</c:v>
                </c:pt>
                <c:pt idx="337">
                  <c:v>51.34</c:v>
                </c:pt>
                <c:pt idx="338">
                  <c:v>51.4</c:v>
                </c:pt>
                <c:pt idx="339">
                  <c:v>51.45</c:v>
                </c:pt>
                <c:pt idx="340">
                  <c:v>51.51</c:v>
                </c:pt>
                <c:pt idx="341">
                  <c:v>51.56</c:v>
                </c:pt>
                <c:pt idx="342">
                  <c:v>51.62</c:v>
                </c:pt>
                <c:pt idx="343">
                  <c:v>51.67</c:v>
                </c:pt>
                <c:pt idx="344">
                  <c:v>51.73</c:v>
                </c:pt>
                <c:pt idx="345">
                  <c:v>51.78</c:v>
                </c:pt>
                <c:pt idx="346">
                  <c:v>51.84</c:v>
                </c:pt>
                <c:pt idx="347">
                  <c:v>51.89</c:v>
                </c:pt>
                <c:pt idx="348">
                  <c:v>51.95</c:v>
                </c:pt>
                <c:pt idx="349">
                  <c:v>52</c:v>
                </c:pt>
                <c:pt idx="350">
                  <c:v>52.06</c:v>
                </c:pt>
                <c:pt idx="351">
                  <c:v>52.12</c:v>
                </c:pt>
                <c:pt idx="352">
                  <c:v>52.17</c:v>
                </c:pt>
                <c:pt idx="353">
                  <c:v>52.23</c:v>
                </c:pt>
                <c:pt idx="354">
                  <c:v>52.28</c:v>
                </c:pt>
                <c:pt idx="355">
                  <c:v>52.34</c:v>
                </c:pt>
                <c:pt idx="356">
                  <c:v>52.39</c:v>
                </c:pt>
                <c:pt idx="357">
                  <c:v>52.45</c:v>
                </c:pt>
                <c:pt idx="358">
                  <c:v>52.51</c:v>
                </c:pt>
                <c:pt idx="359">
                  <c:v>52.56</c:v>
                </c:pt>
                <c:pt idx="360">
                  <c:v>52.62</c:v>
                </c:pt>
                <c:pt idx="361">
                  <c:v>52.68</c:v>
                </c:pt>
                <c:pt idx="362">
                  <c:v>52.73</c:v>
                </c:pt>
                <c:pt idx="363">
                  <c:v>52.79</c:v>
                </c:pt>
                <c:pt idx="364">
                  <c:v>52.85</c:v>
                </c:pt>
                <c:pt idx="365">
                  <c:v>52.9</c:v>
                </c:pt>
                <c:pt idx="366">
                  <c:v>52.96</c:v>
                </c:pt>
                <c:pt idx="367">
                  <c:v>53.02</c:v>
                </c:pt>
                <c:pt idx="368">
                  <c:v>53.08</c:v>
                </c:pt>
                <c:pt idx="369">
                  <c:v>53.13</c:v>
                </c:pt>
                <c:pt idx="370">
                  <c:v>53.19</c:v>
                </c:pt>
                <c:pt idx="371">
                  <c:v>53.25</c:v>
                </c:pt>
                <c:pt idx="372">
                  <c:v>53.3</c:v>
                </c:pt>
                <c:pt idx="373">
                  <c:v>53.36</c:v>
                </c:pt>
                <c:pt idx="374">
                  <c:v>53.42</c:v>
                </c:pt>
                <c:pt idx="375">
                  <c:v>53.48</c:v>
                </c:pt>
                <c:pt idx="376">
                  <c:v>53.54</c:v>
                </c:pt>
                <c:pt idx="377">
                  <c:v>53.59</c:v>
                </c:pt>
                <c:pt idx="378">
                  <c:v>53.65</c:v>
                </c:pt>
                <c:pt idx="379">
                  <c:v>53.71</c:v>
                </c:pt>
                <c:pt idx="380">
                  <c:v>53.77</c:v>
                </c:pt>
                <c:pt idx="381">
                  <c:v>53.83</c:v>
                </c:pt>
                <c:pt idx="382">
                  <c:v>53.89</c:v>
                </c:pt>
                <c:pt idx="383">
                  <c:v>53.94</c:v>
                </c:pt>
                <c:pt idx="384">
                  <c:v>54</c:v>
                </c:pt>
                <c:pt idx="385">
                  <c:v>54.06</c:v>
                </c:pt>
                <c:pt idx="386">
                  <c:v>54.12</c:v>
                </c:pt>
                <c:pt idx="387">
                  <c:v>54.18</c:v>
                </c:pt>
                <c:pt idx="388">
                  <c:v>54.24</c:v>
                </c:pt>
                <c:pt idx="389">
                  <c:v>54.3</c:v>
                </c:pt>
                <c:pt idx="390">
                  <c:v>54.36</c:v>
                </c:pt>
                <c:pt idx="391">
                  <c:v>54.42</c:v>
                </c:pt>
                <c:pt idx="392">
                  <c:v>54.48</c:v>
                </c:pt>
                <c:pt idx="393">
                  <c:v>54.54</c:v>
                </c:pt>
                <c:pt idx="394">
                  <c:v>54.6</c:v>
                </c:pt>
                <c:pt idx="395">
                  <c:v>54.66</c:v>
                </c:pt>
                <c:pt idx="396">
                  <c:v>54.72</c:v>
                </c:pt>
                <c:pt idx="397">
                  <c:v>54.78</c:v>
                </c:pt>
                <c:pt idx="398">
                  <c:v>54.84</c:v>
                </c:pt>
                <c:pt idx="399">
                  <c:v>54.9</c:v>
                </c:pt>
                <c:pt idx="400">
                  <c:v>54.96</c:v>
                </c:pt>
                <c:pt idx="401">
                  <c:v>55.02</c:v>
                </c:pt>
                <c:pt idx="402">
                  <c:v>55.08</c:v>
                </c:pt>
                <c:pt idx="403">
                  <c:v>55.14</c:v>
                </c:pt>
                <c:pt idx="404">
                  <c:v>55.2</c:v>
                </c:pt>
                <c:pt idx="405">
                  <c:v>55.26</c:v>
                </c:pt>
                <c:pt idx="406">
                  <c:v>55.32</c:v>
                </c:pt>
                <c:pt idx="407">
                  <c:v>55.38</c:v>
                </c:pt>
                <c:pt idx="408">
                  <c:v>55.44</c:v>
                </c:pt>
                <c:pt idx="409">
                  <c:v>55.5</c:v>
                </c:pt>
                <c:pt idx="410">
                  <c:v>55.56</c:v>
                </c:pt>
                <c:pt idx="411">
                  <c:v>55.63</c:v>
                </c:pt>
                <c:pt idx="412">
                  <c:v>55.69</c:v>
                </c:pt>
                <c:pt idx="413">
                  <c:v>55.75</c:v>
                </c:pt>
                <c:pt idx="414">
                  <c:v>55.81</c:v>
                </c:pt>
                <c:pt idx="415">
                  <c:v>55.87</c:v>
                </c:pt>
                <c:pt idx="416">
                  <c:v>55.93</c:v>
                </c:pt>
                <c:pt idx="417">
                  <c:v>56</c:v>
                </c:pt>
                <c:pt idx="418">
                  <c:v>56.06</c:v>
                </c:pt>
                <c:pt idx="419">
                  <c:v>56.12</c:v>
                </c:pt>
                <c:pt idx="420">
                  <c:v>56.18</c:v>
                </c:pt>
                <c:pt idx="421">
                  <c:v>56.24</c:v>
                </c:pt>
                <c:pt idx="422">
                  <c:v>56.31</c:v>
                </c:pt>
                <c:pt idx="423">
                  <c:v>56.37</c:v>
                </c:pt>
                <c:pt idx="424">
                  <c:v>56.43</c:v>
                </c:pt>
                <c:pt idx="425">
                  <c:v>56.5</c:v>
                </c:pt>
                <c:pt idx="426">
                  <c:v>56.56</c:v>
                </c:pt>
                <c:pt idx="427">
                  <c:v>56.62</c:v>
                </c:pt>
                <c:pt idx="428">
                  <c:v>56.68</c:v>
                </c:pt>
                <c:pt idx="429">
                  <c:v>56.75</c:v>
                </c:pt>
                <c:pt idx="430">
                  <c:v>56.81</c:v>
                </c:pt>
                <c:pt idx="431">
                  <c:v>56.87</c:v>
                </c:pt>
                <c:pt idx="432">
                  <c:v>56.94</c:v>
                </c:pt>
                <c:pt idx="433">
                  <c:v>57</c:v>
                </c:pt>
                <c:pt idx="434">
                  <c:v>57.07</c:v>
                </c:pt>
                <c:pt idx="435">
                  <c:v>57.13</c:v>
                </c:pt>
                <c:pt idx="436">
                  <c:v>57.19</c:v>
                </c:pt>
                <c:pt idx="437">
                  <c:v>57.26</c:v>
                </c:pt>
                <c:pt idx="438">
                  <c:v>57.32</c:v>
                </c:pt>
                <c:pt idx="439">
                  <c:v>57.39</c:v>
                </c:pt>
                <c:pt idx="440">
                  <c:v>57.45</c:v>
                </c:pt>
                <c:pt idx="441">
                  <c:v>57.52</c:v>
                </c:pt>
                <c:pt idx="442">
                  <c:v>57.58</c:v>
                </c:pt>
                <c:pt idx="443">
                  <c:v>57.65</c:v>
                </c:pt>
                <c:pt idx="444">
                  <c:v>57.71</c:v>
                </c:pt>
                <c:pt idx="445">
                  <c:v>57.78</c:v>
                </c:pt>
                <c:pt idx="446">
                  <c:v>57.84</c:v>
                </c:pt>
                <c:pt idx="447">
                  <c:v>57.91</c:v>
                </c:pt>
                <c:pt idx="448">
                  <c:v>57.97</c:v>
                </c:pt>
                <c:pt idx="449">
                  <c:v>58.04</c:v>
                </c:pt>
                <c:pt idx="450">
                  <c:v>58.1</c:v>
                </c:pt>
                <c:pt idx="451">
                  <c:v>58.17</c:v>
                </c:pt>
                <c:pt idx="452">
                  <c:v>58.23</c:v>
                </c:pt>
                <c:pt idx="453">
                  <c:v>58.3</c:v>
                </c:pt>
                <c:pt idx="454">
                  <c:v>58.37</c:v>
                </c:pt>
                <c:pt idx="455">
                  <c:v>58.43</c:v>
                </c:pt>
                <c:pt idx="456">
                  <c:v>58.5</c:v>
                </c:pt>
                <c:pt idx="457">
                  <c:v>58.56</c:v>
                </c:pt>
                <c:pt idx="458">
                  <c:v>58.63</c:v>
                </c:pt>
                <c:pt idx="459">
                  <c:v>58.7</c:v>
                </c:pt>
                <c:pt idx="460">
                  <c:v>58.76</c:v>
                </c:pt>
                <c:pt idx="461">
                  <c:v>58.83</c:v>
                </c:pt>
                <c:pt idx="462">
                  <c:v>58.9</c:v>
                </c:pt>
                <c:pt idx="463">
                  <c:v>58.96</c:v>
                </c:pt>
                <c:pt idx="464">
                  <c:v>59.03</c:v>
                </c:pt>
                <c:pt idx="465">
                  <c:v>59.1</c:v>
                </c:pt>
                <c:pt idx="466">
                  <c:v>59.17</c:v>
                </c:pt>
                <c:pt idx="467">
                  <c:v>59.23</c:v>
                </c:pt>
                <c:pt idx="468">
                  <c:v>59.3</c:v>
                </c:pt>
                <c:pt idx="469">
                  <c:v>59.37</c:v>
                </c:pt>
                <c:pt idx="470">
                  <c:v>59.44</c:v>
                </c:pt>
                <c:pt idx="471">
                  <c:v>59.5</c:v>
                </c:pt>
                <c:pt idx="472">
                  <c:v>59.57</c:v>
                </c:pt>
                <c:pt idx="473">
                  <c:v>59.64</c:v>
                </c:pt>
                <c:pt idx="474">
                  <c:v>59.71</c:v>
                </c:pt>
                <c:pt idx="475">
                  <c:v>59.78</c:v>
                </c:pt>
                <c:pt idx="476">
                  <c:v>59.85</c:v>
                </c:pt>
                <c:pt idx="477">
                  <c:v>59.91</c:v>
                </c:pt>
                <c:pt idx="478">
                  <c:v>59.98</c:v>
                </c:pt>
                <c:pt idx="479">
                  <c:v>60.05</c:v>
                </c:pt>
                <c:pt idx="480">
                  <c:v>60.12</c:v>
                </c:pt>
                <c:pt idx="481">
                  <c:v>60.19</c:v>
                </c:pt>
                <c:pt idx="482">
                  <c:v>60.26</c:v>
                </c:pt>
                <c:pt idx="483">
                  <c:v>60.33</c:v>
                </c:pt>
                <c:pt idx="484">
                  <c:v>60.4</c:v>
                </c:pt>
                <c:pt idx="485">
                  <c:v>60.47</c:v>
                </c:pt>
                <c:pt idx="486">
                  <c:v>60.54</c:v>
                </c:pt>
                <c:pt idx="487">
                  <c:v>60.61</c:v>
                </c:pt>
                <c:pt idx="488">
                  <c:v>60.68</c:v>
                </c:pt>
                <c:pt idx="489">
                  <c:v>60.75</c:v>
                </c:pt>
                <c:pt idx="490">
                  <c:v>60.82</c:v>
                </c:pt>
                <c:pt idx="491">
                  <c:v>60.89</c:v>
                </c:pt>
                <c:pt idx="492">
                  <c:v>60.96</c:v>
                </c:pt>
                <c:pt idx="493">
                  <c:v>61.03</c:v>
                </c:pt>
                <c:pt idx="494">
                  <c:v>61.1</c:v>
                </c:pt>
                <c:pt idx="495">
                  <c:v>61.17</c:v>
                </c:pt>
                <c:pt idx="496">
                  <c:v>61.24</c:v>
                </c:pt>
                <c:pt idx="497">
                  <c:v>61.31</c:v>
                </c:pt>
                <c:pt idx="498">
                  <c:v>61.38</c:v>
                </c:pt>
                <c:pt idx="499">
                  <c:v>61.46</c:v>
                </c:pt>
                <c:pt idx="500">
                  <c:v>61.53</c:v>
                </c:pt>
                <c:pt idx="501">
                  <c:v>61.6</c:v>
                </c:pt>
                <c:pt idx="502">
                  <c:v>61.67</c:v>
                </c:pt>
                <c:pt idx="503">
                  <c:v>61.74</c:v>
                </c:pt>
                <c:pt idx="504">
                  <c:v>61.81</c:v>
                </c:pt>
                <c:pt idx="505">
                  <c:v>61.89</c:v>
                </c:pt>
                <c:pt idx="506">
                  <c:v>61.96</c:v>
                </c:pt>
                <c:pt idx="507">
                  <c:v>62.03</c:v>
                </c:pt>
                <c:pt idx="508">
                  <c:v>62.1</c:v>
                </c:pt>
                <c:pt idx="509">
                  <c:v>62.18</c:v>
                </c:pt>
                <c:pt idx="510">
                  <c:v>62.25</c:v>
                </c:pt>
                <c:pt idx="511">
                  <c:v>62.32</c:v>
                </c:pt>
                <c:pt idx="512">
                  <c:v>62.39</c:v>
                </c:pt>
                <c:pt idx="513">
                  <c:v>62.47</c:v>
                </c:pt>
                <c:pt idx="514">
                  <c:v>62.54</c:v>
                </c:pt>
                <c:pt idx="515">
                  <c:v>62.61</c:v>
                </c:pt>
                <c:pt idx="516">
                  <c:v>62.69</c:v>
                </c:pt>
                <c:pt idx="517">
                  <c:v>62.76</c:v>
                </c:pt>
                <c:pt idx="518">
                  <c:v>62.84</c:v>
                </c:pt>
                <c:pt idx="519">
                  <c:v>62.91</c:v>
                </c:pt>
                <c:pt idx="520">
                  <c:v>62.98</c:v>
                </c:pt>
                <c:pt idx="521">
                  <c:v>63.06</c:v>
                </c:pt>
                <c:pt idx="522">
                  <c:v>63.13</c:v>
                </c:pt>
                <c:pt idx="523">
                  <c:v>63.21</c:v>
                </c:pt>
                <c:pt idx="524">
                  <c:v>63.28</c:v>
                </c:pt>
                <c:pt idx="525">
                  <c:v>63.36</c:v>
                </c:pt>
                <c:pt idx="526">
                  <c:v>63.43</c:v>
                </c:pt>
                <c:pt idx="527">
                  <c:v>63.51</c:v>
                </c:pt>
                <c:pt idx="528">
                  <c:v>63.58</c:v>
                </c:pt>
                <c:pt idx="529">
                  <c:v>63.66</c:v>
                </c:pt>
                <c:pt idx="530">
                  <c:v>63.73</c:v>
                </c:pt>
                <c:pt idx="531">
                  <c:v>63.81</c:v>
                </c:pt>
                <c:pt idx="532">
                  <c:v>63.88</c:v>
                </c:pt>
                <c:pt idx="533">
                  <c:v>63.96</c:v>
                </c:pt>
                <c:pt idx="534">
                  <c:v>64.03</c:v>
                </c:pt>
                <c:pt idx="535">
                  <c:v>64.11</c:v>
                </c:pt>
                <c:pt idx="536">
                  <c:v>64.19</c:v>
                </c:pt>
                <c:pt idx="537">
                  <c:v>64.260000000000005</c:v>
                </c:pt>
                <c:pt idx="538">
                  <c:v>64.34</c:v>
                </c:pt>
                <c:pt idx="539">
                  <c:v>64.42</c:v>
                </c:pt>
                <c:pt idx="540">
                  <c:v>64.489999999999995</c:v>
                </c:pt>
                <c:pt idx="541">
                  <c:v>64.569999999999993</c:v>
                </c:pt>
                <c:pt idx="542">
                  <c:v>64.650000000000006</c:v>
                </c:pt>
                <c:pt idx="543">
                  <c:v>64.72</c:v>
                </c:pt>
                <c:pt idx="544">
                  <c:v>64.8</c:v>
                </c:pt>
                <c:pt idx="545">
                  <c:v>64.88</c:v>
                </c:pt>
                <c:pt idx="546">
                  <c:v>64.95</c:v>
                </c:pt>
                <c:pt idx="547">
                  <c:v>65.03</c:v>
                </c:pt>
                <c:pt idx="548">
                  <c:v>65.11</c:v>
                </c:pt>
                <c:pt idx="549">
                  <c:v>65.19</c:v>
                </c:pt>
                <c:pt idx="550">
                  <c:v>65.27</c:v>
                </c:pt>
                <c:pt idx="551">
                  <c:v>65.34</c:v>
                </c:pt>
                <c:pt idx="552">
                  <c:v>65.42</c:v>
                </c:pt>
                <c:pt idx="553">
                  <c:v>65.5</c:v>
                </c:pt>
                <c:pt idx="554">
                  <c:v>65.58</c:v>
                </c:pt>
                <c:pt idx="555">
                  <c:v>65.66</c:v>
                </c:pt>
                <c:pt idx="556">
                  <c:v>65.739999999999995</c:v>
                </c:pt>
                <c:pt idx="557">
                  <c:v>65.819999999999993</c:v>
                </c:pt>
                <c:pt idx="558">
                  <c:v>65.900000000000006</c:v>
                </c:pt>
                <c:pt idx="559">
                  <c:v>65.98</c:v>
                </c:pt>
                <c:pt idx="560">
                  <c:v>66.06</c:v>
                </c:pt>
                <c:pt idx="561">
                  <c:v>66.14</c:v>
                </c:pt>
                <c:pt idx="562">
                  <c:v>66.209999999999994</c:v>
                </c:pt>
                <c:pt idx="563">
                  <c:v>66.290000000000006</c:v>
                </c:pt>
                <c:pt idx="564">
                  <c:v>66.38</c:v>
                </c:pt>
                <c:pt idx="565">
                  <c:v>66.459999999999994</c:v>
                </c:pt>
                <c:pt idx="566">
                  <c:v>66.540000000000006</c:v>
                </c:pt>
                <c:pt idx="567">
                  <c:v>66.62</c:v>
                </c:pt>
                <c:pt idx="568">
                  <c:v>66.7</c:v>
                </c:pt>
                <c:pt idx="569">
                  <c:v>66.78</c:v>
                </c:pt>
                <c:pt idx="570">
                  <c:v>66.86</c:v>
                </c:pt>
                <c:pt idx="571">
                  <c:v>66.94</c:v>
                </c:pt>
                <c:pt idx="572">
                  <c:v>67.02</c:v>
                </c:pt>
                <c:pt idx="573">
                  <c:v>67.099999999999994</c:v>
                </c:pt>
                <c:pt idx="574">
                  <c:v>67.180000000000007</c:v>
                </c:pt>
                <c:pt idx="575">
                  <c:v>67.27</c:v>
                </c:pt>
                <c:pt idx="576">
                  <c:v>67.349999999999994</c:v>
                </c:pt>
                <c:pt idx="577">
                  <c:v>67.430000000000007</c:v>
                </c:pt>
                <c:pt idx="578">
                  <c:v>67.510000000000005</c:v>
                </c:pt>
                <c:pt idx="579">
                  <c:v>67.59</c:v>
                </c:pt>
                <c:pt idx="580">
                  <c:v>67.680000000000007</c:v>
                </c:pt>
                <c:pt idx="581">
                  <c:v>67.760000000000005</c:v>
                </c:pt>
                <c:pt idx="582">
                  <c:v>67.84</c:v>
                </c:pt>
                <c:pt idx="583">
                  <c:v>67.930000000000007</c:v>
                </c:pt>
                <c:pt idx="584">
                  <c:v>68.010000000000005</c:v>
                </c:pt>
                <c:pt idx="585">
                  <c:v>68.09</c:v>
                </c:pt>
                <c:pt idx="586">
                  <c:v>68.180000000000007</c:v>
                </c:pt>
                <c:pt idx="587">
                  <c:v>68.260000000000005</c:v>
                </c:pt>
                <c:pt idx="588">
                  <c:v>68.34</c:v>
                </c:pt>
                <c:pt idx="589">
                  <c:v>68.430000000000007</c:v>
                </c:pt>
                <c:pt idx="590">
                  <c:v>68.510000000000005</c:v>
                </c:pt>
                <c:pt idx="591">
                  <c:v>68.59</c:v>
                </c:pt>
                <c:pt idx="592">
                  <c:v>68.680000000000007</c:v>
                </c:pt>
                <c:pt idx="593">
                  <c:v>68.760000000000005</c:v>
                </c:pt>
                <c:pt idx="594">
                  <c:v>68.849999999999994</c:v>
                </c:pt>
                <c:pt idx="595">
                  <c:v>68.930000000000007</c:v>
                </c:pt>
                <c:pt idx="596">
                  <c:v>69.02</c:v>
                </c:pt>
                <c:pt idx="597">
                  <c:v>69.099999999999994</c:v>
                </c:pt>
                <c:pt idx="598">
                  <c:v>69.19</c:v>
                </c:pt>
                <c:pt idx="599">
                  <c:v>69.27</c:v>
                </c:pt>
                <c:pt idx="600">
                  <c:v>69.36</c:v>
                </c:pt>
                <c:pt idx="601">
                  <c:v>69.45</c:v>
                </c:pt>
                <c:pt idx="602">
                  <c:v>69.53</c:v>
                </c:pt>
                <c:pt idx="603">
                  <c:v>69.62</c:v>
                </c:pt>
                <c:pt idx="604">
                  <c:v>69.7</c:v>
                </c:pt>
                <c:pt idx="605">
                  <c:v>69.790000000000006</c:v>
                </c:pt>
                <c:pt idx="606">
                  <c:v>69.88</c:v>
                </c:pt>
                <c:pt idx="607">
                  <c:v>69.959999999999994</c:v>
                </c:pt>
                <c:pt idx="608">
                  <c:v>70.05</c:v>
                </c:pt>
                <c:pt idx="609">
                  <c:v>70.14</c:v>
                </c:pt>
                <c:pt idx="610">
                  <c:v>70.22</c:v>
                </c:pt>
                <c:pt idx="611">
                  <c:v>70.31</c:v>
                </c:pt>
                <c:pt idx="612">
                  <c:v>70.400000000000006</c:v>
                </c:pt>
                <c:pt idx="613">
                  <c:v>70.489999999999995</c:v>
                </c:pt>
                <c:pt idx="614">
                  <c:v>70.569999999999993</c:v>
                </c:pt>
                <c:pt idx="615">
                  <c:v>70.66</c:v>
                </c:pt>
                <c:pt idx="616">
                  <c:v>70.75</c:v>
                </c:pt>
                <c:pt idx="617">
                  <c:v>70.84</c:v>
                </c:pt>
                <c:pt idx="618">
                  <c:v>70.930000000000007</c:v>
                </c:pt>
                <c:pt idx="619">
                  <c:v>71.02</c:v>
                </c:pt>
                <c:pt idx="620">
                  <c:v>71.11</c:v>
                </c:pt>
                <c:pt idx="621">
                  <c:v>71.19</c:v>
                </c:pt>
                <c:pt idx="622">
                  <c:v>71.28</c:v>
                </c:pt>
                <c:pt idx="623">
                  <c:v>71.37</c:v>
                </c:pt>
                <c:pt idx="624">
                  <c:v>71.459999999999994</c:v>
                </c:pt>
                <c:pt idx="625">
                  <c:v>71.55</c:v>
                </c:pt>
                <c:pt idx="626">
                  <c:v>71.64</c:v>
                </c:pt>
                <c:pt idx="627">
                  <c:v>71.73</c:v>
                </c:pt>
                <c:pt idx="628">
                  <c:v>71.819999999999993</c:v>
                </c:pt>
                <c:pt idx="629">
                  <c:v>71.91</c:v>
                </c:pt>
                <c:pt idx="630">
                  <c:v>72</c:v>
                </c:pt>
                <c:pt idx="631">
                  <c:v>72.09</c:v>
                </c:pt>
                <c:pt idx="632">
                  <c:v>72.19</c:v>
                </c:pt>
                <c:pt idx="633">
                  <c:v>72.28</c:v>
                </c:pt>
                <c:pt idx="634">
                  <c:v>72.37</c:v>
                </c:pt>
                <c:pt idx="635">
                  <c:v>72.459999999999994</c:v>
                </c:pt>
                <c:pt idx="636">
                  <c:v>72.55</c:v>
                </c:pt>
                <c:pt idx="637">
                  <c:v>72.64</c:v>
                </c:pt>
                <c:pt idx="638">
                  <c:v>72.73</c:v>
                </c:pt>
                <c:pt idx="639">
                  <c:v>72.83</c:v>
                </c:pt>
                <c:pt idx="640">
                  <c:v>72.92</c:v>
                </c:pt>
                <c:pt idx="641">
                  <c:v>73.010000000000005</c:v>
                </c:pt>
                <c:pt idx="642">
                  <c:v>73.099999999999994</c:v>
                </c:pt>
                <c:pt idx="643">
                  <c:v>73.2</c:v>
                </c:pt>
                <c:pt idx="644">
                  <c:v>73.290000000000006</c:v>
                </c:pt>
                <c:pt idx="645">
                  <c:v>73.38</c:v>
                </c:pt>
                <c:pt idx="646">
                  <c:v>73.48</c:v>
                </c:pt>
                <c:pt idx="647">
                  <c:v>73.569999999999993</c:v>
                </c:pt>
                <c:pt idx="648">
                  <c:v>73.66</c:v>
                </c:pt>
                <c:pt idx="649">
                  <c:v>73.760000000000005</c:v>
                </c:pt>
                <c:pt idx="650">
                  <c:v>73.849999999999994</c:v>
                </c:pt>
                <c:pt idx="651">
                  <c:v>73.95</c:v>
                </c:pt>
                <c:pt idx="652">
                  <c:v>74.040000000000006</c:v>
                </c:pt>
                <c:pt idx="653">
                  <c:v>74.14</c:v>
                </c:pt>
                <c:pt idx="654">
                  <c:v>74.23</c:v>
                </c:pt>
                <c:pt idx="655">
                  <c:v>74.33</c:v>
                </c:pt>
                <c:pt idx="656">
                  <c:v>74.42</c:v>
                </c:pt>
                <c:pt idx="657">
                  <c:v>74.52</c:v>
                </c:pt>
                <c:pt idx="658">
                  <c:v>74.61</c:v>
                </c:pt>
                <c:pt idx="659">
                  <c:v>74.709999999999994</c:v>
                </c:pt>
                <c:pt idx="660">
                  <c:v>74.8</c:v>
                </c:pt>
                <c:pt idx="661">
                  <c:v>74.900000000000006</c:v>
                </c:pt>
                <c:pt idx="662">
                  <c:v>75</c:v>
                </c:pt>
                <c:pt idx="663">
                  <c:v>75.09</c:v>
                </c:pt>
                <c:pt idx="664">
                  <c:v>75.19</c:v>
                </c:pt>
                <c:pt idx="665">
                  <c:v>75.290000000000006</c:v>
                </c:pt>
                <c:pt idx="666">
                  <c:v>75.38</c:v>
                </c:pt>
                <c:pt idx="667">
                  <c:v>75.48</c:v>
                </c:pt>
                <c:pt idx="668">
                  <c:v>75.58</c:v>
                </c:pt>
                <c:pt idx="669">
                  <c:v>75.67</c:v>
                </c:pt>
                <c:pt idx="670">
                  <c:v>75.77</c:v>
                </c:pt>
                <c:pt idx="671">
                  <c:v>75.87</c:v>
                </c:pt>
                <c:pt idx="672">
                  <c:v>75.97</c:v>
                </c:pt>
                <c:pt idx="673">
                  <c:v>76.069999999999993</c:v>
                </c:pt>
                <c:pt idx="674">
                  <c:v>76.17</c:v>
                </c:pt>
                <c:pt idx="675">
                  <c:v>76.260000000000005</c:v>
                </c:pt>
                <c:pt idx="676">
                  <c:v>76.36</c:v>
                </c:pt>
                <c:pt idx="677">
                  <c:v>76.459999999999994</c:v>
                </c:pt>
                <c:pt idx="678">
                  <c:v>76.56</c:v>
                </c:pt>
                <c:pt idx="679">
                  <c:v>76.66</c:v>
                </c:pt>
                <c:pt idx="680">
                  <c:v>76.760000000000005</c:v>
                </c:pt>
                <c:pt idx="681">
                  <c:v>76.86</c:v>
                </c:pt>
                <c:pt idx="682">
                  <c:v>76.959999999999994</c:v>
                </c:pt>
                <c:pt idx="683">
                  <c:v>77.06</c:v>
                </c:pt>
                <c:pt idx="684">
                  <c:v>77.16</c:v>
                </c:pt>
                <c:pt idx="685">
                  <c:v>77.260000000000005</c:v>
                </c:pt>
                <c:pt idx="686">
                  <c:v>77.36</c:v>
                </c:pt>
                <c:pt idx="687">
                  <c:v>77.459999999999994</c:v>
                </c:pt>
                <c:pt idx="688">
                  <c:v>77.569999999999993</c:v>
                </c:pt>
                <c:pt idx="689">
                  <c:v>77.67</c:v>
                </c:pt>
                <c:pt idx="690">
                  <c:v>77.77</c:v>
                </c:pt>
                <c:pt idx="691">
                  <c:v>77.87</c:v>
                </c:pt>
                <c:pt idx="692">
                  <c:v>77.97</c:v>
                </c:pt>
                <c:pt idx="693">
                  <c:v>78.08</c:v>
                </c:pt>
                <c:pt idx="694">
                  <c:v>78.180000000000007</c:v>
                </c:pt>
                <c:pt idx="695">
                  <c:v>78.28</c:v>
                </c:pt>
                <c:pt idx="696">
                  <c:v>78.38</c:v>
                </c:pt>
                <c:pt idx="697">
                  <c:v>78.489999999999995</c:v>
                </c:pt>
                <c:pt idx="698">
                  <c:v>78.59</c:v>
                </c:pt>
                <c:pt idx="699">
                  <c:v>78.69</c:v>
                </c:pt>
                <c:pt idx="700">
                  <c:v>78.8</c:v>
                </c:pt>
                <c:pt idx="701">
                  <c:v>78.900000000000006</c:v>
                </c:pt>
                <c:pt idx="702">
                  <c:v>79.010000000000005</c:v>
                </c:pt>
                <c:pt idx="703">
                  <c:v>79.11</c:v>
                </c:pt>
                <c:pt idx="704">
                  <c:v>79.209999999999994</c:v>
                </c:pt>
                <c:pt idx="705">
                  <c:v>79.319999999999993</c:v>
                </c:pt>
                <c:pt idx="706">
                  <c:v>79.42</c:v>
                </c:pt>
                <c:pt idx="707">
                  <c:v>79.53</c:v>
                </c:pt>
                <c:pt idx="708">
                  <c:v>79.64</c:v>
                </c:pt>
                <c:pt idx="709">
                  <c:v>79.739999999999995</c:v>
                </c:pt>
                <c:pt idx="710">
                  <c:v>79.849999999999994</c:v>
                </c:pt>
                <c:pt idx="711">
                  <c:v>79.95</c:v>
                </c:pt>
                <c:pt idx="712">
                  <c:v>80.06</c:v>
                </c:pt>
                <c:pt idx="713">
                  <c:v>80.17</c:v>
                </c:pt>
                <c:pt idx="714">
                  <c:v>80.27</c:v>
                </c:pt>
                <c:pt idx="715">
                  <c:v>80.38</c:v>
                </c:pt>
                <c:pt idx="716">
                  <c:v>80.489999999999995</c:v>
                </c:pt>
                <c:pt idx="717">
                  <c:v>80.59</c:v>
                </c:pt>
                <c:pt idx="718">
                  <c:v>80.7</c:v>
                </c:pt>
                <c:pt idx="719">
                  <c:v>80.81</c:v>
                </c:pt>
                <c:pt idx="720">
                  <c:v>80.92</c:v>
                </c:pt>
                <c:pt idx="721">
                  <c:v>81.03</c:v>
                </c:pt>
                <c:pt idx="722">
                  <c:v>81.13</c:v>
                </c:pt>
                <c:pt idx="723">
                  <c:v>81.239999999999995</c:v>
                </c:pt>
                <c:pt idx="724">
                  <c:v>81.349999999999994</c:v>
                </c:pt>
                <c:pt idx="725">
                  <c:v>81.459999999999994</c:v>
                </c:pt>
                <c:pt idx="726">
                  <c:v>81.569999999999993</c:v>
                </c:pt>
                <c:pt idx="727">
                  <c:v>81.680000000000007</c:v>
                </c:pt>
                <c:pt idx="728">
                  <c:v>81.790000000000006</c:v>
                </c:pt>
                <c:pt idx="729">
                  <c:v>81.900000000000006</c:v>
                </c:pt>
                <c:pt idx="730">
                  <c:v>82.01</c:v>
                </c:pt>
                <c:pt idx="731">
                  <c:v>82.12</c:v>
                </c:pt>
                <c:pt idx="732">
                  <c:v>82.23</c:v>
                </c:pt>
                <c:pt idx="733">
                  <c:v>82.34</c:v>
                </c:pt>
                <c:pt idx="734">
                  <c:v>82.45</c:v>
                </c:pt>
                <c:pt idx="735">
                  <c:v>82.56</c:v>
                </c:pt>
                <c:pt idx="736">
                  <c:v>82.67</c:v>
                </c:pt>
                <c:pt idx="737">
                  <c:v>82.79</c:v>
                </c:pt>
                <c:pt idx="738">
                  <c:v>82.9</c:v>
                </c:pt>
                <c:pt idx="739">
                  <c:v>83.01</c:v>
                </c:pt>
                <c:pt idx="740">
                  <c:v>83.12</c:v>
                </c:pt>
                <c:pt idx="741">
                  <c:v>83.24</c:v>
                </c:pt>
                <c:pt idx="742">
                  <c:v>83.35</c:v>
                </c:pt>
                <c:pt idx="743">
                  <c:v>83.46</c:v>
                </c:pt>
                <c:pt idx="744">
                  <c:v>83.58</c:v>
                </c:pt>
                <c:pt idx="745">
                  <c:v>83.69</c:v>
                </c:pt>
                <c:pt idx="746">
                  <c:v>83.8</c:v>
                </c:pt>
                <c:pt idx="747">
                  <c:v>83.92</c:v>
                </c:pt>
                <c:pt idx="748">
                  <c:v>84.03</c:v>
                </c:pt>
                <c:pt idx="749">
                  <c:v>84.15</c:v>
                </c:pt>
                <c:pt idx="750">
                  <c:v>84.26</c:v>
                </c:pt>
                <c:pt idx="751">
                  <c:v>84.38</c:v>
                </c:pt>
                <c:pt idx="752">
                  <c:v>84.49</c:v>
                </c:pt>
                <c:pt idx="753">
                  <c:v>84.61</c:v>
                </c:pt>
                <c:pt idx="754">
                  <c:v>84.72</c:v>
                </c:pt>
                <c:pt idx="755">
                  <c:v>84.84</c:v>
                </c:pt>
                <c:pt idx="756">
                  <c:v>84.95</c:v>
                </c:pt>
                <c:pt idx="757">
                  <c:v>85.07</c:v>
                </c:pt>
                <c:pt idx="758">
                  <c:v>85.19</c:v>
                </c:pt>
                <c:pt idx="759">
                  <c:v>85.3</c:v>
                </c:pt>
                <c:pt idx="760">
                  <c:v>85.42</c:v>
                </c:pt>
                <c:pt idx="761">
                  <c:v>85.54</c:v>
                </c:pt>
                <c:pt idx="762">
                  <c:v>85.66</c:v>
                </c:pt>
                <c:pt idx="763">
                  <c:v>85.77</c:v>
                </c:pt>
                <c:pt idx="764">
                  <c:v>85.89</c:v>
                </c:pt>
                <c:pt idx="765">
                  <c:v>86.01</c:v>
                </c:pt>
                <c:pt idx="766">
                  <c:v>86.13</c:v>
                </c:pt>
                <c:pt idx="767">
                  <c:v>86.25</c:v>
                </c:pt>
                <c:pt idx="768">
                  <c:v>86.37</c:v>
                </c:pt>
                <c:pt idx="769">
                  <c:v>86.49</c:v>
                </c:pt>
                <c:pt idx="770">
                  <c:v>86.61</c:v>
                </c:pt>
                <c:pt idx="771">
                  <c:v>86.73</c:v>
                </c:pt>
                <c:pt idx="772">
                  <c:v>86.85</c:v>
                </c:pt>
                <c:pt idx="773">
                  <c:v>86.97</c:v>
                </c:pt>
                <c:pt idx="774">
                  <c:v>87.09</c:v>
                </c:pt>
                <c:pt idx="775">
                  <c:v>87.21</c:v>
                </c:pt>
                <c:pt idx="776">
                  <c:v>87.33</c:v>
                </c:pt>
                <c:pt idx="777">
                  <c:v>87.45</c:v>
                </c:pt>
                <c:pt idx="778">
                  <c:v>87.57</c:v>
                </c:pt>
                <c:pt idx="779">
                  <c:v>87.7</c:v>
                </c:pt>
                <c:pt idx="780">
                  <c:v>87.82</c:v>
                </c:pt>
                <c:pt idx="781">
                  <c:v>87.94</c:v>
                </c:pt>
                <c:pt idx="782">
                  <c:v>88.06</c:v>
                </c:pt>
                <c:pt idx="783">
                  <c:v>88.19</c:v>
                </c:pt>
                <c:pt idx="784">
                  <c:v>88.31</c:v>
                </c:pt>
                <c:pt idx="785">
                  <c:v>88.43</c:v>
                </c:pt>
                <c:pt idx="786">
                  <c:v>88.56</c:v>
                </c:pt>
                <c:pt idx="787">
                  <c:v>88.68</c:v>
                </c:pt>
                <c:pt idx="788">
                  <c:v>88.8</c:v>
                </c:pt>
                <c:pt idx="789">
                  <c:v>88.93</c:v>
                </c:pt>
                <c:pt idx="790">
                  <c:v>89.05</c:v>
                </c:pt>
                <c:pt idx="791">
                  <c:v>89.18</c:v>
                </c:pt>
                <c:pt idx="792">
                  <c:v>89.3</c:v>
                </c:pt>
                <c:pt idx="793">
                  <c:v>89.43</c:v>
                </c:pt>
                <c:pt idx="794">
                  <c:v>89.55</c:v>
                </c:pt>
                <c:pt idx="795">
                  <c:v>89.68</c:v>
                </c:pt>
                <c:pt idx="796">
                  <c:v>89.81</c:v>
                </c:pt>
                <c:pt idx="797">
                  <c:v>89.93</c:v>
                </c:pt>
                <c:pt idx="798">
                  <c:v>90.06</c:v>
                </c:pt>
                <c:pt idx="799">
                  <c:v>90.19</c:v>
                </c:pt>
                <c:pt idx="800">
                  <c:v>90.32</c:v>
                </c:pt>
                <c:pt idx="801">
                  <c:v>90.44</c:v>
                </c:pt>
                <c:pt idx="802">
                  <c:v>90.57</c:v>
                </c:pt>
                <c:pt idx="803">
                  <c:v>90.7</c:v>
                </c:pt>
                <c:pt idx="804">
                  <c:v>90.83</c:v>
                </c:pt>
                <c:pt idx="805">
                  <c:v>90.96</c:v>
                </c:pt>
                <c:pt idx="806">
                  <c:v>91.09</c:v>
                </c:pt>
                <c:pt idx="807">
                  <c:v>91.22</c:v>
                </c:pt>
                <c:pt idx="808">
                  <c:v>91.34</c:v>
                </c:pt>
                <c:pt idx="809">
                  <c:v>91.47</c:v>
                </c:pt>
                <c:pt idx="810">
                  <c:v>91.61</c:v>
                </c:pt>
                <c:pt idx="811">
                  <c:v>91.74</c:v>
                </c:pt>
                <c:pt idx="812">
                  <c:v>91.87</c:v>
                </c:pt>
                <c:pt idx="813">
                  <c:v>92</c:v>
                </c:pt>
                <c:pt idx="814">
                  <c:v>92.13</c:v>
                </c:pt>
                <c:pt idx="815">
                  <c:v>92.26</c:v>
                </c:pt>
                <c:pt idx="816">
                  <c:v>92.39</c:v>
                </c:pt>
                <c:pt idx="817">
                  <c:v>92.52</c:v>
                </c:pt>
                <c:pt idx="818">
                  <c:v>92.66</c:v>
                </c:pt>
                <c:pt idx="819">
                  <c:v>92.79</c:v>
                </c:pt>
                <c:pt idx="820">
                  <c:v>92.92</c:v>
                </c:pt>
                <c:pt idx="821">
                  <c:v>93.06</c:v>
                </c:pt>
                <c:pt idx="822">
                  <c:v>93.19</c:v>
                </c:pt>
                <c:pt idx="823">
                  <c:v>93.32</c:v>
                </c:pt>
                <c:pt idx="824">
                  <c:v>93.46</c:v>
                </c:pt>
                <c:pt idx="825">
                  <c:v>93.59</c:v>
                </c:pt>
                <c:pt idx="826">
                  <c:v>93.73</c:v>
                </c:pt>
                <c:pt idx="827">
                  <c:v>93.86</c:v>
                </c:pt>
                <c:pt idx="828">
                  <c:v>94</c:v>
                </c:pt>
                <c:pt idx="829">
                  <c:v>94.13</c:v>
                </c:pt>
                <c:pt idx="830">
                  <c:v>94.27</c:v>
                </c:pt>
                <c:pt idx="831">
                  <c:v>94.41</c:v>
                </c:pt>
                <c:pt idx="832">
                  <c:v>94.54</c:v>
                </c:pt>
                <c:pt idx="833">
                  <c:v>94.68</c:v>
                </c:pt>
                <c:pt idx="834">
                  <c:v>94.82</c:v>
                </c:pt>
                <c:pt idx="835">
                  <c:v>94.95</c:v>
                </c:pt>
                <c:pt idx="836">
                  <c:v>95.09</c:v>
                </c:pt>
                <c:pt idx="837">
                  <c:v>95.23</c:v>
                </c:pt>
                <c:pt idx="838">
                  <c:v>95.37</c:v>
                </c:pt>
                <c:pt idx="839">
                  <c:v>95.51</c:v>
                </c:pt>
                <c:pt idx="840">
                  <c:v>95.64</c:v>
                </c:pt>
                <c:pt idx="841">
                  <c:v>95.78</c:v>
                </c:pt>
                <c:pt idx="842">
                  <c:v>95.92</c:v>
                </c:pt>
                <c:pt idx="843">
                  <c:v>96.06</c:v>
                </c:pt>
                <c:pt idx="844">
                  <c:v>96.2</c:v>
                </c:pt>
                <c:pt idx="845">
                  <c:v>96.34</c:v>
                </c:pt>
                <c:pt idx="846">
                  <c:v>96.48</c:v>
                </c:pt>
                <c:pt idx="847">
                  <c:v>96.63</c:v>
                </c:pt>
                <c:pt idx="848">
                  <c:v>96.77</c:v>
                </c:pt>
                <c:pt idx="849">
                  <c:v>96.91</c:v>
                </c:pt>
                <c:pt idx="850">
                  <c:v>97.05</c:v>
                </c:pt>
                <c:pt idx="851">
                  <c:v>97.19</c:v>
                </c:pt>
                <c:pt idx="852">
                  <c:v>97.34</c:v>
                </c:pt>
                <c:pt idx="853">
                  <c:v>97.48</c:v>
                </c:pt>
                <c:pt idx="854">
                  <c:v>97.62</c:v>
                </c:pt>
                <c:pt idx="855">
                  <c:v>97.77</c:v>
                </c:pt>
                <c:pt idx="856">
                  <c:v>97.91</c:v>
                </c:pt>
                <c:pt idx="857">
                  <c:v>98.05</c:v>
                </c:pt>
                <c:pt idx="858">
                  <c:v>98.2</c:v>
                </c:pt>
                <c:pt idx="859">
                  <c:v>98.34</c:v>
                </c:pt>
                <c:pt idx="860">
                  <c:v>98.49</c:v>
                </c:pt>
                <c:pt idx="861">
                  <c:v>98.63</c:v>
                </c:pt>
                <c:pt idx="862">
                  <c:v>98.78</c:v>
                </c:pt>
                <c:pt idx="863">
                  <c:v>98.93</c:v>
                </c:pt>
                <c:pt idx="864">
                  <c:v>99.07</c:v>
                </c:pt>
                <c:pt idx="865">
                  <c:v>99.22</c:v>
                </c:pt>
                <c:pt idx="866">
                  <c:v>99.37</c:v>
                </c:pt>
                <c:pt idx="867">
                  <c:v>99.51</c:v>
                </c:pt>
                <c:pt idx="868">
                  <c:v>99.66</c:v>
                </c:pt>
                <c:pt idx="869">
                  <c:v>99.81</c:v>
                </c:pt>
                <c:pt idx="870">
                  <c:v>99.96</c:v>
                </c:pt>
                <c:pt idx="871">
                  <c:v>100.1</c:v>
                </c:pt>
                <c:pt idx="872">
                  <c:v>100.3</c:v>
                </c:pt>
                <c:pt idx="873">
                  <c:v>100.4</c:v>
                </c:pt>
                <c:pt idx="874">
                  <c:v>100.6</c:v>
                </c:pt>
                <c:pt idx="875">
                  <c:v>100.7</c:v>
                </c:pt>
                <c:pt idx="876">
                  <c:v>100.9</c:v>
                </c:pt>
                <c:pt idx="877">
                  <c:v>101</c:v>
                </c:pt>
                <c:pt idx="878">
                  <c:v>101.2</c:v>
                </c:pt>
                <c:pt idx="879">
                  <c:v>101.3</c:v>
                </c:pt>
                <c:pt idx="880">
                  <c:v>101.5</c:v>
                </c:pt>
                <c:pt idx="881">
                  <c:v>101.6</c:v>
                </c:pt>
                <c:pt idx="882">
                  <c:v>101.8</c:v>
                </c:pt>
                <c:pt idx="883">
                  <c:v>101.9</c:v>
                </c:pt>
                <c:pt idx="884">
                  <c:v>102.1</c:v>
                </c:pt>
                <c:pt idx="885">
                  <c:v>102.2</c:v>
                </c:pt>
                <c:pt idx="886">
                  <c:v>102.4</c:v>
                </c:pt>
                <c:pt idx="887">
                  <c:v>102.5</c:v>
                </c:pt>
                <c:pt idx="888">
                  <c:v>102.7</c:v>
                </c:pt>
                <c:pt idx="889">
                  <c:v>102.8</c:v>
                </c:pt>
                <c:pt idx="890">
                  <c:v>103</c:v>
                </c:pt>
                <c:pt idx="891">
                  <c:v>103.2</c:v>
                </c:pt>
                <c:pt idx="892">
                  <c:v>103.3</c:v>
                </c:pt>
                <c:pt idx="893">
                  <c:v>103.5</c:v>
                </c:pt>
                <c:pt idx="894">
                  <c:v>103.6</c:v>
                </c:pt>
                <c:pt idx="895">
                  <c:v>103.8</c:v>
                </c:pt>
                <c:pt idx="896">
                  <c:v>103.9</c:v>
                </c:pt>
                <c:pt idx="897">
                  <c:v>104.1</c:v>
                </c:pt>
                <c:pt idx="898">
                  <c:v>104.3</c:v>
                </c:pt>
                <c:pt idx="899">
                  <c:v>104.4</c:v>
                </c:pt>
                <c:pt idx="900">
                  <c:v>104.6</c:v>
                </c:pt>
                <c:pt idx="901">
                  <c:v>104.7</c:v>
                </c:pt>
                <c:pt idx="902">
                  <c:v>104.9</c:v>
                </c:pt>
                <c:pt idx="903">
                  <c:v>105.1</c:v>
                </c:pt>
                <c:pt idx="904">
                  <c:v>105.2</c:v>
                </c:pt>
                <c:pt idx="905">
                  <c:v>105.4</c:v>
                </c:pt>
                <c:pt idx="906">
                  <c:v>105.5</c:v>
                </c:pt>
                <c:pt idx="907">
                  <c:v>105.7</c:v>
                </c:pt>
                <c:pt idx="908">
                  <c:v>105.9</c:v>
                </c:pt>
                <c:pt idx="909">
                  <c:v>106</c:v>
                </c:pt>
                <c:pt idx="910">
                  <c:v>106.2</c:v>
                </c:pt>
                <c:pt idx="911">
                  <c:v>106.3</c:v>
                </c:pt>
                <c:pt idx="912">
                  <c:v>106.5</c:v>
                </c:pt>
                <c:pt idx="913">
                  <c:v>106.7</c:v>
                </c:pt>
                <c:pt idx="914">
                  <c:v>106.8</c:v>
                </c:pt>
                <c:pt idx="915">
                  <c:v>107</c:v>
                </c:pt>
                <c:pt idx="916">
                  <c:v>107.2</c:v>
                </c:pt>
                <c:pt idx="917">
                  <c:v>107.3</c:v>
                </c:pt>
                <c:pt idx="918">
                  <c:v>107.5</c:v>
                </c:pt>
                <c:pt idx="919">
                  <c:v>107.7</c:v>
                </c:pt>
                <c:pt idx="920">
                  <c:v>107.8</c:v>
                </c:pt>
                <c:pt idx="921">
                  <c:v>108</c:v>
                </c:pt>
                <c:pt idx="922">
                  <c:v>108.2</c:v>
                </c:pt>
                <c:pt idx="923">
                  <c:v>108.3</c:v>
                </c:pt>
                <c:pt idx="924">
                  <c:v>108.5</c:v>
                </c:pt>
                <c:pt idx="925">
                  <c:v>108.7</c:v>
                </c:pt>
                <c:pt idx="926">
                  <c:v>108.8</c:v>
                </c:pt>
                <c:pt idx="927">
                  <c:v>109</c:v>
                </c:pt>
                <c:pt idx="928">
                  <c:v>109.2</c:v>
                </c:pt>
                <c:pt idx="929">
                  <c:v>109.3</c:v>
                </c:pt>
                <c:pt idx="930">
                  <c:v>109.5</c:v>
                </c:pt>
                <c:pt idx="931">
                  <c:v>109.7</c:v>
                </c:pt>
                <c:pt idx="932">
                  <c:v>109.9</c:v>
                </c:pt>
                <c:pt idx="933">
                  <c:v>110</c:v>
                </c:pt>
                <c:pt idx="934">
                  <c:v>110.2</c:v>
                </c:pt>
                <c:pt idx="935">
                  <c:v>110.4</c:v>
                </c:pt>
                <c:pt idx="936">
                  <c:v>110.5</c:v>
                </c:pt>
                <c:pt idx="937">
                  <c:v>110.7</c:v>
                </c:pt>
                <c:pt idx="938">
                  <c:v>110.9</c:v>
                </c:pt>
                <c:pt idx="939">
                  <c:v>111.1</c:v>
                </c:pt>
                <c:pt idx="940">
                  <c:v>111.2</c:v>
                </c:pt>
                <c:pt idx="941">
                  <c:v>111.4</c:v>
                </c:pt>
                <c:pt idx="942">
                  <c:v>111.6</c:v>
                </c:pt>
                <c:pt idx="943">
                  <c:v>111.8</c:v>
                </c:pt>
                <c:pt idx="944">
                  <c:v>111.9</c:v>
                </c:pt>
                <c:pt idx="945">
                  <c:v>112.1</c:v>
                </c:pt>
                <c:pt idx="946">
                  <c:v>112.3</c:v>
                </c:pt>
                <c:pt idx="947">
                  <c:v>112.5</c:v>
                </c:pt>
                <c:pt idx="948">
                  <c:v>112.7</c:v>
                </c:pt>
                <c:pt idx="949">
                  <c:v>112.8</c:v>
                </c:pt>
                <c:pt idx="950">
                  <c:v>113</c:v>
                </c:pt>
                <c:pt idx="951">
                  <c:v>113.2</c:v>
                </c:pt>
                <c:pt idx="952">
                  <c:v>113.4</c:v>
                </c:pt>
                <c:pt idx="953">
                  <c:v>113.5</c:v>
                </c:pt>
                <c:pt idx="954">
                  <c:v>113.7</c:v>
                </c:pt>
                <c:pt idx="955">
                  <c:v>113.9</c:v>
                </c:pt>
                <c:pt idx="956">
                  <c:v>114.1</c:v>
                </c:pt>
                <c:pt idx="957">
                  <c:v>114.3</c:v>
                </c:pt>
                <c:pt idx="958">
                  <c:v>114.5</c:v>
                </c:pt>
                <c:pt idx="959">
                  <c:v>114.6</c:v>
                </c:pt>
                <c:pt idx="960">
                  <c:v>114.8</c:v>
                </c:pt>
                <c:pt idx="961">
                  <c:v>115</c:v>
                </c:pt>
                <c:pt idx="962">
                  <c:v>115.2</c:v>
                </c:pt>
                <c:pt idx="963">
                  <c:v>115.4</c:v>
                </c:pt>
                <c:pt idx="964">
                  <c:v>115.6</c:v>
                </c:pt>
                <c:pt idx="965">
                  <c:v>115.7</c:v>
                </c:pt>
                <c:pt idx="966">
                  <c:v>115.9</c:v>
                </c:pt>
                <c:pt idx="967">
                  <c:v>116.1</c:v>
                </c:pt>
                <c:pt idx="968">
                  <c:v>116.3</c:v>
                </c:pt>
                <c:pt idx="969">
                  <c:v>116.5</c:v>
                </c:pt>
                <c:pt idx="970">
                  <c:v>116.7</c:v>
                </c:pt>
                <c:pt idx="971">
                  <c:v>116.9</c:v>
                </c:pt>
                <c:pt idx="972">
                  <c:v>117.1</c:v>
                </c:pt>
                <c:pt idx="973">
                  <c:v>117.2</c:v>
                </c:pt>
                <c:pt idx="974">
                  <c:v>117.4</c:v>
                </c:pt>
                <c:pt idx="975">
                  <c:v>117.6</c:v>
                </c:pt>
                <c:pt idx="976">
                  <c:v>117.8</c:v>
                </c:pt>
                <c:pt idx="977">
                  <c:v>118</c:v>
                </c:pt>
                <c:pt idx="978">
                  <c:v>118.2</c:v>
                </c:pt>
                <c:pt idx="979">
                  <c:v>118.4</c:v>
                </c:pt>
                <c:pt idx="980">
                  <c:v>118.6</c:v>
                </c:pt>
                <c:pt idx="981">
                  <c:v>118.8</c:v>
                </c:pt>
                <c:pt idx="982">
                  <c:v>119</c:v>
                </c:pt>
                <c:pt idx="983">
                  <c:v>119.2</c:v>
                </c:pt>
                <c:pt idx="984">
                  <c:v>119.3</c:v>
                </c:pt>
                <c:pt idx="985">
                  <c:v>119.5</c:v>
                </c:pt>
                <c:pt idx="986">
                  <c:v>119.7</c:v>
                </c:pt>
                <c:pt idx="987">
                  <c:v>119.9</c:v>
                </c:pt>
                <c:pt idx="988">
                  <c:v>120.1</c:v>
                </c:pt>
                <c:pt idx="989">
                  <c:v>120.3</c:v>
                </c:pt>
                <c:pt idx="990">
                  <c:v>120.5</c:v>
                </c:pt>
                <c:pt idx="991">
                  <c:v>120.7</c:v>
                </c:pt>
                <c:pt idx="992">
                  <c:v>120.9</c:v>
                </c:pt>
                <c:pt idx="993">
                  <c:v>121.1</c:v>
                </c:pt>
                <c:pt idx="994">
                  <c:v>121.3</c:v>
                </c:pt>
                <c:pt idx="995">
                  <c:v>121.5</c:v>
                </c:pt>
                <c:pt idx="996">
                  <c:v>121.7</c:v>
                </c:pt>
                <c:pt idx="997">
                  <c:v>121.9</c:v>
                </c:pt>
                <c:pt idx="998">
                  <c:v>122.1</c:v>
                </c:pt>
                <c:pt idx="999">
                  <c:v>122.3</c:v>
                </c:pt>
                <c:pt idx="1000">
                  <c:v>122.5</c:v>
                </c:pt>
                <c:pt idx="1001">
                  <c:v>122.7</c:v>
                </c:pt>
                <c:pt idx="1002">
                  <c:v>122.9</c:v>
                </c:pt>
                <c:pt idx="1003">
                  <c:v>123.1</c:v>
                </c:pt>
                <c:pt idx="1004">
                  <c:v>123.3</c:v>
                </c:pt>
                <c:pt idx="1005">
                  <c:v>123.5</c:v>
                </c:pt>
                <c:pt idx="1006">
                  <c:v>123.7</c:v>
                </c:pt>
                <c:pt idx="1007">
                  <c:v>123.9</c:v>
                </c:pt>
                <c:pt idx="1008">
                  <c:v>124.2</c:v>
                </c:pt>
                <c:pt idx="1009">
                  <c:v>124.4</c:v>
                </c:pt>
                <c:pt idx="1010">
                  <c:v>124.6</c:v>
                </c:pt>
                <c:pt idx="1011">
                  <c:v>124.8</c:v>
                </c:pt>
                <c:pt idx="1012">
                  <c:v>125</c:v>
                </c:pt>
                <c:pt idx="1013">
                  <c:v>125.2</c:v>
                </c:pt>
                <c:pt idx="1014">
                  <c:v>125.4</c:v>
                </c:pt>
                <c:pt idx="1015">
                  <c:v>125.6</c:v>
                </c:pt>
                <c:pt idx="1016">
                  <c:v>125.8</c:v>
                </c:pt>
                <c:pt idx="1017">
                  <c:v>126</c:v>
                </c:pt>
                <c:pt idx="1018">
                  <c:v>126.2</c:v>
                </c:pt>
                <c:pt idx="1019">
                  <c:v>126.4</c:v>
                </c:pt>
                <c:pt idx="1020">
                  <c:v>126.7</c:v>
                </c:pt>
                <c:pt idx="1021">
                  <c:v>126.9</c:v>
                </c:pt>
                <c:pt idx="1022">
                  <c:v>127.1</c:v>
                </c:pt>
                <c:pt idx="1023">
                  <c:v>127.3</c:v>
                </c:pt>
                <c:pt idx="1024">
                  <c:v>127.5</c:v>
                </c:pt>
                <c:pt idx="1025">
                  <c:v>127.7</c:v>
                </c:pt>
                <c:pt idx="1026">
                  <c:v>127.9</c:v>
                </c:pt>
                <c:pt idx="1027">
                  <c:v>128.19999999999999</c:v>
                </c:pt>
                <c:pt idx="1028">
                  <c:v>128.4</c:v>
                </c:pt>
                <c:pt idx="1029">
                  <c:v>128.6</c:v>
                </c:pt>
                <c:pt idx="1030">
                  <c:v>128.80000000000001</c:v>
                </c:pt>
                <c:pt idx="1031">
                  <c:v>129</c:v>
                </c:pt>
                <c:pt idx="1032">
                  <c:v>129.30000000000001</c:v>
                </c:pt>
                <c:pt idx="1033">
                  <c:v>129.5</c:v>
                </c:pt>
                <c:pt idx="1034">
                  <c:v>129.69999999999999</c:v>
                </c:pt>
                <c:pt idx="1035">
                  <c:v>129.9</c:v>
                </c:pt>
                <c:pt idx="1036">
                  <c:v>130.1</c:v>
                </c:pt>
                <c:pt idx="1037">
                  <c:v>130.4</c:v>
                </c:pt>
                <c:pt idx="1038">
                  <c:v>130.6</c:v>
                </c:pt>
                <c:pt idx="1039">
                  <c:v>130.80000000000001</c:v>
                </c:pt>
                <c:pt idx="1040">
                  <c:v>131</c:v>
                </c:pt>
                <c:pt idx="1041">
                  <c:v>131.19999999999999</c:v>
                </c:pt>
                <c:pt idx="1042">
                  <c:v>131.5</c:v>
                </c:pt>
                <c:pt idx="1043">
                  <c:v>131.69999999999999</c:v>
                </c:pt>
                <c:pt idx="1044">
                  <c:v>131.9</c:v>
                </c:pt>
                <c:pt idx="1045">
                  <c:v>132.1</c:v>
                </c:pt>
                <c:pt idx="1046">
                  <c:v>132.4</c:v>
                </c:pt>
                <c:pt idx="1047">
                  <c:v>132.6</c:v>
                </c:pt>
                <c:pt idx="1048">
                  <c:v>132.80000000000001</c:v>
                </c:pt>
                <c:pt idx="1049">
                  <c:v>133.1</c:v>
                </c:pt>
                <c:pt idx="1050">
                  <c:v>133.30000000000001</c:v>
                </c:pt>
                <c:pt idx="1051">
                  <c:v>133.5</c:v>
                </c:pt>
                <c:pt idx="1052">
                  <c:v>133.69999999999999</c:v>
                </c:pt>
                <c:pt idx="1053">
                  <c:v>134</c:v>
                </c:pt>
                <c:pt idx="1054">
                  <c:v>134.19999999999999</c:v>
                </c:pt>
                <c:pt idx="1055">
                  <c:v>134.4</c:v>
                </c:pt>
                <c:pt idx="1056">
                  <c:v>134.69999999999999</c:v>
                </c:pt>
                <c:pt idx="1057">
                  <c:v>134.9</c:v>
                </c:pt>
                <c:pt idx="1058">
                  <c:v>135.1</c:v>
                </c:pt>
                <c:pt idx="1059">
                  <c:v>135.4</c:v>
                </c:pt>
                <c:pt idx="1060">
                  <c:v>135.6</c:v>
                </c:pt>
                <c:pt idx="1061">
                  <c:v>135.80000000000001</c:v>
                </c:pt>
                <c:pt idx="1062">
                  <c:v>136.1</c:v>
                </c:pt>
                <c:pt idx="1063">
                  <c:v>136.30000000000001</c:v>
                </c:pt>
                <c:pt idx="1064">
                  <c:v>136.6</c:v>
                </c:pt>
                <c:pt idx="1065">
                  <c:v>136.80000000000001</c:v>
                </c:pt>
                <c:pt idx="1066">
                  <c:v>137</c:v>
                </c:pt>
                <c:pt idx="1067">
                  <c:v>137.30000000000001</c:v>
                </c:pt>
                <c:pt idx="1068">
                  <c:v>137.5</c:v>
                </c:pt>
                <c:pt idx="1069">
                  <c:v>137.80000000000001</c:v>
                </c:pt>
                <c:pt idx="1070">
                  <c:v>138</c:v>
                </c:pt>
                <c:pt idx="1071">
                  <c:v>138.19999999999999</c:v>
                </c:pt>
                <c:pt idx="1072">
                  <c:v>138.5</c:v>
                </c:pt>
                <c:pt idx="1073">
                  <c:v>138.69999999999999</c:v>
                </c:pt>
                <c:pt idx="1074">
                  <c:v>139</c:v>
                </c:pt>
                <c:pt idx="1075">
                  <c:v>139.19999999999999</c:v>
                </c:pt>
                <c:pt idx="1076">
                  <c:v>139.5</c:v>
                </c:pt>
                <c:pt idx="1077">
                  <c:v>139.69999999999999</c:v>
                </c:pt>
                <c:pt idx="1078">
                  <c:v>139.9</c:v>
                </c:pt>
                <c:pt idx="1079">
                  <c:v>140.19999999999999</c:v>
                </c:pt>
                <c:pt idx="1080">
                  <c:v>140.4</c:v>
                </c:pt>
                <c:pt idx="1081">
                  <c:v>140.69999999999999</c:v>
                </c:pt>
                <c:pt idx="1082">
                  <c:v>140.9</c:v>
                </c:pt>
                <c:pt idx="1083">
                  <c:v>141.19999999999999</c:v>
                </c:pt>
                <c:pt idx="1084">
                  <c:v>141.4</c:v>
                </c:pt>
                <c:pt idx="1085">
                  <c:v>141.69999999999999</c:v>
                </c:pt>
                <c:pt idx="1086">
                  <c:v>141.9</c:v>
                </c:pt>
                <c:pt idx="1087">
                  <c:v>142.19999999999999</c:v>
                </c:pt>
                <c:pt idx="1088">
                  <c:v>142.5</c:v>
                </c:pt>
                <c:pt idx="1089">
                  <c:v>142.69999999999999</c:v>
                </c:pt>
                <c:pt idx="1090">
                  <c:v>143</c:v>
                </c:pt>
                <c:pt idx="1091">
                  <c:v>143.19999999999999</c:v>
                </c:pt>
                <c:pt idx="1092">
                  <c:v>143.5</c:v>
                </c:pt>
                <c:pt idx="1093">
                  <c:v>143.69999999999999</c:v>
                </c:pt>
                <c:pt idx="1094">
                  <c:v>144</c:v>
                </c:pt>
                <c:pt idx="1095">
                  <c:v>144.19999999999999</c:v>
                </c:pt>
                <c:pt idx="1096">
                  <c:v>144.5</c:v>
                </c:pt>
                <c:pt idx="1097">
                  <c:v>144.80000000000001</c:v>
                </c:pt>
                <c:pt idx="1098">
                  <c:v>145</c:v>
                </c:pt>
                <c:pt idx="1099">
                  <c:v>145.30000000000001</c:v>
                </c:pt>
                <c:pt idx="1100">
                  <c:v>145.5</c:v>
                </c:pt>
                <c:pt idx="1101">
                  <c:v>145.80000000000001</c:v>
                </c:pt>
                <c:pt idx="1102">
                  <c:v>146.1</c:v>
                </c:pt>
                <c:pt idx="1103">
                  <c:v>146.30000000000001</c:v>
                </c:pt>
                <c:pt idx="1104">
                  <c:v>146.6</c:v>
                </c:pt>
                <c:pt idx="1105">
                  <c:v>146.9</c:v>
                </c:pt>
                <c:pt idx="1106">
                  <c:v>147.1</c:v>
                </c:pt>
                <c:pt idx="1107">
                  <c:v>147.4</c:v>
                </c:pt>
                <c:pt idx="1108">
                  <c:v>147.69999999999999</c:v>
                </c:pt>
                <c:pt idx="1109">
                  <c:v>147.9</c:v>
                </c:pt>
                <c:pt idx="1110">
                  <c:v>148.19999999999999</c:v>
                </c:pt>
                <c:pt idx="1111">
                  <c:v>148.5</c:v>
                </c:pt>
                <c:pt idx="1112">
                  <c:v>148.69999999999999</c:v>
                </c:pt>
                <c:pt idx="1113">
                  <c:v>149</c:v>
                </c:pt>
                <c:pt idx="1114">
                  <c:v>149.30000000000001</c:v>
                </c:pt>
                <c:pt idx="1115">
                  <c:v>149.6</c:v>
                </c:pt>
                <c:pt idx="1116">
                  <c:v>149.80000000000001</c:v>
                </c:pt>
                <c:pt idx="1117">
                  <c:v>150.1</c:v>
                </c:pt>
                <c:pt idx="1118">
                  <c:v>150.4</c:v>
                </c:pt>
                <c:pt idx="1119">
                  <c:v>150.69999999999999</c:v>
                </c:pt>
                <c:pt idx="1120">
                  <c:v>150.9</c:v>
                </c:pt>
                <c:pt idx="1121">
                  <c:v>151.19999999999999</c:v>
                </c:pt>
                <c:pt idx="1122">
                  <c:v>151.5</c:v>
                </c:pt>
                <c:pt idx="1123">
                  <c:v>151.80000000000001</c:v>
                </c:pt>
                <c:pt idx="1124">
                  <c:v>152</c:v>
                </c:pt>
                <c:pt idx="1125">
                  <c:v>152.30000000000001</c:v>
                </c:pt>
                <c:pt idx="1126">
                  <c:v>152.6</c:v>
                </c:pt>
                <c:pt idx="1127">
                  <c:v>152.9</c:v>
                </c:pt>
                <c:pt idx="1128">
                  <c:v>153.19999999999999</c:v>
                </c:pt>
                <c:pt idx="1129">
                  <c:v>153.4</c:v>
                </c:pt>
                <c:pt idx="1130">
                  <c:v>153.69999999999999</c:v>
                </c:pt>
                <c:pt idx="1131">
                  <c:v>154</c:v>
                </c:pt>
                <c:pt idx="1132">
                  <c:v>154.30000000000001</c:v>
                </c:pt>
                <c:pt idx="1133">
                  <c:v>154.6</c:v>
                </c:pt>
                <c:pt idx="1134">
                  <c:v>154.9</c:v>
                </c:pt>
                <c:pt idx="1135">
                  <c:v>155.19999999999999</c:v>
                </c:pt>
                <c:pt idx="1136">
                  <c:v>155.5</c:v>
                </c:pt>
                <c:pt idx="1137">
                  <c:v>155.69999999999999</c:v>
                </c:pt>
                <c:pt idx="1138">
                  <c:v>156</c:v>
                </c:pt>
                <c:pt idx="1139">
                  <c:v>156.30000000000001</c:v>
                </c:pt>
                <c:pt idx="1140">
                  <c:v>156.6</c:v>
                </c:pt>
                <c:pt idx="1141">
                  <c:v>156.9</c:v>
                </c:pt>
                <c:pt idx="1142">
                  <c:v>157.19999999999999</c:v>
                </c:pt>
                <c:pt idx="1143">
                  <c:v>157.5</c:v>
                </c:pt>
                <c:pt idx="1144">
                  <c:v>157.80000000000001</c:v>
                </c:pt>
                <c:pt idx="1145">
                  <c:v>158.1</c:v>
                </c:pt>
                <c:pt idx="1146">
                  <c:v>158.4</c:v>
                </c:pt>
                <c:pt idx="1147">
                  <c:v>158.69999999999999</c:v>
                </c:pt>
                <c:pt idx="1148">
                  <c:v>159</c:v>
                </c:pt>
                <c:pt idx="1149">
                  <c:v>159.30000000000001</c:v>
                </c:pt>
                <c:pt idx="1150">
                  <c:v>159.6</c:v>
                </c:pt>
                <c:pt idx="1151">
                  <c:v>159.9</c:v>
                </c:pt>
                <c:pt idx="1152">
                  <c:v>160.19999999999999</c:v>
                </c:pt>
                <c:pt idx="1153">
                  <c:v>160.5</c:v>
                </c:pt>
                <c:pt idx="1154">
                  <c:v>160.80000000000001</c:v>
                </c:pt>
                <c:pt idx="1155">
                  <c:v>161.1</c:v>
                </c:pt>
                <c:pt idx="1156">
                  <c:v>161.4</c:v>
                </c:pt>
                <c:pt idx="1157">
                  <c:v>161.69999999999999</c:v>
                </c:pt>
                <c:pt idx="1158">
                  <c:v>162</c:v>
                </c:pt>
                <c:pt idx="1159">
                  <c:v>162.30000000000001</c:v>
                </c:pt>
                <c:pt idx="1160">
                  <c:v>162.6</c:v>
                </c:pt>
                <c:pt idx="1161">
                  <c:v>162.9</c:v>
                </c:pt>
                <c:pt idx="1162">
                  <c:v>163.30000000000001</c:v>
                </c:pt>
                <c:pt idx="1163">
                  <c:v>163.6</c:v>
                </c:pt>
                <c:pt idx="1164">
                  <c:v>163.9</c:v>
                </c:pt>
                <c:pt idx="1165">
                  <c:v>164.2</c:v>
                </c:pt>
                <c:pt idx="1166">
                  <c:v>164.5</c:v>
                </c:pt>
                <c:pt idx="1167">
                  <c:v>164.8</c:v>
                </c:pt>
                <c:pt idx="1168">
                  <c:v>165.1</c:v>
                </c:pt>
                <c:pt idx="1169">
                  <c:v>165.5</c:v>
                </c:pt>
                <c:pt idx="1170">
                  <c:v>165.8</c:v>
                </c:pt>
                <c:pt idx="1171">
                  <c:v>166.1</c:v>
                </c:pt>
                <c:pt idx="1172">
                  <c:v>166.4</c:v>
                </c:pt>
                <c:pt idx="1173">
                  <c:v>166.7</c:v>
                </c:pt>
                <c:pt idx="1174">
                  <c:v>167.1</c:v>
                </c:pt>
                <c:pt idx="1175">
                  <c:v>167.4</c:v>
                </c:pt>
                <c:pt idx="1176">
                  <c:v>167.7</c:v>
                </c:pt>
                <c:pt idx="1177">
                  <c:v>168</c:v>
                </c:pt>
                <c:pt idx="1178">
                  <c:v>168.4</c:v>
                </c:pt>
                <c:pt idx="1179">
                  <c:v>168.7</c:v>
                </c:pt>
                <c:pt idx="1180">
                  <c:v>169</c:v>
                </c:pt>
                <c:pt idx="1181">
                  <c:v>169.3</c:v>
                </c:pt>
                <c:pt idx="1182">
                  <c:v>169.7</c:v>
                </c:pt>
                <c:pt idx="1183">
                  <c:v>170</c:v>
                </c:pt>
                <c:pt idx="1184">
                  <c:v>170.3</c:v>
                </c:pt>
                <c:pt idx="1185">
                  <c:v>170.7</c:v>
                </c:pt>
                <c:pt idx="1186">
                  <c:v>171</c:v>
                </c:pt>
                <c:pt idx="1187">
                  <c:v>171.3</c:v>
                </c:pt>
                <c:pt idx="1188">
                  <c:v>171.7</c:v>
                </c:pt>
                <c:pt idx="1189">
                  <c:v>172</c:v>
                </c:pt>
                <c:pt idx="1190">
                  <c:v>172.3</c:v>
                </c:pt>
                <c:pt idx="1191">
                  <c:v>172.7</c:v>
                </c:pt>
                <c:pt idx="1192">
                  <c:v>173</c:v>
                </c:pt>
                <c:pt idx="1193">
                  <c:v>173.4</c:v>
                </c:pt>
                <c:pt idx="1194">
                  <c:v>173.7</c:v>
                </c:pt>
                <c:pt idx="1195">
                  <c:v>174</c:v>
                </c:pt>
                <c:pt idx="1196">
                  <c:v>174.4</c:v>
                </c:pt>
                <c:pt idx="1197">
                  <c:v>174.7</c:v>
                </c:pt>
                <c:pt idx="1198">
                  <c:v>175.1</c:v>
                </c:pt>
                <c:pt idx="1199">
                  <c:v>175.4</c:v>
                </c:pt>
                <c:pt idx="1200">
                  <c:v>175.8</c:v>
                </c:pt>
                <c:pt idx="1201">
                  <c:v>176.1</c:v>
                </c:pt>
                <c:pt idx="1202">
                  <c:v>176.5</c:v>
                </c:pt>
                <c:pt idx="1203">
                  <c:v>176.8</c:v>
                </c:pt>
                <c:pt idx="1204">
                  <c:v>177.2</c:v>
                </c:pt>
                <c:pt idx="1205">
                  <c:v>177.5</c:v>
                </c:pt>
                <c:pt idx="1206">
                  <c:v>177.9</c:v>
                </c:pt>
                <c:pt idx="1207">
                  <c:v>178.2</c:v>
                </c:pt>
                <c:pt idx="1208">
                  <c:v>178.6</c:v>
                </c:pt>
                <c:pt idx="1209">
                  <c:v>178.9</c:v>
                </c:pt>
                <c:pt idx="1210">
                  <c:v>179.3</c:v>
                </c:pt>
                <c:pt idx="1211">
                  <c:v>179.7</c:v>
                </c:pt>
                <c:pt idx="1212">
                  <c:v>180</c:v>
                </c:pt>
                <c:pt idx="1213">
                  <c:v>180.4</c:v>
                </c:pt>
                <c:pt idx="1214">
                  <c:v>180.7</c:v>
                </c:pt>
                <c:pt idx="1215">
                  <c:v>181.1</c:v>
                </c:pt>
                <c:pt idx="1216">
                  <c:v>181.5</c:v>
                </c:pt>
                <c:pt idx="1217">
                  <c:v>181.8</c:v>
                </c:pt>
                <c:pt idx="1218">
                  <c:v>182.2</c:v>
                </c:pt>
                <c:pt idx="1219">
                  <c:v>182.6</c:v>
                </c:pt>
                <c:pt idx="1220">
                  <c:v>182.9</c:v>
                </c:pt>
                <c:pt idx="1221">
                  <c:v>183.3</c:v>
                </c:pt>
                <c:pt idx="1222">
                  <c:v>183.7</c:v>
                </c:pt>
                <c:pt idx="1223">
                  <c:v>184.1</c:v>
                </c:pt>
                <c:pt idx="1224">
                  <c:v>184.4</c:v>
                </c:pt>
                <c:pt idx="1225">
                  <c:v>184.8</c:v>
                </c:pt>
                <c:pt idx="1226">
                  <c:v>185.2</c:v>
                </c:pt>
                <c:pt idx="1227">
                  <c:v>185.6</c:v>
                </c:pt>
                <c:pt idx="1228">
                  <c:v>185.9</c:v>
                </c:pt>
                <c:pt idx="1229">
                  <c:v>186.3</c:v>
                </c:pt>
                <c:pt idx="1230">
                  <c:v>186.7</c:v>
                </c:pt>
                <c:pt idx="1231">
                  <c:v>187.1</c:v>
                </c:pt>
                <c:pt idx="1232">
                  <c:v>187.5</c:v>
                </c:pt>
                <c:pt idx="1233">
                  <c:v>187.8</c:v>
                </c:pt>
                <c:pt idx="1234">
                  <c:v>188.2</c:v>
                </c:pt>
                <c:pt idx="1235">
                  <c:v>188.6</c:v>
                </c:pt>
                <c:pt idx="1236">
                  <c:v>189</c:v>
                </c:pt>
                <c:pt idx="1237">
                  <c:v>189.4</c:v>
                </c:pt>
                <c:pt idx="1238">
                  <c:v>189.8</c:v>
                </c:pt>
                <c:pt idx="1239">
                  <c:v>190.2</c:v>
                </c:pt>
                <c:pt idx="1240">
                  <c:v>190.6</c:v>
                </c:pt>
                <c:pt idx="1241">
                  <c:v>191</c:v>
                </c:pt>
                <c:pt idx="1242">
                  <c:v>191.4</c:v>
                </c:pt>
                <c:pt idx="1243">
                  <c:v>191.8</c:v>
                </c:pt>
                <c:pt idx="1244">
                  <c:v>192.2</c:v>
                </c:pt>
                <c:pt idx="1245">
                  <c:v>192.6</c:v>
                </c:pt>
                <c:pt idx="1246">
                  <c:v>193</c:v>
                </c:pt>
                <c:pt idx="1247">
                  <c:v>193.4</c:v>
                </c:pt>
                <c:pt idx="1248">
                  <c:v>193.8</c:v>
                </c:pt>
                <c:pt idx="1249">
                  <c:v>194.2</c:v>
                </c:pt>
                <c:pt idx="1250">
                  <c:v>194.6</c:v>
                </c:pt>
                <c:pt idx="1251">
                  <c:v>195</c:v>
                </c:pt>
                <c:pt idx="1252">
                  <c:v>195.4</c:v>
                </c:pt>
                <c:pt idx="1253">
                  <c:v>195.8</c:v>
                </c:pt>
                <c:pt idx="1254">
                  <c:v>196.2</c:v>
                </c:pt>
                <c:pt idx="1255">
                  <c:v>196.6</c:v>
                </c:pt>
                <c:pt idx="1256">
                  <c:v>197</c:v>
                </c:pt>
                <c:pt idx="1257">
                  <c:v>197.4</c:v>
                </c:pt>
                <c:pt idx="1258">
                  <c:v>197.9</c:v>
                </c:pt>
                <c:pt idx="1259">
                  <c:v>198.3</c:v>
                </c:pt>
                <c:pt idx="1260">
                  <c:v>198.7</c:v>
                </c:pt>
                <c:pt idx="1261">
                  <c:v>199.1</c:v>
                </c:pt>
                <c:pt idx="1262">
                  <c:v>199.5</c:v>
                </c:pt>
                <c:pt idx="1263">
                  <c:v>199.9</c:v>
                </c:pt>
                <c:pt idx="1264">
                  <c:v>200.4</c:v>
                </c:pt>
                <c:pt idx="1265">
                  <c:v>200.8</c:v>
                </c:pt>
                <c:pt idx="1266">
                  <c:v>201.2</c:v>
                </c:pt>
                <c:pt idx="1267">
                  <c:v>201.6</c:v>
                </c:pt>
                <c:pt idx="1268">
                  <c:v>202.1</c:v>
                </c:pt>
                <c:pt idx="1269">
                  <c:v>202.5</c:v>
                </c:pt>
                <c:pt idx="1270">
                  <c:v>202.9</c:v>
                </c:pt>
                <c:pt idx="1271">
                  <c:v>203.4</c:v>
                </c:pt>
                <c:pt idx="1272">
                  <c:v>203.8</c:v>
                </c:pt>
                <c:pt idx="1273">
                  <c:v>204.2</c:v>
                </c:pt>
                <c:pt idx="1274">
                  <c:v>204.7</c:v>
                </c:pt>
                <c:pt idx="1275">
                  <c:v>205.1</c:v>
                </c:pt>
                <c:pt idx="1276">
                  <c:v>205.6</c:v>
                </c:pt>
                <c:pt idx="1277">
                  <c:v>206</c:v>
                </c:pt>
                <c:pt idx="1278">
                  <c:v>206.4</c:v>
                </c:pt>
                <c:pt idx="1279">
                  <c:v>206.9</c:v>
                </c:pt>
                <c:pt idx="1280">
                  <c:v>207.3</c:v>
                </c:pt>
                <c:pt idx="1281">
                  <c:v>207.8</c:v>
                </c:pt>
                <c:pt idx="1282">
                  <c:v>208.2</c:v>
                </c:pt>
                <c:pt idx="1283">
                  <c:v>208.7</c:v>
                </c:pt>
                <c:pt idx="1284">
                  <c:v>209.1</c:v>
                </c:pt>
                <c:pt idx="1285">
                  <c:v>209.6</c:v>
                </c:pt>
                <c:pt idx="1286">
                  <c:v>210</c:v>
                </c:pt>
                <c:pt idx="1287">
                  <c:v>210.5</c:v>
                </c:pt>
                <c:pt idx="1288">
                  <c:v>210.9</c:v>
                </c:pt>
                <c:pt idx="1289">
                  <c:v>211.4</c:v>
                </c:pt>
                <c:pt idx="1290">
                  <c:v>211.9</c:v>
                </c:pt>
                <c:pt idx="1291">
                  <c:v>212.3</c:v>
                </c:pt>
                <c:pt idx="1292">
                  <c:v>212.8</c:v>
                </c:pt>
                <c:pt idx="1293">
                  <c:v>213.3</c:v>
                </c:pt>
                <c:pt idx="1294">
                  <c:v>213.7</c:v>
                </c:pt>
                <c:pt idx="1295">
                  <c:v>214.2</c:v>
                </c:pt>
                <c:pt idx="1296">
                  <c:v>214.7</c:v>
                </c:pt>
                <c:pt idx="1297">
                  <c:v>215.1</c:v>
                </c:pt>
                <c:pt idx="1298">
                  <c:v>215.6</c:v>
                </c:pt>
                <c:pt idx="1299">
                  <c:v>216.1</c:v>
                </c:pt>
                <c:pt idx="1300">
                  <c:v>216.6</c:v>
                </c:pt>
                <c:pt idx="1301">
                  <c:v>217</c:v>
                </c:pt>
                <c:pt idx="1302">
                  <c:v>217.5</c:v>
                </c:pt>
                <c:pt idx="1303">
                  <c:v>218</c:v>
                </c:pt>
                <c:pt idx="1304">
                  <c:v>218.5</c:v>
                </c:pt>
                <c:pt idx="1305">
                  <c:v>219</c:v>
                </c:pt>
                <c:pt idx="1306">
                  <c:v>219.4</c:v>
                </c:pt>
                <c:pt idx="1307">
                  <c:v>219.9</c:v>
                </c:pt>
                <c:pt idx="1308">
                  <c:v>220.4</c:v>
                </c:pt>
                <c:pt idx="1309">
                  <c:v>220.9</c:v>
                </c:pt>
                <c:pt idx="1310">
                  <c:v>221.4</c:v>
                </c:pt>
                <c:pt idx="1311">
                  <c:v>221.9</c:v>
                </c:pt>
                <c:pt idx="1312">
                  <c:v>222.4</c:v>
                </c:pt>
                <c:pt idx="1313">
                  <c:v>222.9</c:v>
                </c:pt>
                <c:pt idx="1314">
                  <c:v>223.4</c:v>
                </c:pt>
                <c:pt idx="1315">
                  <c:v>223.9</c:v>
                </c:pt>
                <c:pt idx="1316">
                  <c:v>224.4</c:v>
                </c:pt>
                <c:pt idx="1317">
                  <c:v>224.9</c:v>
                </c:pt>
                <c:pt idx="1318">
                  <c:v>225.4</c:v>
                </c:pt>
                <c:pt idx="1319">
                  <c:v>225.9</c:v>
                </c:pt>
                <c:pt idx="1320">
                  <c:v>226.4</c:v>
                </c:pt>
                <c:pt idx="1321">
                  <c:v>226.9</c:v>
                </c:pt>
                <c:pt idx="1322">
                  <c:v>227.4</c:v>
                </c:pt>
                <c:pt idx="1323">
                  <c:v>228</c:v>
                </c:pt>
                <c:pt idx="1324">
                  <c:v>228.5</c:v>
                </c:pt>
                <c:pt idx="1325">
                  <c:v>229</c:v>
                </c:pt>
                <c:pt idx="1326">
                  <c:v>229.5</c:v>
                </c:pt>
                <c:pt idx="1327">
                  <c:v>230</c:v>
                </c:pt>
                <c:pt idx="1328">
                  <c:v>230.5</c:v>
                </c:pt>
                <c:pt idx="1329">
                  <c:v>231.1</c:v>
                </c:pt>
                <c:pt idx="1330">
                  <c:v>231.6</c:v>
                </c:pt>
                <c:pt idx="1331">
                  <c:v>232.1</c:v>
                </c:pt>
                <c:pt idx="1332">
                  <c:v>232.7</c:v>
                </c:pt>
                <c:pt idx="1333">
                  <c:v>233.2</c:v>
                </c:pt>
                <c:pt idx="1334">
                  <c:v>233.7</c:v>
                </c:pt>
                <c:pt idx="1335">
                  <c:v>234.3</c:v>
                </c:pt>
                <c:pt idx="1336">
                  <c:v>234.8</c:v>
                </c:pt>
                <c:pt idx="1337">
                  <c:v>235.3</c:v>
                </c:pt>
                <c:pt idx="1338">
                  <c:v>235.9</c:v>
                </c:pt>
                <c:pt idx="1339">
                  <c:v>236.4</c:v>
                </c:pt>
                <c:pt idx="1340">
                  <c:v>237</c:v>
                </c:pt>
                <c:pt idx="1341">
                  <c:v>237.5</c:v>
                </c:pt>
                <c:pt idx="1342">
                  <c:v>238.1</c:v>
                </c:pt>
                <c:pt idx="1343">
                  <c:v>238.6</c:v>
                </c:pt>
                <c:pt idx="1344">
                  <c:v>239.2</c:v>
                </c:pt>
                <c:pt idx="1345">
                  <c:v>239.7</c:v>
                </c:pt>
                <c:pt idx="1346">
                  <c:v>240.3</c:v>
                </c:pt>
                <c:pt idx="1347">
                  <c:v>240.8</c:v>
                </c:pt>
                <c:pt idx="1348">
                  <c:v>241.4</c:v>
                </c:pt>
                <c:pt idx="1349">
                  <c:v>242</c:v>
                </c:pt>
                <c:pt idx="1350">
                  <c:v>242.5</c:v>
                </c:pt>
                <c:pt idx="1351">
                  <c:v>243.1</c:v>
                </c:pt>
                <c:pt idx="1352">
                  <c:v>243.7</c:v>
                </c:pt>
                <c:pt idx="1353">
                  <c:v>244.2</c:v>
                </c:pt>
                <c:pt idx="1354">
                  <c:v>244.8</c:v>
                </c:pt>
                <c:pt idx="1355">
                  <c:v>245.4</c:v>
                </c:pt>
                <c:pt idx="1356">
                  <c:v>245.9</c:v>
                </c:pt>
                <c:pt idx="1357">
                  <c:v>246.5</c:v>
                </c:pt>
                <c:pt idx="1358">
                  <c:v>247.1</c:v>
                </c:pt>
                <c:pt idx="1359">
                  <c:v>247.7</c:v>
                </c:pt>
                <c:pt idx="1360">
                  <c:v>248.3</c:v>
                </c:pt>
                <c:pt idx="1361">
                  <c:v>248.9</c:v>
                </c:pt>
                <c:pt idx="1362">
                  <c:v>249.4</c:v>
                </c:pt>
                <c:pt idx="1363">
                  <c:v>250</c:v>
                </c:pt>
                <c:pt idx="1364">
                  <c:v>250.6</c:v>
                </c:pt>
                <c:pt idx="1365">
                  <c:v>251.2</c:v>
                </c:pt>
                <c:pt idx="1366">
                  <c:v>251.8</c:v>
                </c:pt>
                <c:pt idx="1367">
                  <c:v>252.4</c:v>
                </c:pt>
                <c:pt idx="1368">
                  <c:v>253</c:v>
                </c:pt>
                <c:pt idx="1369">
                  <c:v>253.6</c:v>
                </c:pt>
                <c:pt idx="1370">
                  <c:v>254.2</c:v>
                </c:pt>
                <c:pt idx="1371">
                  <c:v>254.8</c:v>
                </c:pt>
                <c:pt idx="1372">
                  <c:v>255.4</c:v>
                </c:pt>
                <c:pt idx="1373">
                  <c:v>256.10000000000002</c:v>
                </c:pt>
                <c:pt idx="1374">
                  <c:v>256.7</c:v>
                </c:pt>
                <c:pt idx="1375">
                  <c:v>257.3</c:v>
                </c:pt>
                <c:pt idx="1376">
                  <c:v>257.89999999999998</c:v>
                </c:pt>
                <c:pt idx="1377">
                  <c:v>258.5</c:v>
                </c:pt>
                <c:pt idx="1378">
                  <c:v>259.2</c:v>
                </c:pt>
                <c:pt idx="1379">
                  <c:v>259.8</c:v>
                </c:pt>
                <c:pt idx="1380">
                  <c:v>260.39999999999998</c:v>
                </c:pt>
                <c:pt idx="1381">
                  <c:v>261</c:v>
                </c:pt>
                <c:pt idx="1382">
                  <c:v>261.7</c:v>
                </c:pt>
                <c:pt idx="1383">
                  <c:v>262.3</c:v>
                </c:pt>
                <c:pt idx="1384">
                  <c:v>262.89999999999998</c:v>
                </c:pt>
                <c:pt idx="1385">
                  <c:v>263.60000000000002</c:v>
                </c:pt>
                <c:pt idx="1386">
                  <c:v>264.2</c:v>
                </c:pt>
                <c:pt idx="1387">
                  <c:v>264.89999999999998</c:v>
                </c:pt>
                <c:pt idx="1388">
                  <c:v>265.5</c:v>
                </c:pt>
                <c:pt idx="1389">
                  <c:v>266.2</c:v>
                </c:pt>
                <c:pt idx="1390">
                  <c:v>266.8</c:v>
                </c:pt>
                <c:pt idx="1391">
                  <c:v>267.5</c:v>
                </c:pt>
                <c:pt idx="1392">
                  <c:v>268.10000000000002</c:v>
                </c:pt>
                <c:pt idx="1393">
                  <c:v>268.8</c:v>
                </c:pt>
                <c:pt idx="1394">
                  <c:v>269.39999999999998</c:v>
                </c:pt>
                <c:pt idx="1395">
                  <c:v>270.10000000000002</c:v>
                </c:pt>
                <c:pt idx="1396">
                  <c:v>270.8</c:v>
                </c:pt>
                <c:pt idx="1397">
                  <c:v>271.39999999999998</c:v>
                </c:pt>
                <c:pt idx="1398">
                  <c:v>272.10000000000002</c:v>
                </c:pt>
                <c:pt idx="1399">
                  <c:v>272.8</c:v>
                </c:pt>
                <c:pt idx="1400">
                  <c:v>273.5</c:v>
                </c:pt>
                <c:pt idx="1401">
                  <c:v>274.10000000000002</c:v>
                </c:pt>
                <c:pt idx="1402">
                  <c:v>274.8</c:v>
                </c:pt>
                <c:pt idx="1403">
                  <c:v>275.5</c:v>
                </c:pt>
                <c:pt idx="1404">
                  <c:v>276.2</c:v>
                </c:pt>
                <c:pt idx="1405">
                  <c:v>276.89999999999998</c:v>
                </c:pt>
                <c:pt idx="1406">
                  <c:v>277.60000000000002</c:v>
                </c:pt>
                <c:pt idx="1407">
                  <c:v>278.3</c:v>
                </c:pt>
                <c:pt idx="1408">
                  <c:v>279</c:v>
                </c:pt>
                <c:pt idx="1409">
                  <c:v>279.7</c:v>
                </c:pt>
                <c:pt idx="1410">
                  <c:v>280.39999999999998</c:v>
                </c:pt>
                <c:pt idx="1411">
                  <c:v>281.10000000000002</c:v>
                </c:pt>
                <c:pt idx="1412">
                  <c:v>281.8</c:v>
                </c:pt>
                <c:pt idx="1413">
                  <c:v>282.5</c:v>
                </c:pt>
                <c:pt idx="1414">
                  <c:v>283.2</c:v>
                </c:pt>
                <c:pt idx="1415">
                  <c:v>283.89999999999998</c:v>
                </c:pt>
                <c:pt idx="1416">
                  <c:v>284.60000000000002</c:v>
                </c:pt>
                <c:pt idx="1417">
                  <c:v>285.3</c:v>
                </c:pt>
                <c:pt idx="1418">
                  <c:v>286.10000000000002</c:v>
                </c:pt>
                <c:pt idx="1419">
                  <c:v>286.8</c:v>
                </c:pt>
                <c:pt idx="1420">
                  <c:v>287.5</c:v>
                </c:pt>
                <c:pt idx="1421">
                  <c:v>288.3</c:v>
                </c:pt>
                <c:pt idx="1422">
                  <c:v>289</c:v>
                </c:pt>
                <c:pt idx="1423">
                  <c:v>289.7</c:v>
                </c:pt>
                <c:pt idx="1424">
                  <c:v>290.5</c:v>
                </c:pt>
                <c:pt idx="1425">
                  <c:v>291.2</c:v>
                </c:pt>
                <c:pt idx="1426">
                  <c:v>292</c:v>
                </c:pt>
                <c:pt idx="1427">
                  <c:v>292.7</c:v>
                </c:pt>
                <c:pt idx="1428">
                  <c:v>293.5</c:v>
                </c:pt>
                <c:pt idx="1429">
                  <c:v>294.2</c:v>
                </c:pt>
                <c:pt idx="1430">
                  <c:v>295</c:v>
                </c:pt>
                <c:pt idx="1431">
                  <c:v>295.7</c:v>
                </c:pt>
                <c:pt idx="1432">
                  <c:v>296.5</c:v>
                </c:pt>
                <c:pt idx="1433">
                  <c:v>297.3</c:v>
                </c:pt>
                <c:pt idx="1434">
                  <c:v>298</c:v>
                </c:pt>
                <c:pt idx="1435">
                  <c:v>298.8</c:v>
                </c:pt>
                <c:pt idx="1436">
                  <c:v>299.60000000000002</c:v>
                </c:pt>
                <c:pt idx="1437">
                  <c:v>300.3</c:v>
                </c:pt>
                <c:pt idx="1438">
                  <c:v>301.10000000000002</c:v>
                </c:pt>
                <c:pt idx="1439">
                  <c:v>301.89999999999998</c:v>
                </c:pt>
                <c:pt idx="1440">
                  <c:v>302.7</c:v>
                </c:pt>
                <c:pt idx="1441">
                  <c:v>303.5</c:v>
                </c:pt>
                <c:pt idx="1442">
                  <c:v>304.3</c:v>
                </c:pt>
                <c:pt idx="1443">
                  <c:v>305.10000000000002</c:v>
                </c:pt>
                <c:pt idx="1444">
                  <c:v>305.89999999999998</c:v>
                </c:pt>
                <c:pt idx="1445">
                  <c:v>306.7</c:v>
                </c:pt>
                <c:pt idx="1446">
                  <c:v>307.5</c:v>
                </c:pt>
                <c:pt idx="1447">
                  <c:v>308.3</c:v>
                </c:pt>
                <c:pt idx="1448">
                  <c:v>309.10000000000002</c:v>
                </c:pt>
                <c:pt idx="1449">
                  <c:v>309.89999999999998</c:v>
                </c:pt>
                <c:pt idx="1450">
                  <c:v>310.7</c:v>
                </c:pt>
                <c:pt idx="1451">
                  <c:v>311.60000000000002</c:v>
                </c:pt>
                <c:pt idx="1452">
                  <c:v>312.39999999999998</c:v>
                </c:pt>
                <c:pt idx="1453">
                  <c:v>313.2</c:v>
                </c:pt>
                <c:pt idx="1454">
                  <c:v>314.10000000000002</c:v>
                </c:pt>
                <c:pt idx="1455">
                  <c:v>314.89999999999998</c:v>
                </c:pt>
                <c:pt idx="1456">
                  <c:v>315.7</c:v>
                </c:pt>
                <c:pt idx="1457">
                  <c:v>316.60000000000002</c:v>
                </c:pt>
                <c:pt idx="1458">
                  <c:v>317.39999999999998</c:v>
                </c:pt>
                <c:pt idx="1459">
                  <c:v>318.3</c:v>
                </c:pt>
                <c:pt idx="1460">
                  <c:v>319.10000000000002</c:v>
                </c:pt>
                <c:pt idx="1461">
                  <c:v>320</c:v>
                </c:pt>
                <c:pt idx="1462">
                  <c:v>320.8</c:v>
                </c:pt>
                <c:pt idx="1463">
                  <c:v>321.7</c:v>
                </c:pt>
                <c:pt idx="1464">
                  <c:v>322.60000000000002</c:v>
                </c:pt>
                <c:pt idx="1465">
                  <c:v>323.39999999999998</c:v>
                </c:pt>
                <c:pt idx="1466">
                  <c:v>324.3</c:v>
                </c:pt>
                <c:pt idx="1467">
                  <c:v>325.2</c:v>
                </c:pt>
                <c:pt idx="1468">
                  <c:v>326.10000000000002</c:v>
                </c:pt>
                <c:pt idx="1469">
                  <c:v>326.89999999999998</c:v>
                </c:pt>
                <c:pt idx="1470">
                  <c:v>327.8</c:v>
                </c:pt>
                <c:pt idx="1471">
                  <c:v>328.7</c:v>
                </c:pt>
                <c:pt idx="1472">
                  <c:v>329.6</c:v>
                </c:pt>
                <c:pt idx="1473">
                  <c:v>330.5</c:v>
                </c:pt>
                <c:pt idx="1474">
                  <c:v>331.4</c:v>
                </c:pt>
                <c:pt idx="1475">
                  <c:v>332.3</c:v>
                </c:pt>
                <c:pt idx="1476">
                  <c:v>333.2</c:v>
                </c:pt>
                <c:pt idx="1477">
                  <c:v>334.1</c:v>
                </c:pt>
                <c:pt idx="1478">
                  <c:v>335.1</c:v>
                </c:pt>
                <c:pt idx="1479">
                  <c:v>336</c:v>
                </c:pt>
                <c:pt idx="1480">
                  <c:v>336.9</c:v>
                </c:pt>
                <c:pt idx="1481">
                  <c:v>337.8</c:v>
                </c:pt>
                <c:pt idx="1482">
                  <c:v>338.8</c:v>
                </c:pt>
                <c:pt idx="1483">
                  <c:v>339.7</c:v>
                </c:pt>
                <c:pt idx="1484">
                  <c:v>340.6</c:v>
                </c:pt>
                <c:pt idx="1485">
                  <c:v>341.6</c:v>
                </c:pt>
                <c:pt idx="1486">
                  <c:v>342.5</c:v>
                </c:pt>
                <c:pt idx="1487">
                  <c:v>343.5</c:v>
                </c:pt>
                <c:pt idx="1488">
                  <c:v>344.4</c:v>
                </c:pt>
                <c:pt idx="1489">
                  <c:v>345.4</c:v>
                </c:pt>
                <c:pt idx="1490">
                  <c:v>346.4</c:v>
                </c:pt>
                <c:pt idx="1491">
                  <c:v>347.3</c:v>
                </c:pt>
                <c:pt idx="1492">
                  <c:v>348.3</c:v>
                </c:pt>
                <c:pt idx="1493">
                  <c:v>349.3</c:v>
                </c:pt>
                <c:pt idx="1494">
                  <c:v>350.3</c:v>
                </c:pt>
                <c:pt idx="1495">
                  <c:v>351.2</c:v>
                </c:pt>
                <c:pt idx="1496">
                  <c:v>352.2</c:v>
                </c:pt>
                <c:pt idx="1497">
                  <c:v>353.2</c:v>
                </c:pt>
                <c:pt idx="1498">
                  <c:v>354.2</c:v>
                </c:pt>
                <c:pt idx="1499">
                  <c:v>355.2</c:v>
                </c:pt>
                <c:pt idx="1500">
                  <c:v>356.2</c:v>
                </c:pt>
                <c:pt idx="1501">
                  <c:v>357.2</c:v>
                </c:pt>
                <c:pt idx="1502">
                  <c:v>358.3</c:v>
                </c:pt>
                <c:pt idx="1503">
                  <c:v>359.3</c:v>
                </c:pt>
                <c:pt idx="1504">
                  <c:v>360.3</c:v>
                </c:pt>
                <c:pt idx="1505">
                  <c:v>361.3</c:v>
                </c:pt>
                <c:pt idx="1506">
                  <c:v>362.4</c:v>
                </c:pt>
                <c:pt idx="1507">
                  <c:v>363.4</c:v>
                </c:pt>
                <c:pt idx="1508">
                  <c:v>364.4</c:v>
                </c:pt>
                <c:pt idx="1509">
                  <c:v>365.5</c:v>
                </c:pt>
                <c:pt idx="1510">
                  <c:v>366.5</c:v>
                </c:pt>
                <c:pt idx="1511">
                  <c:v>367.6</c:v>
                </c:pt>
                <c:pt idx="1512">
                  <c:v>368.6</c:v>
                </c:pt>
                <c:pt idx="1513">
                  <c:v>369.7</c:v>
                </c:pt>
                <c:pt idx="1514">
                  <c:v>370.8</c:v>
                </c:pt>
                <c:pt idx="1515">
                  <c:v>371.8</c:v>
                </c:pt>
                <c:pt idx="1516">
                  <c:v>372.9</c:v>
                </c:pt>
                <c:pt idx="1517">
                  <c:v>374</c:v>
                </c:pt>
                <c:pt idx="1518">
                  <c:v>375.1</c:v>
                </c:pt>
                <c:pt idx="1519">
                  <c:v>376.2</c:v>
                </c:pt>
                <c:pt idx="1520">
                  <c:v>377.3</c:v>
                </c:pt>
                <c:pt idx="1521">
                  <c:v>378.4</c:v>
                </c:pt>
                <c:pt idx="1522">
                  <c:v>379.5</c:v>
                </c:pt>
                <c:pt idx="1523">
                  <c:v>380.6</c:v>
                </c:pt>
                <c:pt idx="1524">
                  <c:v>381.7</c:v>
                </c:pt>
                <c:pt idx="1525">
                  <c:v>382.8</c:v>
                </c:pt>
                <c:pt idx="1526">
                  <c:v>383.9</c:v>
                </c:pt>
                <c:pt idx="1527">
                  <c:v>385.1</c:v>
                </c:pt>
                <c:pt idx="1528">
                  <c:v>386.2</c:v>
                </c:pt>
                <c:pt idx="1529">
                  <c:v>387.4</c:v>
                </c:pt>
                <c:pt idx="1530">
                  <c:v>388.5</c:v>
                </c:pt>
                <c:pt idx="1531">
                  <c:v>389.6</c:v>
                </c:pt>
                <c:pt idx="1532">
                  <c:v>390.8</c:v>
                </c:pt>
                <c:pt idx="1533">
                  <c:v>392</c:v>
                </c:pt>
                <c:pt idx="1534">
                  <c:v>393.1</c:v>
                </c:pt>
                <c:pt idx="1535">
                  <c:v>394.3</c:v>
                </c:pt>
                <c:pt idx="1536">
                  <c:v>395.5</c:v>
                </c:pt>
                <c:pt idx="1537">
                  <c:v>396.7</c:v>
                </c:pt>
                <c:pt idx="1538">
                  <c:v>397.8</c:v>
                </c:pt>
                <c:pt idx="1539">
                  <c:v>399</c:v>
                </c:pt>
                <c:pt idx="1540">
                  <c:v>400.2</c:v>
                </c:pt>
                <c:pt idx="1541">
                  <c:v>401.4</c:v>
                </c:pt>
                <c:pt idx="1542">
                  <c:v>402.6</c:v>
                </c:pt>
                <c:pt idx="1543">
                  <c:v>403.9</c:v>
                </c:pt>
                <c:pt idx="1544">
                  <c:v>405.1</c:v>
                </c:pt>
                <c:pt idx="1545">
                  <c:v>406.3</c:v>
                </c:pt>
                <c:pt idx="1546">
                  <c:v>407.5</c:v>
                </c:pt>
                <c:pt idx="1547">
                  <c:v>408.8</c:v>
                </c:pt>
                <c:pt idx="1548">
                  <c:v>410</c:v>
                </c:pt>
                <c:pt idx="1549">
                  <c:v>411.3</c:v>
                </c:pt>
                <c:pt idx="1550">
                  <c:v>412.5</c:v>
                </c:pt>
                <c:pt idx="1551">
                  <c:v>413.8</c:v>
                </c:pt>
                <c:pt idx="1552">
                  <c:v>415</c:v>
                </c:pt>
                <c:pt idx="1553">
                  <c:v>416.3</c:v>
                </c:pt>
                <c:pt idx="1554">
                  <c:v>417.6</c:v>
                </c:pt>
                <c:pt idx="1555">
                  <c:v>418.9</c:v>
                </c:pt>
                <c:pt idx="1556">
                  <c:v>420.1</c:v>
                </c:pt>
                <c:pt idx="1557">
                  <c:v>421.4</c:v>
                </c:pt>
                <c:pt idx="1558">
                  <c:v>422.7</c:v>
                </c:pt>
                <c:pt idx="1559">
                  <c:v>424</c:v>
                </c:pt>
                <c:pt idx="1560">
                  <c:v>425.4</c:v>
                </c:pt>
                <c:pt idx="1561">
                  <c:v>426.7</c:v>
                </c:pt>
                <c:pt idx="1562">
                  <c:v>428</c:v>
                </c:pt>
                <c:pt idx="1563">
                  <c:v>429.3</c:v>
                </c:pt>
                <c:pt idx="1564">
                  <c:v>430.7</c:v>
                </c:pt>
                <c:pt idx="1565">
                  <c:v>432</c:v>
                </c:pt>
                <c:pt idx="1566">
                  <c:v>433.4</c:v>
                </c:pt>
                <c:pt idx="1567">
                  <c:v>434.7</c:v>
                </c:pt>
                <c:pt idx="1568">
                  <c:v>436.1</c:v>
                </c:pt>
                <c:pt idx="1569">
                  <c:v>437.4</c:v>
                </c:pt>
                <c:pt idx="1570">
                  <c:v>438.8</c:v>
                </c:pt>
                <c:pt idx="1571">
                  <c:v>440.2</c:v>
                </c:pt>
                <c:pt idx="1572">
                  <c:v>441.6</c:v>
                </c:pt>
                <c:pt idx="1573">
                  <c:v>443</c:v>
                </c:pt>
                <c:pt idx="1574">
                  <c:v>444.4</c:v>
                </c:pt>
                <c:pt idx="1575">
                  <c:v>445.8</c:v>
                </c:pt>
                <c:pt idx="1576">
                  <c:v>447.2</c:v>
                </c:pt>
                <c:pt idx="1577">
                  <c:v>448.6</c:v>
                </c:pt>
                <c:pt idx="1578">
                  <c:v>450</c:v>
                </c:pt>
                <c:pt idx="1579">
                  <c:v>451.5</c:v>
                </c:pt>
                <c:pt idx="1580">
                  <c:v>452.9</c:v>
                </c:pt>
                <c:pt idx="1581">
                  <c:v>454.4</c:v>
                </c:pt>
                <c:pt idx="1582">
                  <c:v>455.8</c:v>
                </c:pt>
                <c:pt idx="1583">
                  <c:v>457.3</c:v>
                </c:pt>
                <c:pt idx="1584">
                  <c:v>458.8</c:v>
                </c:pt>
                <c:pt idx="1585">
                  <c:v>460.2</c:v>
                </c:pt>
                <c:pt idx="1586">
                  <c:v>461.7</c:v>
                </c:pt>
                <c:pt idx="1587">
                  <c:v>463.2</c:v>
                </c:pt>
                <c:pt idx="1588">
                  <c:v>464.7</c:v>
                </c:pt>
                <c:pt idx="1589">
                  <c:v>466.2</c:v>
                </c:pt>
                <c:pt idx="1590">
                  <c:v>467.7</c:v>
                </c:pt>
                <c:pt idx="1591">
                  <c:v>469.2</c:v>
                </c:pt>
                <c:pt idx="1592">
                  <c:v>470.8</c:v>
                </c:pt>
                <c:pt idx="1593">
                  <c:v>472.3</c:v>
                </c:pt>
                <c:pt idx="1594">
                  <c:v>473.8</c:v>
                </c:pt>
                <c:pt idx="1595">
                  <c:v>475.4</c:v>
                </c:pt>
                <c:pt idx="1596">
                  <c:v>477</c:v>
                </c:pt>
                <c:pt idx="1597">
                  <c:v>478.5</c:v>
                </c:pt>
                <c:pt idx="1598">
                  <c:v>480.1</c:v>
                </c:pt>
                <c:pt idx="1599">
                  <c:v>481.7</c:v>
                </c:pt>
                <c:pt idx="1600">
                  <c:v>483.3</c:v>
                </c:pt>
                <c:pt idx="1601">
                  <c:v>484.9</c:v>
                </c:pt>
                <c:pt idx="1602">
                  <c:v>486.5</c:v>
                </c:pt>
                <c:pt idx="1603">
                  <c:v>488.1</c:v>
                </c:pt>
                <c:pt idx="1604">
                  <c:v>489.7</c:v>
                </c:pt>
                <c:pt idx="1605">
                  <c:v>491.3</c:v>
                </c:pt>
                <c:pt idx="1606">
                  <c:v>493</c:v>
                </c:pt>
                <c:pt idx="1607">
                  <c:v>494.6</c:v>
                </c:pt>
                <c:pt idx="1608">
                  <c:v>496.2</c:v>
                </c:pt>
                <c:pt idx="1609">
                  <c:v>497.9</c:v>
                </c:pt>
                <c:pt idx="1610">
                  <c:v>499.6</c:v>
                </c:pt>
                <c:pt idx="1611">
                  <c:v>501.3</c:v>
                </c:pt>
                <c:pt idx="1612">
                  <c:v>502.9</c:v>
                </c:pt>
                <c:pt idx="1613">
                  <c:v>504.6</c:v>
                </c:pt>
                <c:pt idx="1614">
                  <c:v>506.3</c:v>
                </c:pt>
                <c:pt idx="1615">
                  <c:v>508.1</c:v>
                </c:pt>
                <c:pt idx="1616">
                  <c:v>509.8</c:v>
                </c:pt>
                <c:pt idx="1617">
                  <c:v>511.5</c:v>
                </c:pt>
                <c:pt idx="1618">
                  <c:v>513.20000000000005</c:v>
                </c:pt>
                <c:pt idx="1619">
                  <c:v>515</c:v>
                </c:pt>
                <c:pt idx="1620">
                  <c:v>516.70000000000005</c:v>
                </c:pt>
                <c:pt idx="1621">
                  <c:v>518.5</c:v>
                </c:pt>
                <c:pt idx="1622">
                  <c:v>520.29999999999995</c:v>
                </c:pt>
                <c:pt idx="1623">
                  <c:v>522.1</c:v>
                </c:pt>
                <c:pt idx="1624">
                  <c:v>523.9</c:v>
                </c:pt>
                <c:pt idx="1625">
                  <c:v>525.70000000000005</c:v>
                </c:pt>
                <c:pt idx="1626">
                  <c:v>527.5</c:v>
                </c:pt>
                <c:pt idx="1627">
                  <c:v>529.29999999999995</c:v>
                </c:pt>
                <c:pt idx="1628">
                  <c:v>531.1</c:v>
                </c:pt>
                <c:pt idx="1629">
                  <c:v>533</c:v>
                </c:pt>
                <c:pt idx="1630">
                  <c:v>534.79999999999995</c:v>
                </c:pt>
                <c:pt idx="1631">
                  <c:v>536.70000000000005</c:v>
                </c:pt>
                <c:pt idx="1632">
                  <c:v>538.5</c:v>
                </c:pt>
                <c:pt idx="1633">
                  <c:v>540.4</c:v>
                </c:pt>
                <c:pt idx="1634">
                  <c:v>542.29999999999995</c:v>
                </c:pt>
                <c:pt idx="1635">
                  <c:v>544.20000000000005</c:v>
                </c:pt>
                <c:pt idx="1636">
                  <c:v>546.1</c:v>
                </c:pt>
                <c:pt idx="1637">
                  <c:v>548</c:v>
                </c:pt>
                <c:pt idx="1638">
                  <c:v>549.9</c:v>
                </c:pt>
                <c:pt idx="1639">
                  <c:v>551.9</c:v>
                </c:pt>
                <c:pt idx="1640">
                  <c:v>553.79999999999995</c:v>
                </c:pt>
                <c:pt idx="1641">
                  <c:v>555.79999999999995</c:v>
                </c:pt>
                <c:pt idx="1642">
                  <c:v>557.70000000000005</c:v>
                </c:pt>
                <c:pt idx="1643">
                  <c:v>559.70000000000005</c:v>
                </c:pt>
                <c:pt idx="1644">
                  <c:v>561.70000000000005</c:v>
                </c:pt>
                <c:pt idx="1645">
                  <c:v>563.70000000000005</c:v>
                </c:pt>
                <c:pt idx="1646">
                  <c:v>565.70000000000005</c:v>
                </c:pt>
                <c:pt idx="1647">
                  <c:v>567.70000000000005</c:v>
                </c:pt>
                <c:pt idx="1648">
                  <c:v>569.79999999999995</c:v>
                </c:pt>
                <c:pt idx="1649">
                  <c:v>571.79999999999995</c:v>
                </c:pt>
                <c:pt idx="1650">
                  <c:v>573.9</c:v>
                </c:pt>
                <c:pt idx="1651">
                  <c:v>575.9</c:v>
                </c:pt>
                <c:pt idx="1652">
                  <c:v>578</c:v>
                </c:pt>
                <c:pt idx="1653">
                  <c:v>580.1</c:v>
                </c:pt>
                <c:pt idx="1654">
                  <c:v>582.20000000000005</c:v>
                </c:pt>
                <c:pt idx="1655">
                  <c:v>584.29999999999995</c:v>
                </c:pt>
                <c:pt idx="1656">
                  <c:v>586.4</c:v>
                </c:pt>
                <c:pt idx="1657">
                  <c:v>588.6</c:v>
                </c:pt>
                <c:pt idx="1658">
                  <c:v>590.70000000000005</c:v>
                </c:pt>
                <c:pt idx="1659">
                  <c:v>592.9</c:v>
                </c:pt>
                <c:pt idx="1660">
                  <c:v>595</c:v>
                </c:pt>
                <c:pt idx="1661">
                  <c:v>597.20000000000005</c:v>
                </c:pt>
                <c:pt idx="1662">
                  <c:v>599.4</c:v>
                </c:pt>
                <c:pt idx="1663">
                  <c:v>601.6</c:v>
                </c:pt>
                <c:pt idx="1664">
                  <c:v>603.79999999999995</c:v>
                </c:pt>
                <c:pt idx="1665">
                  <c:v>606</c:v>
                </c:pt>
                <c:pt idx="1666">
                  <c:v>608.29999999999995</c:v>
                </c:pt>
                <c:pt idx="1667">
                  <c:v>610.5</c:v>
                </c:pt>
                <c:pt idx="1668">
                  <c:v>612.79999999999995</c:v>
                </c:pt>
                <c:pt idx="1669">
                  <c:v>615.1</c:v>
                </c:pt>
                <c:pt idx="1670">
                  <c:v>617.4</c:v>
                </c:pt>
                <c:pt idx="1671">
                  <c:v>619.70000000000005</c:v>
                </c:pt>
                <c:pt idx="1672">
                  <c:v>622</c:v>
                </c:pt>
                <c:pt idx="1673">
                  <c:v>624.29999999999995</c:v>
                </c:pt>
                <c:pt idx="1674">
                  <c:v>626.70000000000005</c:v>
                </c:pt>
                <c:pt idx="1675">
                  <c:v>629</c:v>
                </c:pt>
                <c:pt idx="1676">
                  <c:v>631.4</c:v>
                </c:pt>
                <c:pt idx="1677">
                  <c:v>633.79999999999995</c:v>
                </c:pt>
                <c:pt idx="1678">
                  <c:v>636.20000000000005</c:v>
                </c:pt>
                <c:pt idx="1679">
                  <c:v>638.6</c:v>
                </c:pt>
                <c:pt idx="1680">
                  <c:v>641</c:v>
                </c:pt>
                <c:pt idx="1681">
                  <c:v>643.4</c:v>
                </c:pt>
                <c:pt idx="1682">
                  <c:v>645.9</c:v>
                </c:pt>
                <c:pt idx="1683">
                  <c:v>648.29999999999995</c:v>
                </c:pt>
                <c:pt idx="1684">
                  <c:v>650.79999999999995</c:v>
                </c:pt>
                <c:pt idx="1685">
                  <c:v>653.29999999999995</c:v>
                </c:pt>
                <c:pt idx="1686">
                  <c:v>655.8</c:v>
                </c:pt>
                <c:pt idx="1687">
                  <c:v>658.3</c:v>
                </c:pt>
                <c:pt idx="1688">
                  <c:v>660.9</c:v>
                </c:pt>
                <c:pt idx="1689">
                  <c:v>663.4</c:v>
                </c:pt>
                <c:pt idx="1690">
                  <c:v>666</c:v>
                </c:pt>
                <c:pt idx="1691">
                  <c:v>668.6</c:v>
                </c:pt>
                <c:pt idx="1692">
                  <c:v>671.1</c:v>
                </c:pt>
                <c:pt idx="1693">
                  <c:v>673.8</c:v>
                </c:pt>
                <c:pt idx="1694">
                  <c:v>676.4</c:v>
                </c:pt>
                <c:pt idx="1695">
                  <c:v>679</c:v>
                </c:pt>
                <c:pt idx="1696">
                  <c:v>681.7</c:v>
                </c:pt>
                <c:pt idx="1697">
                  <c:v>684.3</c:v>
                </c:pt>
                <c:pt idx="1698">
                  <c:v>687</c:v>
                </c:pt>
                <c:pt idx="1699">
                  <c:v>689.7</c:v>
                </c:pt>
                <c:pt idx="1700">
                  <c:v>692.4</c:v>
                </c:pt>
                <c:pt idx="1701">
                  <c:v>695.2</c:v>
                </c:pt>
                <c:pt idx="1702">
                  <c:v>697.9</c:v>
                </c:pt>
                <c:pt idx="1703">
                  <c:v>700.7</c:v>
                </c:pt>
                <c:pt idx="1704">
                  <c:v>703.5</c:v>
                </c:pt>
                <c:pt idx="1705">
                  <c:v>706.3</c:v>
                </c:pt>
                <c:pt idx="1706">
                  <c:v>709.1</c:v>
                </c:pt>
                <c:pt idx="1707">
                  <c:v>711.9</c:v>
                </c:pt>
                <c:pt idx="1708">
                  <c:v>714.8</c:v>
                </c:pt>
                <c:pt idx="1709">
                  <c:v>717.6</c:v>
                </c:pt>
                <c:pt idx="1710">
                  <c:v>720.5</c:v>
                </c:pt>
                <c:pt idx="1711">
                  <c:v>723.4</c:v>
                </c:pt>
                <c:pt idx="1712">
                  <c:v>726.3</c:v>
                </c:pt>
                <c:pt idx="1713">
                  <c:v>729.3</c:v>
                </c:pt>
                <c:pt idx="1714">
                  <c:v>732.2</c:v>
                </c:pt>
                <c:pt idx="1715">
                  <c:v>735.2</c:v>
                </c:pt>
                <c:pt idx="1716">
                  <c:v>738.2</c:v>
                </c:pt>
                <c:pt idx="1717">
                  <c:v>741.2</c:v>
                </c:pt>
                <c:pt idx="1718">
                  <c:v>744.2</c:v>
                </c:pt>
                <c:pt idx="1719">
                  <c:v>747.3</c:v>
                </c:pt>
                <c:pt idx="1720">
                  <c:v>750.3</c:v>
                </c:pt>
                <c:pt idx="1721">
                  <c:v>753.4</c:v>
                </c:pt>
                <c:pt idx="1722">
                  <c:v>756.5</c:v>
                </c:pt>
                <c:pt idx="1723">
                  <c:v>759.6</c:v>
                </c:pt>
                <c:pt idx="1724">
                  <c:v>762.8</c:v>
                </c:pt>
                <c:pt idx="1725">
                  <c:v>765.9</c:v>
                </c:pt>
                <c:pt idx="1726">
                  <c:v>769.1</c:v>
                </c:pt>
                <c:pt idx="1727">
                  <c:v>772.3</c:v>
                </c:pt>
                <c:pt idx="1728">
                  <c:v>775.5</c:v>
                </c:pt>
                <c:pt idx="1729">
                  <c:v>778.8</c:v>
                </c:pt>
                <c:pt idx="1730">
                  <c:v>782</c:v>
                </c:pt>
                <c:pt idx="1731">
                  <c:v>785.3</c:v>
                </c:pt>
                <c:pt idx="1732">
                  <c:v>788.6</c:v>
                </c:pt>
                <c:pt idx="1733">
                  <c:v>791.9</c:v>
                </c:pt>
                <c:pt idx="1734">
                  <c:v>795.2</c:v>
                </c:pt>
                <c:pt idx="1735">
                  <c:v>798.6</c:v>
                </c:pt>
                <c:pt idx="1736">
                  <c:v>802</c:v>
                </c:pt>
                <c:pt idx="1737">
                  <c:v>805.4</c:v>
                </c:pt>
                <c:pt idx="1738">
                  <c:v>808.8</c:v>
                </c:pt>
                <c:pt idx="1739">
                  <c:v>812.3</c:v>
                </c:pt>
                <c:pt idx="1740">
                  <c:v>815.7</c:v>
                </c:pt>
                <c:pt idx="1741">
                  <c:v>819.2</c:v>
                </c:pt>
                <c:pt idx="1742">
                  <c:v>822.7</c:v>
                </c:pt>
                <c:pt idx="1743">
                  <c:v>826.3</c:v>
                </c:pt>
                <c:pt idx="1744">
                  <c:v>829.8</c:v>
                </c:pt>
                <c:pt idx="1745">
                  <c:v>833.4</c:v>
                </c:pt>
                <c:pt idx="1746">
                  <c:v>837</c:v>
                </c:pt>
                <c:pt idx="1747">
                  <c:v>840.6</c:v>
                </c:pt>
                <c:pt idx="1748">
                  <c:v>844.3</c:v>
                </c:pt>
                <c:pt idx="1749">
                  <c:v>847.9</c:v>
                </c:pt>
                <c:pt idx="1750">
                  <c:v>851.6</c:v>
                </c:pt>
                <c:pt idx="1751">
                  <c:v>855.4</c:v>
                </c:pt>
                <c:pt idx="1752">
                  <c:v>859.1</c:v>
                </c:pt>
                <c:pt idx="1753">
                  <c:v>862.9</c:v>
                </c:pt>
                <c:pt idx="1754">
                  <c:v>866.7</c:v>
                </c:pt>
                <c:pt idx="1755">
                  <c:v>870.5</c:v>
                </c:pt>
                <c:pt idx="1756">
                  <c:v>874.3</c:v>
                </c:pt>
                <c:pt idx="1757">
                  <c:v>878.2</c:v>
                </c:pt>
                <c:pt idx="1758">
                  <c:v>882.1</c:v>
                </c:pt>
                <c:pt idx="1759">
                  <c:v>886</c:v>
                </c:pt>
                <c:pt idx="1760">
                  <c:v>890</c:v>
                </c:pt>
                <c:pt idx="1761">
                  <c:v>893.9</c:v>
                </c:pt>
                <c:pt idx="1762">
                  <c:v>897.9</c:v>
                </c:pt>
                <c:pt idx="1763">
                  <c:v>902</c:v>
                </c:pt>
                <c:pt idx="1764">
                  <c:v>906</c:v>
                </c:pt>
                <c:pt idx="1765">
                  <c:v>910.1</c:v>
                </c:pt>
                <c:pt idx="1766">
                  <c:v>914.2</c:v>
                </c:pt>
                <c:pt idx="1767">
                  <c:v>918.3</c:v>
                </c:pt>
                <c:pt idx="1768">
                  <c:v>922.5</c:v>
                </c:pt>
                <c:pt idx="1769">
                  <c:v>926.7</c:v>
                </c:pt>
                <c:pt idx="1770">
                  <c:v>930.9</c:v>
                </c:pt>
                <c:pt idx="1771">
                  <c:v>935.1</c:v>
                </c:pt>
                <c:pt idx="1772">
                  <c:v>939.4</c:v>
                </c:pt>
                <c:pt idx="1773">
                  <c:v>943.7</c:v>
                </c:pt>
                <c:pt idx="1774">
                  <c:v>948</c:v>
                </c:pt>
                <c:pt idx="1775">
                  <c:v>952.4</c:v>
                </c:pt>
                <c:pt idx="1776">
                  <c:v>956.8</c:v>
                </c:pt>
                <c:pt idx="1777">
                  <c:v>961.2</c:v>
                </c:pt>
                <c:pt idx="1778">
                  <c:v>965.7</c:v>
                </c:pt>
                <c:pt idx="1779">
                  <c:v>970.2</c:v>
                </c:pt>
                <c:pt idx="1780">
                  <c:v>974.7</c:v>
                </c:pt>
                <c:pt idx="1781">
                  <c:v>979.2</c:v>
                </c:pt>
                <c:pt idx="1782">
                  <c:v>983.8</c:v>
                </c:pt>
                <c:pt idx="1783">
                  <c:v>988.4</c:v>
                </c:pt>
                <c:pt idx="1784">
                  <c:v>993</c:v>
                </c:pt>
                <c:pt idx="1785">
                  <c:v>997.7</c:v>
                </c:pt>
                <c:pt idx="1786">
                  <c:v>1002</c:v>
                </c:pt>
                <c:pt idx="1787">
                  <c:v>1007</c:v>
                </c:pt>
                <c:pt idx="1788">
                  <c:v>1012</c:v>
                </c:pt>
                <c:pt idx="1789">
                  <c:v>1017</c:v>
                </c:pt>
                <c:pt idx="1790">
                  <c:v>1022</c:v>
                </c:pt>
                <c:pt idx="1791">
                  <c:v>1026</c:v>
                </c:pt>
                <c:pt idx="1792">
                  <c:v>1031</c:v>
                </c:pt>
                <c:pt idx="1793">
                  <c:v>1036</c:v>
                </c:pt>
                <c:pt idx="1794">
                  <c:v>1041</c:v>
                </c:pt>
                <c:pt idx="1795">
                  <c:v>1046</c:v>
                </c:pt>
                <c:pt idx="1796">
                  <c:v>1051</c:v>
                </c:pt>
                <c:pt idx="1797">
                  <c:v>1056</c:v>
                </c:pt>
                <c:pt idx="1798">
                  <c:v>1062</c:v>
                </c:pt>
                <c:pt idx="1799">
                  <c:v>1067</c:v>
                </c:pt>
                <c:pt idx="1800">
                  <c:v>1072</c:v>
                </c:pt>
                <c:pt idx="1801">
                  <c:v>1077</c:v>
                </c:pt>
                <c:pt idx="1802">
                  <c:v>1082</c:v>
                </c:pt>
                <c:pt idx="1803">
                  <c:v>1088</c:v>
                </c:pt>
                <c:pt idx="1804">
                  <c:v>1093</c:v>
                </c:pt>
                <c:pt idx="1805">
                  <c:v>1098</c:v>
                </c:pt>
                <c:pt idx="1806">
                  <c:v>1104</c:v>
                </c:pt>
                <c:pt idx="1807">
                  <c:v>1109</c:v>
                </c:pt>
                <c:pt idx="1808">
                  <c:v>1115</c:v>
                </c:pt>
                <c:pt idx="1809">
                  <c:v>1120</c:v>
                </c:pt>
                <c:pt idx="1810">
                  <c:v>1126</c:v>
                </c:pt>
                <c:pt idx="1811">
                  <c:v>1132</c:v>
                </c:pt>
                <c:pt idx="1812">
                  <c:v>1137</c:v>
                </c:pt>
                <c:pt idx="1813">
                  <c:v>1143</c:v>
                </c:pt>
                <c:pt idx="1814">
                  <c:v>1149</c:v>
                </c:pt>
                <c:pt idx="1815">
                  <c:v>1154</c:v>
                </c:pt>
                <c:pt idx="1816">
                  <c:v>1160</c:v>
                </c:pt>
                <c:pt idx="1817">
                  <c:v>1166</c:v>
                </c:pt>
                <c:pt idx="1818">
                  <c:v>1172</c:v>
                </c:pt>
                <c:pt idx="1819">
                  <c:v>1178</c:v>
                </c:pt>
                <c:pt idx="1820">
                  <c:v>1184</c:v>
                </c:pt>
                <c:pt idx="1821">
                  <c:v>1190</c:v>
                </c:pt>
                <c:pt idx="1822">
                  <c:v>1196</c:v>
                </c:pt>
                <c:pt idx="1823">
                  <c:v>1202</c:v>
                </c:pt>
                <c:pt idx="1824">
                  <c:v>1209</c:v>
                </c:pt>
                <c:pt idx="1825">
                  <c:v>1215</c:v>
                </c:pt>
                <c:pt idx="1826">
                  <c:v>1221</c:v>
                </c:pt>
                <c:pt idx="1827">
                  <c:v>1227</c:v>
                </c:pt>
                <c:pt idx="1828">
                  <c:v>1234</c:v>
                </c:pt>
                <c:pt idx="1829">
                  <c:v>1240</c:v>
                </c:pt>
                <c:pt idx="1830">
                  <c:v>1247</c:v>
                </c:pt>
                <c:pt idx="1831">
                  <c:v>1253</c:v>
                </c:pt>
                <c:pt idx="1832">
                  <c:v>1260</c:v>
                </c:pt>
                <c:pt idx="1833">
                  <c:v>1267</c:v>
                </c:pt>
                <c:pt idx="1834">
                  <c:v>1273</c:v>
                </c:pt>
                <c:pt idx="1835">
                  <c:v>1280</c:v>
                </c:pt>
                <c:pt idx="1836">
                  <c:v>1287</c:v>
                </c:pt>
                <c:pt idx="1837">
                  <c:v>1294</c:v>
                </c:pt>
                <c:pt idx="1838">
                  <c:v>1300</c:v>
                </c:pt>
                <c:pt idx="1839">
                  <c:v>1307</c:v>
                </c:pt>
                <c:pt idx="1840">
                  <c:v>1314</c:v>
                </c:pt>
                <c:pt idx="1841">
                  <c:v>1321</c:v>
                </c:pt>
                <c:pt idx="1842">
                  <c:v>1329</c:v>
                </c:pt>
                <c:pt idx="1843">
                  <c:v>1336</c:v>
                </c:pt>
                <c:pt idx="1844">
                  <c:v>1343</c:v>
                </c:pt>
                <c:pt idx="1845">
                  <c:v>1350</c:v>
                </c:pt>
                <c:pt idx="1846">
                  <c:v>1358</c:v>
                </c:pt>
                <c:pt idx="1847">
                  <c:v>1365</c:v>
                </c:pt>
                <c:pt idx="1848">
                  <c:v>1372</c:v>
                </c:pt>
                <c:pt idx="1849">
                  <c:v>1380</c:v>
                </c:pt>
                <c:pt idx="1850">
                  <c:v>1388</c:v>
                </c:pt>
                <c:pt idx="1851">
                  <c:v>1395</c:v>
                </c:pt>
                <c:pt idx="1852">
                  <c:v>1403</c:v>
                </c:pt>
                <c:pt idx="1853">
                  <c:v>1411</c:v>
                </c:pt>
                <c:pt idx="1854">
                  <c:v>1418</c:v>
                </c:pt>
                <c:pt idx="1855">
                  <c:v>1426</c:v>
                </c:pt>
                <c:pt idx="1856">
                  <c:v>1434</c:v>
                </c:pt>
                <c:pt idx="1857">
                  <c:v>1442</c:v>
                </c:pt>
                <c:pt idx="1858">
                  <c:v>1450</c:v>
                </c:pt>
                <c:pt idx="1859">
                  <c:v>1459</c:v>
                </c:pt>
                <c:pt idx="1860">
                  <c:v>1467</c:v>
                </c:pt>
                <c:pt idx="1861">
                  <c:v>1475</c:v>
                </c:pt>
                <c:pt idx="1862">
                  <c:v>1483</c:v>
                </c:pt>
                <c:pt idx="1863">
                  <c:v>1492</c:v>
                </c:pt>
                <c:pt idx="1864">
                  <c:v>1500</c:v>
                </c:pt>
                <c:pt idx="1865">
                  <c:v>1509</c:v>
                </c:pt>
                <c:pt idx="1866">
                  <c:v>1517</c:v>
                </c:pt>
                <c:pt idx="1867">
                  <c:v>1526</c:v>
                </c:pt>
                <c:pt idx="1868">
                  <c:v>1535</c:v>
                </c:pt>
                <c:pt idx="1869">
                  <c:v>1544</c:v>
                </c:pt>
                <c:pt idx="1870">
                  <c:v>1553</c:v>
                </c:pt>
                <c:pt idx="1871">
                  <c:v>1562</c:v>
                </c:pt>
                <c:pt idx="1872">
                  <c:v>1571</c:v>
                </c:pt>
                <c:pt idx="1873">
                  <c:v>1580</c:v>
                </c:pt>
                <c:pt idx="1874">
                  <c:v>1589</c:v>
                </c:pt>
                <c:pt idx="1875">
                  <c:v>1598</c:v>
                </c:pt>
                <c:pt idx="1876">
                  <c:v>1608</c:v>
                </c:pt>
                <c:pt idx="1877">
                  <c:v>1617</c:v>
                </c:pt>
                <c:pt idx="1878">
                  <c:v>1627</c:v>
                </c:pt>
                <c:pt idx="1879">
                  <c:v>1636</c:v>
                </c:pt>
                <c:pt idx="1880">
                  <c:v>1646</c:v>
                </c:pt>
                <c:pt idx="1881">
                  <c:v>1656</c:v>
                </c:pt>
                <c:pt idx="1882">
                  <c:v>1665</c:v>
                </c:pt>
                <c:pt idx="1883">
                  <c:v>1675</c:v>
                </c:pt>
                <c:pt idx="1884">
                  <c:v>1685</c:v>
                </c:pt>
                <c:pt idx="1885">
                  <c:v>1695</c:v>
                </c:pt>
                <c:pt idx="1886">
                  <c:v>1706</c:v>
                </c:pt>
                <c:pt idx="1887">
                  <c:v>1716</c:v>
                </c:pt>
                <c:pt idx="1888">
                  <c:v>1726</c:v>
                </c:pt>
                <c:pt idx="1889">
                  <c:v>1737</c:v>
                </c:pt>
                <c:pt idx="1890">
                  <c:v>1747</c:v>
                </c:pt>
                <c:pt idx="1891">
                  <c:v>1758</c:v>
                </c:pt>
                <c:pt idx="1892">
                  <c:v>1768</c:v>
                </c:pt>
                <c:pt idx="1893">
                  <c:v>1779</c:v>
                </c:pt>
                <c:pt idx="1894">
                  <c:v>1790</c:v>
                </c:pt>
                <c:pt idx="1895">
                  <c:v>1801</c:v>
                </c:pt>
                <c:pt idx="1896">
                  <c:v>1812</c:v>
                </c:pt>
                <c:pt idx="1897">
                  <c:v>1823</c:v>
                </c:pt>
                <c:pt idx="1898">
                  <c:v>1835</c:v>
                </c:pt>
                <c:pt idx="1899">
                  <c:v>1846</c:v>
                </c:pt>
                <c:pt idx="1900">
                  <c:v>1857</c:v>
                </c:pt>
                <c:pt idx="1901">
                  <c:v>1869</c:v>
                </c:pt>
                <c:pt idx="1902">
                  <c:v>1881</c:v>
                </c:pt>
                <c:pt idx="1903">
                  <c:v>1892</c:v>
                </c:pt>
                <c:pt idx="1904">
                  <c:v>1904</c:v>
                </c:pt>
                <c:pt idx="1905">
                  <c:v>1916</c:v>
                </c:pt>
                <c:pt idx="1906">
                  <c:v>1928</c:v>
                </c:pt>
                <c:pt idx="1907">
                  <c:v>1940</c:v>
                </c:pt>
                <c:pt idx="1908">
                  <c:v>1953</c:v>
                </c:pt>
                <c:pt idx="1909">
                  <c:v>1965</c:v>
                </c:pt>
                <c:pt idx="1910">
                  <c:v>1977</c:v>
                </c:pt>
                <c:pt idx="1911">
                  <c:v>1990</c:v>
                </c:pt>
                <c:pt idx="1912">
                  <c:v>2003</c:v>
                </c:pt>
                <c:pt idx="1913">
                  <c:v>2016</c:v>
                </c:pt>
                <c:pt idx="1914">
                  <c:v>2028</c:v>
                </c:pt>
                <c:pt idx="1915">
                  <c:v>2042</c:v>
                </c:pt>
                <c:pt idx="1916">
                  <c:v>2055</c:v>
                </c:pt>
                <c:pt idx="1917">
                  <c:v>2068</c:v>
                </c:pt>
                <c:pt idx="1918">
                  <c:v>2081</c:v>
                </c:pt>
                <c:pt idx="1919">
                  <c:v>2095</c:v>
                </c:pt>
                <c:pt idx="1920">
                  <c:v>2108</c:v>
                </c:pt>
                <c:pt idx="1921">
                  <c:v>2122</c:v>
                </c:pt>
                <c:pt idx="1922">
                  <c:v>2136</c:v>
                </c:pt>
                <c:pt idx="1923">
                  <c:v>2150</c:v>
                </c:pt>
                <c:pt idx="1924">
                  <c:v>2164</c:v>
                </c:pt>
                <c:pt idx="1925">
                  <c:v>2178</c:v>
                </c:pt>
                <c:pt idx="1926">
                  <c:v>2193</c:v>
                </c:pt>
                <c:pt idx="1927">
                  <c:v>2207</c:v>
                </c:pt>
                <c:pt idx="1928">
                  <c:v>2222</c:v>
                </c:pt>
                <c:pt idx="1929">
                  <c:v>2236</c:v>
                </c:pt>
                <c:pt idx="1930">
                  <c:v>2251</c:v>
                </c:pt>
                <c:pt idx="1931">
                  <c:v>2266</c:v>
                </c:pt>
                <c:pt idx="1932">
                  <c:v>2281</c:v>
                </c:pt>
                <c:pt idx="1933">
                  <c:v>2297</c:v>
                </c:pt>
                <c:pt idx="1934">
                  <c:v>2312</c:v>
                </c:pt>
                <c:pt idx="1935">
                  <c:v>2328</c:v>
                </c:pt>
                <c:pt idx="1936">
                  <c:v>2343</c:v>
                </c:pt>
                <c:pt idx="1937">
                  <c:v>2359</c:v>
                </c:pt>
                <c:pt idx="1938">
                  <c:v>2375</c:v>
                </c:pt>
                <c:pt idx="1939">
                  <c:v>2391</c:v>
                </c:pt>
                <c:pt idx="1940">
                  <c:v>2407</c:v>
                </c:pt>
                <c:pt idx="1941">
                  <c:v>2424</c:v>
                </c:pt>
                <c:pt idx="1942">
                  <c:v>2440</c:v>
                </c:pt>
                <c:pt idx="1943">
                  <c:v>2457</c:v>
                </c:pt>
                <c:pt idx="1944">
                  <c:v>2474</c:v>
                </c:pt>
                <c:pt idx="1945">
                  <c:v>2490</c:v>
                </c:pt>
                <c:pt idx="1946">
                  <c:v>2508</c:v>
                </c:pt>
                <c:pt idx="1947">
                  <c:v>2525</c:v>
                </c:pt>
                <c:pt idx="1948">
                  <c:v>2542</c:v>
                </c:pt>
                <c:pt idx="1949">
                  <c:v>2560</c:v>
                </c:pt>
                <c:pt idx="1950">
                  <c:v>2578</c:v>
                </c:pt>
                <c:pt idx="1951">
                  <c:v>2595</c:v>
                </c:pt>
                <c:pt idx="1952">
                  <c:v>2613</c:v>
                </c:pt>
                <c:pt idx="1953">
                  <c:v>2632</c:v>
                </c:pt>
                <c:pt idx="1954">
                  <c:v>2650</c:v>
                </c:pt>
                <c:pt idx="1955">
                  <c:v>2669</c:v>
                </c:pt>
                <c:pt idx="1956">
                  <c:v>2687</c:v>
                </c:pt>
                <c:pt idx="1957">
                  <c:v>2706</c:v>
                </c:pt>
                <c:pt idx="1958">
                  <c:v>2725</c:v>
                </c:pt>
                <c:pt idx="1959">
                  <c:v>2744</c:v>
                </c:pt>
                <c:pt idx="1960">
                  <c:v>2764</c:v>
                </c:pt>
                <c:pt idx="1961">
                  <c:v>2783</c:v>
                </c:pt>
                <c:pt idx="1962">
                  <c:v>2803</c:v>
                </c:pt>
                <c:pt idx="1963">
                  <c:v>2823</c:v>
                </c:pt>
                <c:pt idx="1964">
                  <c:v>2843</c:v>
                </c:pt>
                <c:pt idx="1965">
                  <c:v>2863</c:v>
                </c:pt>
                <c:pt idx="1966">
                  <c:v>2884</c:v>
                </c:pt>
                <c:pt idx="1967">
                  <c:v>2904</c:v>
                </c:pt>
                <c:pt idx="1968">
                  <c:v>2925</c:v>
                </c:pt>
                <c:pt idx="1969">
                  <c:v>2946</c:v>
                </c:pt>
                <c:pt idx="1970">
                  <c:v>2967</c:v>
                </c:pt>
                <c:pt idx="1971">
                  <c:v>2989</c:v>
                </c:pt>
                <c:pt idx="1972">
                  <c:v>3010</c:v>
                </c:pt>
                <c:pt idx="1973">
                  <c:v>3032</c:v>
                </c:pt>
                <c:pt idx="1974">
                  <c:v>3054</c:v>
                </c:pt>
                <c:pt idx="1975">
                  <c:v>3076</c:v>
                </c:pt>
                <c:pt idx="1976">
                  <c:v>3098</c:v>
                </c:pt>
                <c:pt idx="1977">
                  <c:v>3121</c:v>
                </c:pt>
                <c:pt idx="1978">
                  <c:v>3144</c:v>
                </c:pt>
                <c:pt idx="1979">
                  <c:v>3167</c:v>
                </c:pt>
                <c:pt idx="1980">
                  <c:v>3190</c:v>
                </c:pt>
                <c:pt idx="1981">
                  <c:v>3213</c:v>
                </c:pt>
                <c:pt idx="1982">
                  <c:v>3237</c:v>
                </c:pt>
                <c:pt idx="1983">
                  <c:v>3261</c:v>
                </c:pt>
                <c:pt idx="1984">
                  <c:v>3285</c:v>
                </c:pt>
                <c:pt idx="1985">
                  <c:v>3309</c:v>
                </c:pt>
                <c:pt idx="1986">
                  <c:v>3334</c:v>
                </c:pt>
                <c:pt idx="1987">
                  <c:v>3358</c:v>
                </c:pt>
                <c:pt idx="1988">
                  <c:v>3383</c:v>
                </c:pt>
                <c:pt idx="1989">
                  <c:v>3409</c:v>
                </c:pt>
                <c:pt idx="1990">
                  <c:v>3434</c:v>
                </c:pt>
                <c:pt idx="1991">
                  <c:v>3460</c:v>
                </c:pt>
                <c:pt idx="1992">
                  <c:v>3486</c:v>
                </c:pt>
                <c:pt idx="1993">
                  <c:v>3512</c:v>
                </c:pt>
                <c:pt idx="1994">
                  <c:v>3538</c:v>
                </c:pt>
                <c:pt idx="1995">
                  <c:v>3565</c:v>
                </c:pt>
                <c:pt idx="1996">
                  <c:v>3592</c:v>
                </c:pt>
                <c:pt idx="1997">
                  <c:v>3619</c:v>
                </c:pt>
                <c:pt idx="1998">
                  <c:v>3647</c:v>
                </c:pt>
                <c:pt idx="1999">
                  <c:v>3675</c:v>
                </c:pt>
                <c:pt idx="2000">
                  <c:v>3703</c:v>
                </c:pt>
                <c:pt idx="2001">
                  <c:v>3731</c:v>
                </c:pt>
                <c:pt idx="2002">
                  <c:v>3759</c:v>
                </c:pt>
                <c:pt idx="2003">
                  <c:v>3788</c:v>
                </c:pt>
                <c:pt idx="2004">
                  <c:v>3817</c:v>
                </c:pt>
                <c:pt idx="2005">
                  <c:v>3847</c:v>
                </c:pt>
                <c:pt idx="2006">
                  <c:v>3876</c:v>
                </c:pt>
                <c:pt idx="2007">
                  <c:v>3906</c:v>
                </c:pt>
                <c:pt idx="2008">
                  <c:v>3937</c:v>
                </c:pt>
                <c:pt idx="2009">
                  <c:v>3967</c:v>
                </c:pt>
                <c:pt idx="2010">
                  <c:v>3998</c:v>
                </c:pt>
                <c:pt idx="2011">
                  <c:v>4030</c:v>
                </c:pt>
                <c:pt idx="2012">
                  <c:v>4061</c:v>
                </c:pt>
                <c:pt idx="2013">
                  <c:v>4093</c:v>
                </c:pt>
                <c:pt idx="2014">
                  <c:v>4125</c:v>
                </c:pt>
                <c:pt idx="2015">
                  <c:v>4158</c:v>
                </c:pt>
                <c:pt idx="2016">
                  <c:v>4191</c:v>
                </c:pt>
                <c:pt idx="2017">
                  <c:v>4224</c:v>
                </c:pt>
                <c:pt idx="2018">
                  <c:v>4257</c:v>
                </c:pt>
                <c:pt idx="2019">
                  <c:v>4291</c:v>
                </c:pt>
                <c:pt idx="2020">
                  <c:v>4326</c:v>
                </c:pt>
                <c:pt idx="2021">
                  <c:v>4360</c:v>
                </c:pt>
                <c:pt idx="2022">
                  <c:v>4395</c:v>
                </c:pt>
                <c:pt idx="2023">
                  <c:v>4431</c:v>
                </c:pt>
                <c:pt idx="2024">
                  <c:v>4466</c:v>
                </c:pt>
                <c:pt idx="2025">
                  <c:v>4502</c:v>
                </c:pt>
                <c:pt idx="2026">
                  <c:v>4539</c:v>
                </c:pt>
                <c:pt idx="2027">
                  <c:v>4576</c:v>
                </c:pt>
                <c:pt idx="2028">
                  <c:v>4613</c:v>
                </c:pt>
                <c:pt idx="2029">
                  <c:v>4651</c:v>
                </c:pt>
                <c:pt idx="2030">
                  <c:v>4689</c:v>
                </c:pt>
                <c:pt idx="2031">
                  <c:v>4728</c:v>
                </c:pt>
                <c:pt idx="2032">
                  <c:v>4767</c:v>
                </c:pt>
                <c:pt idx="2033">
                  <c:v>4806</c:v>
                </c:pt>
                <c:pt idx="2034">
                  <c:v>4846</c:v>
                </c:pt>
                <c:pt idx="2035">
                  <c:v>4887</c:v>
                </c:pt>
                <c:pt idx="2036">
                  <c:v>4928</c:v>
                </c:pt>
                <c:pt idx="2037">
                  <c:v>4969</c:v>
                </c:pt>
                <c:pt idx="2038">
                  <c:v>5011</c:v>
                </c:pt>
                <c:pt idx="2039">
                  <c:v>5053</c:v>
                </c:pt>
                <c:pt idx="2040">
                  <c:v>5096</c:v>
                </c:pt>
                <c:pt idx="2041">
                  <c:v>5139</c:v>
                </c:pt>
                <c:pt idx="2042">
                  <c:v>5183</c:v>
                </c:pt>
                <c:pt idx="2043">
                  <c:v>5227</c:v>
                </c:pt>
                <c:pt idx="2044">
                  <c:v>5272</c:v>
                </c:pt>
                <c:pt idx="2045">
                  <c:v>5317</c:v>
                </c:pt>
                <c:pt idx="2046">
                  <c:v>5363</c:v>
                </c:pt>
                <c:pt idx="2047">
                  <c:v>5410</c:v>
                </c:pt>
                <c:pt idx="2048">
                  <c:v>5457</c:v>
                </c:pt>
                <c:pt idx="2049">
                  <c:v>5504</c:v>
                </c:pt>
                <c:pt idx="2050">
                  <c:v>5552</c:v>
                </c:pt>
                <c:pt idx="2051">
                  <c:v>5601</c:v>
                </c:pt>
                <c:pt idx="2052">
                  <c:v>5650</c:v>
                </c:pt>
                <c:pt idx="2053">
                  <c:v>5700</c:v>
                </c:pt>
                <c:pt idx="2054">
                  <c:v>5751</c:v>
                </c:pt>
                <c:pt idx="2055">
                  <c:v>5802</c:v>
                </c:pt>
                <c:pt idx="2056">
                  <c:v>5854</c:v>
                </c:pt>
                <c:pt idx="2057">
                  <c:v>5907</c:v>
                </c:pt>
                <c:pt idx="2058">
                  <c:v>5960</c:v>
                </c:pt>
                <c:pt idx="2059">
                  <c:v>6014</c:v>
                </c:pt>
                <c:pt idx="2060">
                  <c:v>6068</c:v>
                </c:pt>
                <c:pt idx="2061">
                  <c:v>6123</c:v>
                </c:pt>
                <c:pt idx="2062">
                  <c:v>6179</c:v>
                </c:pt>
                <c:pt idx="2063">
                  <c:v>6236</c:v>
                </c:pt>
                <c:pt idx="2064">
                  <c:v>6293</c:v>
                </c:pt>
                <c:pt idx="2065">
                  <c:v>6351</c:v>
                </c:pt>
                <c:pt idx="2066">
                  <c:v>6410</c:v>
                </c:pt>
                <c:pt idx="2067">
                  <c:v>6469</c:v>
                </c:pt>
                <c:pt idx="2068">
                  <c:v>6529</c:v>
                </c:pt>
                <c:pt idx="2069">
                  <c:v>6591</c:v>
                </c:pt>
                <c:pt idx="2070">
                  <c:v>6652</c:v>
                </c:pt>
                <c:pt idx="2071">
                  <c:v>6715</c:v>
                </c:pt>
                <c:pt idx="2072">
                  <c:v>6778</c:v>
                </c:pt>
                <c:pt idx="2073">
                  <c:v>6843</c:v>
                </c:pt>
                <c:pt idx="2074">
                  <c:v>6908</c:v>
                </c:pt>
                <c:pt idx="2075">
                  <c:v>6973</c:v>
                </c:pt>
                <c:pt idx="2076">
                  <c:v>7040</c:v>
                </c:pt>
                <c:pt idx="2077">
                  <c:v>7108</c:v>
                </c:pt>
                <c:pt idx="2078">
                  <c:v>7176</c:v>
                </c:pt>
                <c:pt idx="2079">
                  <c:v>7245</c:v>
                </c:pt>
                <c:pt idx="2080">
                  <c:v>7316</c:v>
                </c:pt>
                <c:pt idx="2081">
                  <c:v>7387</c:v>
                </c:pt>
                <c:pt idx="2082">
                  <c:v>7459</c:v>
                </c:pt>
                <c:pt idx="2083">
                  <c:v>7531</c:v>
                </c:pt>
                <c:pt idx="2084">
                  <c:v>7605</c:v>
                </c:pt>
                <c:pt idx="2085">
                  <c:v>7680</c:v>
                </c:pt>
                <c:pt idx="2086">
                  <c:v>7755</c:v>
                </c:pt>
                <c:pt idx="2087">
                  <c:v>7832</c:v>
                </c:pt>
                <c:pt idx="2088">
                  <c:v>7909</c:v>
                </c:pt>
                <c:pt idx="2089">
                  <c:v>7988</c:v>
                </c:pt>
                <c:pt idx="2090">
                  <c:v>8067</c:v>
                </c:pt>
                <c:pt idx="2091">
                  <c:v>8147</c:v>
                </c:pt>
                <c:pt idx="2092">
                  <c:v>8229</c:v>
                </c:pt>
                <c:pt idx="2093">
                  <c:v>8311</c:v>
                </c:pt>
                <c:pt idx="2094">
                  <c:v>8394</c:v>
                </c:pt>
                <c:pt idx="2095">
                  <c:v>8478</c:v>
                </c:pt>
                <c:pt idx="2096">
                  <c:v>8563</c:v>
                </c:pt>
                <c:pt idx="2097">
                  <c:v>8649</c:v>
                </c:pt>
                <c:pt idx="2098">
                  <c:v>8737</c:v>
                </c:pt>
                <c:pt idx="2099">
                  <c:v>8825</c:v>
                </c:pt>
                <c:pt idx="2100">
                  <c:v>8913</c:v>
                </c:pt>
                <c:pt idx="2101">
                  <c:v>9003</c:v>
                </c:pt>
                <c:pt idx="2102">
                  <c:v>9094</c:v>
                </c:pt>
                <c:pt idx="2103">
                  <c:v>9186</c:v>
                </c:pt>
                <c:pt idx="2104">
                  <c:v>9279</c:v>
                </c:pt>
                <c:pt idx="2105">
                  <c:v>9373</c:v>
                </c:pt>
                <c:pt idx="2106">
                  <c:v>9467</c:v>
                </c:pt>
                <c:pt idx="2107">
                  <c:v>9563</c:v>
                </c:pt>
                <c:pt idx="2108">
                  <c:v>9659</c:v>
                </c:pt>
                <c:pt idx="2109">
                  <c:v>9757</c:v>
                </c:pt>
                <c:pt idx="2110">
                  <c:v>9855</c:v>
                </c:pt>
                <c:pt idx="2111">
                  <c:v>9954</c:v>
                </c:pt>
                <c:pt idx="2112">
                  <c:v>10050</c:v>
                </c:pt>
                <c:pt idx="2113">
                  <c:v>10150</c:v>
                </c:pt>
                <c:pt idx="2114">
                  <c:v>10260</c:v>
                </c:pt>
                <c:pt idx="2115">
                  <c:v>10360</c:v>
                </c:pt>
                <c:pt idx="2116">
                  <c:v>10460</c:v>
                </c:pt>
                <c:pt idx="2117">
                  <c:v>10570</c:v>
                </c:pt>
                <c:pt idx="2118">
                  <c:v>10670</c:v>
                </c:pt>
                <c:pt idx="2119">
                  <c:v>10780</c:v>
                </c:pt>
                <c:pt idx="2120">
                  <c:v>10880</c:v>
                </c:pt>
                <c:pt idx="2121">
                  <c:v>10990</c:v>
                </c:pt>
                <c:pt idx="2122">
                  <c:v>11100</c:v>
                </c:pt>
                <c:pt idx="2123">
                  <c:v>11200</c:v>
                </c:pt>
                <c:pt idx="2124">
                  <c:v>11310</c:v>
                </c:pt>
                <c:pt idx="2125">
                  <c:v>11420</c:v>
                </c:pt>
                <c:pt idx="2126">
                  <c:v>11530</c:v>
                </c:pt>
                <c:pt idx="2127">
                  <c:v>11640</c:v>
                </c:pt>
                <c:pt idx="2128">
                  <c:v>11750</c:v>
                </c:pt>
                <c:pt idx="2129">
                  <c:v>11860</c:v>
                </c:pt>
                <c:pt idx="2130">
                  <c:v>11970</c:v>
                </c:pt>
                <c:pt idx="2131">
                  <c:v>12080</c:v>
                </c:pt>
                <c:pt idx="2132">
                  <c:v>12190</c:v>
                </c:pt>
                <c:pt idx="2133">
                  <c:v>12300</c:v>
                </c:pt>
                <c:pt idx="2134">
                  <c:v>12410</c:v>
                </c:pt>
                <c:pt idx="2135">
                  <c:v>12520</c:v>
                </c:pt>
                <c:pt idx="2136">
                  <c:v>12630</c:v>
                </c:pt>
                <c:pt idx="2137">
                  <c:v>12740</c:v>
                </c:pt>
                <c:pt idx="2138">
                  <c:v>12850</c:v>
                </c:pt>
                <c:pt idx="2139">
                  <c:v>12960</c:v>
                </c:pt>
                <c:pt idx="2140">
                  <c:v>13070</c:v>
                </c:pt>
                <c:pt idx="2141">
                  <c:v>13180</c:v>
                </c:pt>
                <c:pt idx="2142">
                  <c:v>13290</c:v>
                </c:pt>
                <c:pt idx="2143">
                  <c:v>13400</c:v>
                </c:pt>
                <c:pt idx="2144">
                  <c:v>13500</c:v>
                </c:pt>
                <c:pt idx="2145">
                  <c:v>13610</c:v>
                </c:pt>
                <c:pt idx="2146">
                  <c:v>13710</c:v>
                </c:pt>
                <c:pt idx="2147">
                  <c:v>13820</c:v>
                </c:pt>
                <c:pt idx="2148">
                  <c:v>13920</c:v>
                </c:pt>
                <c:pt idx="2149">
                  <c:v>14020</c:v>
                </c:pt>
                <c:pt idx="2150">
                  <c:v>14120</c:v>
                </c:pt>
                <c:pt idx="2151">
                  <c:v>14220</c:v>
                </c:pt>
                <c:pt idx="2152">
                  <c:v>14320</c:v>
                </c:pt>
                <c:pt idx="2153">
                  <c:v>14420</c:v>
                </c:pt>
                <c:pt idx="2154">
                  <c:v>14510</c:v>
                </c:pt>
                <c:pt idx="2155">
                  <c:v>14600</c:v>
                </c:pt>
                <c:pt idx="2156">
                  <c:v>14700</c:v>
                </c:pt>
                <c:pt idx="2157">
                  <c:v>14780</c:v>
                </c:pt>
                <c:pt idx="2158">
                  <c:v>14870</c:v>
                </c:pt>
                <c:pt idx="2159">
                  <c:v>14960</c:v>
                </c:pt>
                <c:pt idx="2160">
                  <c:v>15040</c:v>
                </c:pt>
                <c:pt idx="2161">
                  <c:v>15120</c:v>
                </c:pt>
                <c:pt idx="2162">
                  <c:v>15200</c:v>
                </c:pt>
                <c:pt idx="2163">
                  <c:v>15270</c:v>
                </c:pt>
                <c:pt idx="2164">
                  <c:v>15350</c:v>
                </c:pt>
                <c:pt idx="2165">
                  <c:v>15420</c:v>
                </c:pt>
                <c:pt idx="2166">
                  <c:v>15480</c:v>
                </c:pt>
                <c:pt idx="2167">
                  <c:v>15550</c:v>
                </c:pt>
                <c:pt idx="2168">
                  <c:v>15610</c:v>
                </c:pt>
                <c:pt idx="2169">
                  <c:v>15670</c:v>
                </c:pt>
                <c:pt idx="2170">
                  <c:v>15720</c:v>
                </c:pt>
                <c:pt idx="2171">
                  <c:v>15780</c:v>
                </c:pt>
                <c:pt idx="2172">
                  <c:v>15830</c:v>
                </c:pt>
                <c:pt idx="2173">
                  <c:v>15870</c:v>
                </c:pt>
                <c:pt idx="2174">
                  <c:v>15910</c:v>
                </c:pt>
                <c:pt idx="2175">
                  <c:v>15950</c:v>
                </c:pt>
                <c:pt idx="2176">
                  <c:v>15990</c:v>
                </c:pt>
                <c:pt idx="2177">
                  <c:v>16020</c:v>
                </c:pt>
                <c:pt idx="2178">
                  <c:v>16050</c:v>
                </c:pt>
                <c:pt idx="2179">
                  <c:v>16080</c:v>
                </c:pt>
                <c:pt idx="2180">
                  <c:v>16100</c:v>
                </c:pt>
                <c:pt idx="2181">
                  <c:v>16120</c:v>
                </c:pt>
                <c:pt idx="2182">
                  <c:v>16130</c:v>
                </c:pt>
                <c:pt idx="2183">
                  <c:v>16140</c:v>
                </c:pt>
                <c:pt idx="2184">
                  <c:v>16150</c:v>
                </c:pt>
                <c:pt idx="2185">
                  <c:v>16140</c:v>
                </c:pt>
                <c:pt idx="2186">
                  <c:v>16120</c:v>
                </c:pt>
                <c:pt idx="2187">
                  <c:v>16100</c:v>
                </c:pt>
                <c:pt idx="2188">
                  <c:v>16060</c:v>
                </c:pt>
                <c:pt idx="2189">
                  <c:v>16020</c:v>
                </c:pt>
                <c:pt idx="2190">
                  <c:v>15960</c:v>
                </c:pt>
                <c:pt idx="2191">
                  <c:v>15900</c:v>
                </c:pt>
                <c:pt idx="2192">
                  <c:v>15820</c:v>
                </c:pt>
                <c:pt idx="2193">
                  <c:v>15730</c:v>
                </c:pt>
                <c:pt idx="2194">
                  <c:v>15630</c:v>
                </c:pt>
                <c:pt idx="2195">
                  <c:v>15520</c:v>
                </c:pt>
                <c:pt idx="2196">
                  <c:v>15400</c:v>
                </c:pt>
                <c:pt idx="2197">
                  <c:v>15270</c:v>
                </c:pt>
                <c:pt idx="2198">
                  <c:v>15130</c:v>
                </c:pt>
                <c:pt idx="2199">
                  <c:v>14980</c:v>
                </c:pt>
                <c:pt idx="2200">
                  <c:v>14830</c:v>
                </c:pt>
                <c:pt idx="2201">
                  <c:v>14670</c:v>
                </c:pt>
                <c:pt idx="2202">
                  <c:v>14500</c:v>
                </c:pt>
                <c:pt idx="2203">
                  <c:v>14320</c:v>
                </c:pt>
                <c:pt idx="2204">
                  <c:v>14140</c:v>
                </c:pt>
                <c:pt idx="2205">
                  <c:v>13960</c:v>
                </c:pt>
                <c:pt idx="2206">
                  <c:v>13770</c:v>
                </c:pt>
                <c:pt idx="2207">
                  <c:v>13580</c:v>
                </c:pt>
                <c:pt idx="2208">
                  <c:v>13380</c:v>
                </c:pt>
                <c:pt idx="2209">
                  <c:v>13180</c:v>
                </c:pt>
                <c:pt idx="2210">
                  <c:v>12990</c:v>
                </c:pt>
                <c:pt idx="2211">
                  <c:v>12780</c:v>
                </c:pt>
                <c:pt idx="2212">
                  <c:v>12580</c:v>
                </c:pt>
                <c:pt idx="2213">
                  <c:v>12380</c:v>
                </c:pt>
                <c:pt idx="2214">
                  <c:v>12180</c:v>
                </c:pt>
                <c:pt idx="2215">
                  <c:v>11980</c:v>
                </c:pt>
                <c:pt idx="2216">
                  <c:v>11780</c:v>
                </c:pt>
                <c:pt idx="2217">
                  <c:v>11580</c:v>
                </c:pt>
                <c:pt idx="2218">
                  <c:v>11390</c:v>
                </c:pt>
                <c:pt idx="2219">
                  <c:v>11190</c:v>
                </c:pt>
                <c:pt idx="2220">
                  <c:v>11000</c:v>
                </c:pt>
                <c:pt idx="2221">
                  <c:v>10810</c:v>
                </c:pt>
                <c:pt idx="2222">
                  <c:v>10620</c:v>
                </c:pt>
                <c:pt idx="2223">
                  <c:v>10440</c:v>
                </c:pt>
                <c:pt idx="2224">
                  <c:v>10260</c:v>
                </c:pt>
                <c:pt idx="2225">
                  <c:v>10080</c:v>
                </c:pt>
                <c:pt idx="2226">
                  <c:v>9907</c:v>
                </c:pt>
                <c:pt idx="2227">
                  <c:v>9736</c:v>
                </c:pt>
                <c:pt idx="2228">
                  <c:v>9569</c:v>
                </c:pt>
                <c:pt idx="2229">
                  <c:v>9405</c:v>
                </c:pt>
                <c:pt idx="2230">
                  <c:v>9245</c:v>
                </c:pt>
                <c:pt idx="2231">
                  <c:v>9089</c:v>
                </c:pt>
                <c:pt idx="2232">
                  <c:v>8936</c:v>
                </c:pt>
                <c:pt idx="2233">
                  <c:v>8787</c:v>
                </c:pt>
                <c:pt idx="2234">
                  <c:v>8641</c:v>
                </c:pt>
                <c:pt idx="2235">
                  <c:v>8500</c:v>
                </c:pt>
                <c:pt idx="2236">
                  <c:v>8361</c:v>
                </c:pt>
                <c:pt idx="2237">
                  <c:v>8227</c:v>
                </c:pt>
                <c:pt idx="2238">
                  <c:v>8095</c:v>
                </c:pt>
                <c:pt idx="2239">
                  <c:v>7967</c:v>
                </c:pt>
                <c:pt idx="2240">
                  <c:v>7843</c:v>
                </c:pt>
                <c:pt idx="2241">
                  <c:v>7721</c:v>
                </c:pt>
                <c:pt idx="2242">
                  <c:v>7603</c:v>
                </c:pt>
                <c:pt idx="2243">
                  <c:v>7488</c:v>
                </c:pt>
                <c:pt idx="2244">
                  <c:v>7376</c:v>
                </c:pt>
                <c:pt idx="2245">
                  <c:v>7267</c:v>
                </c:pt>
                <c:pt idx="2246">
                  <c:v>7161</c:v>
                </c:pt>
                <c:pt idx="2247">
                  <c:v>7058</c:v>
                </c:pt>
                <c:pt idx="2248">
                  <c:v>6957</c:v>
                </c:pt>
                <c:pt idx="2249">
                  <c:v>6859</c:v>
                </c:pt>
                <c:pt idx="2250">
                  <c:v>6763</c:v>
                </c:pt>
                <c:pt idx="2251">
                  <c:v>6670</c:v>
                </c:pt>
                <c:pt idx="2252">
                  <c:v>6579</c:v>
                </c:pt>
                <c:pt idx="2253">
                  <c:v>6490</c:v>
                </c:pt>
                <c:pt idx="2254">
                  <c:v>6404</c:v>
                </c:pt>
                <c:pt idx="2255">
                  <c:v>6319</c:v>
                </c:pt>
                <c:pt idx="2256">
                  <c:v>6236</c:v>
                </c:pt>
                <c:pt idx="2257">
                  <c:v>6156</c:v>
                </c:pt>
                <c:pt idx="2258">
                  <c:v>6077</c:v>
                </c:pt>
                <c:pt idx="2259">
                  <c:v>6000</c:v>
                </c:pt>
                <c:pt idx="2260">
                  <c:v>5924</c:v>
                </c:pt>
                <c:pt idx="2261">
                  <c:v>5850</c:v>
                </c:pt>
                <c:pt idx="2262">
                  <c:v>5778</c:v>
                </c:pt>
                <c:pt idx="2263">
                  <c:v>5707</c:v>
                </c:pt>
                <c:pt idx="2264">
                  <c:v>5638</c:v>
                </c:pt>
                <c:pt idx="2265">
                  <c:v>5570</c:v>
                </c:pt>
                <c:pt idx="2266">
                  <c:v>5503</c:v>
                </c:pt>
                <c:pt idx="2267">
                  <c:v>5437</c:v>
                </c:pt>
                <c:pt idx="2268">
                  <c:v>5373</c:v>
                </c:pt>
                <c:pt idx="2269">
                  <c:v>5309</c:v>
                </c:pt>
                <c:pt idx="2270">
                  <c:v>5247</c:v>
                </c:pt>
                <c:pt idx="2271">
                  <c:v>5186</c:v>
                </c:pt>
                <c:pt idx="2272">
                  <c:v>5126</c:v>
                </c:pt>
                <c:pt idx="2273">
                  <c:v>5067</c:v>
                </c:pt>
                <c:pt idx="2274">
                  <c:v>5008</c:v>
                </c:pt>
                <c:pt idx="2275">
                  <c:v>4951</c:v>
                </c:pt>
                <c:pt idx="2276">
                  <c:v>4894</c:v>
                </c:pt>
                <c:pt idx="2277">
                  <c:v>4838</c:v>
                </c:pt>
                <c:pt idx="2278">
                  <c:v>4783</c:v>
                </c:pt>
                <c:pt idx="2279">
                  <c:v>4729</c:v>
                </c:pt>
                <c:pt idx="2280">
                  <c:v>4676</c:v>
                </c:pt>
                <c:pt idx="2281">
                  <c:v>4623</c:v>
                </c:pt>
                <c:pt idx="2282">
                  <c:v>4571</c:v>
                </c:pt>
                <c:pt idx="2283">
                  <c:v>4519</c:v>
                </c:pt>
                <c:pt idx="2284">
                  <c:v>4469</c:v>
                </c:pt>
                <c:pt idx="2285">
                  <c:v>4419</c:v>
                </c:pt>
                <c:pt idx="2286">
                  <c:v>4369</c:v>
                </c:pt>
                <c:pt idx="2287">
                  <c:v>4320</c:v>
                </c:pt>
                <c:pt idx="2288">
                  <c:v>4272</c:v>
                </c:pt>
                <c:pt idx="2289">
                  <c:v>4224</c:v>
                </c:pt>
                <c:pt idx="2290">
                  <c:v>4177</c:v>
                </c:pt>
                <c:pt idx="2291">
                  <c:v>4131</c:v>
                </c:pt>
                <c:pt idx="2292">
                  <c:v>4084</c:v>
                </c:pt>
                <c:pt idx="2293">
                  <c:v>4039</c:v>
                </c:pt>
                <c:pt idx="2294">
                  <c:v>3994</c:v>
                </c:pt>
                <c:pt idx="2295">
                  <c:v>3950</c:v>
                </c:pt>
                <c:pt idx="2296">
                  <c:v>3906</c:v>
                </c:pt>
                <c:pt idx="2297">
                  <c:v>3862</c:v>
                </c:pt>
                <c:pt idx="2298">
                  <c:v>3819</c:v>
                </c:pt>
                <c:pt idx="2299">
                  <c:v>3777</c:v>
                </c:pt>
                <c:pt idx="2300">
                  <c:v>3735</c:v>
                </c:pt>
                <c:pt idx="2301">
                  <c:v>3694</c:v>
                </c:pt>
                <c:pt idx="2302">
                  <c:v>3653</c:v>
                </c:pt>
                <c:pt idx="2303">
                  <c:v>3612</c:v>
                </c:pt>
                <c:pt idx="2304">
                  <c:v>3573</c:v>
                </c:pt>
                <c:pt idx="2305">
                  <c:v>3533</c:v>
                </c:pt>
                <c:pt idx="2306">
                  <c:v>3494</c:v>
                </c:pt>
                <c:pt idx="2307">
                  <c:v>3456</c:v>
                </c:pt>
                <c:pt idx="2308">
                  <c:v>3418</c:v>
                </c:pt>
                <c:pt idx="2309">
                  <c:v>3380</c:v>
                </c:pt>
                <c:pt idx="2310">
                  <c:v>3343</c:v>
                </c:pt>
                <c:pt idx="2311">
                  <c:v>3306</c:v>
                </c:pt>
                <c:pt idx="2312">
                  <c:v>3270</c:v>
                </c:pt>
                <c:pt idx="2313">
                  <c:v>3235</c:v>
                </c:pt>
                <c:pt idx="2314">
                  <c:v>3199</c:v>
                </c:pt>
                <c:pt idx="2315">
                  <c:v>3165</c:v>
                </c:pt>
                <c:pt idx="2316">
                  <c:v>3130</c:v>
                </c:pt>
                <c:pt idx="2317">
                  <c:v>3096</c:v>
                </c:pt>
                <c:pt idx="2318">
                  <c:v>3063</c:v>
                </c:pt>
                <c:pt idx="2319">
                  <c:v>3030</c:v>
                </c:pt>
                <c:pt idx="2320">
                  <c:v>2997</c:v>
                </c:pt>
                <c:pt idx="2321">
                  <c:v>2965</c:v>
                </c:pt>
                <c:pt idx="2322">
                  <c:v>2934</c:v>
                </c:pt>
                <c:pt idx="2323">
                  <c:v>2902</c:v>
                </c:pt>
                <c:pt idx="2324">
                  <c:v>2872</c:v>
                </c:pt>
                <c:pt idx="2325">
                  <c:v>2841</c:v>
                </c:pt>
                <c:pt idx="2326">
                  <c:v>2811</c:v>
                </c:pt>
                <c:pt idx="2327">
                  <c:v>2782</c:v>
                </c:pt>
                <c:pt idx="2328">
                  <c:v>2753</c:v>
                </c:pt>
                <c:pt idx="2329">
                  <c:v>2724</c:v>
                </c:pt>
                <c:pt idx="2330">
                  <c:v>2696</c:v>
                </c:pt>
                <c:pt idx="2331">
                  <c:v>2668</c:v>
                </c:pt>
                <c:pt idx="2332">
                  <c:v>2640</c:v>
                </c:pt>
                <c:pt idx="2333">
                  <c:v>2613</c:v>
                </c:pt>
                <c:pt idx="2334">
                  <c:v>2587</c:v>
                </c:pt>
                <c:pt idx="2335">
                  <c:v>2560</c:v>
                </c:pt>
                <c:pt idx="2336">
                  <c:v>2535</c:v>
                </c:pt>
                <c:pt idx="2337">
                  <c:v>2509</c:v>
                </c:pt>
                <c:pt idx="2338">
                  <c:v>2484</c:v>
                </c:pt>
                <c:pt idx="2339">
                  <c:v>2459</c:v>
                </c:pt>
                <c:pt idx="2340">
                  <c:v>2435</c:v>
                </c:pt>
                <c:pt idx="2341">
                  <c:v>2411</c:v>
                </c:pt>
                <c:pt idx="2342">
                  <c:v>2387</c:v>
                </c:pt>
                <c:pt idx="2343">
                  <c:v>2364</c:v>
                </c:pt>
                <c:pt idx="2344">
                  <c:v>2341</c:v>
                </c:pt>
                <c:pt idx="2345">
                  <c:v>2318</c:v>
                </c:pt>
                <c:pt idx="2346">
                  <c:v>2296</c:v>
                </c:pt>
                <c:pt idx="2347">
                  <c:v>2274</c:v>
                </c:pt>
                <c:pt idx="2348">
                  <c:v>2253</c:v>
                </c:pt>
                <c:pt idx="2349">
                  <c:v>2231</c:v>
                </c:pt>
                <c:pt idx="2350">
                  <c:v>2210</c:v>
                </c:pt>
                <c:pt idx="2351">
                  <c:v>2190</c:v>
                </c:pt>
                <c:pt idx="2352">
                  <c:v>2170</c:v>
                </c:pt>
                <c:pt idx="2353">
                  <c:v>2150</c:v>
                </c:pt>
                <c:pt idx="2354">
                  <c:v>2130</c:v>
                </c:pt>
                <c:pt idx="2355">
                  <c:v>2111</c:v>
                </c:pt>
                <c:pt idx="2356">
                  <c:v>2092</c:v>
                </c:pt>
                <c:pt idx="2357">
                  <c:v>2073</c:v>
                </c:pt>
                <c:pt idx="2358">
                  <c:v>2054</c:v>
                </c:pt>
                <c:pt idx="2359">
                  <c:v>2036</c:v>
                </c:pt>
                <c:pt idx="2360">
                  <c:v>2018</c:v>
                </c:pt>
                <c:pt idx="2361">
                  <c:v>2001</c:v>
                </c:pt>
                <c:pt idx="2362">
                  <c:v>1983</c:v>
                </c:pt>
                <c:pt idx="2363">
                  <c:v>1966</c:v>
                </c:pt>
                <c:pt idx="2364">
                  <c:v>1949</c:v>
                </c:pt>
                <c:pt idx="2365">
                  <c:v>1933</c:v>
                </c:pt>
                <c:pt idx="2366">
                  <c:v>1917</c:v>
                </c:pt>
                <c:pt idx="2367">
                  <c:v>1901</c:v>
                </c:pt>
                <c:pt idx="2368">
                  <c:v>1885</c:v>
                </c:pt>
                <c:pt idx="2369">
                  <c:v>1869</c:v>
                </c:pt>
                <c:pt idx="2370">
                  <c:v>1854</c:v>
                </c:pt>
                <c:pt idx="2371">
                  <c:v>1839</c:v>
                </c:pt>
                <c:pt idx="2372">
                  <c:v>1824</c:v>
                </c:pt>
                <c:pt idx="2373">
                  <c:v>1809</c:v>
                </c:pt>
                <c:pt idx="2374">
                  <c:v>1795</c:v>
                </c:pt>
                <c:pt idx="2375">
                  <c:v>1781</c:v>
                </c:pt>
                <c:pt idx="2376">
                  <c:v>1767</c:v>
                </c:pt>
                <c:pt idx="2377">
                  <c:v>1753</c:v>
                </c:pt>
                <c:pt idx="2378">
                  <c:v>1740</c:v>
                </c:pt>
                <c:pt idx="2379">
                  <c:v>1726</c:v>
                </c:pt>
                <c:pt idx="2380">
                  <c:v>1713</c:v>
                </c:pt>
                <c:pt idx="2381">
                  <c:v>1700</c:v>
                </c:pt>
                <c:pt idx="2382">
                  <c:v>1688</c:v>
                </c:pt>
                <c:pt idx="2383">
                  <c:v>1675</c:v>
                </c:pt>
                <c:pt idx="2384">
                  <c:v>1663</c:v>
                </c:pt>
                <c:pt idx="2385">
                  <c:v>1651</c:v>
                </c:pt>
                <c:pt idx="2386">
                  <c:v>1639</c:v>
                </c:pt>
                <c:pt idx="2387">
                  <c:v>1627</c:v>
                </c:pt>
                <c:pt idx="2388">
                  <c:v>1615</c:v>
                </c:pt>
                <c:pt idx="2389">
                  <c:v>1604</c:v>
                </c:pt>
                <c:pt idx="2390">
                  <c:v>1593</c:v>
                </c:pt>
                <c:pt idx="2391">
                  <c:v>1582</c:v>
                </c:pt>
                <c:pt idx="2392">
                  <c:v>1571</c:v>
                </c:pt>
                <c:pt idx="2393">
                  <c:v>1560</c:v>
                </c:pt>
                <c:pt idx="2394">
                  <c:v>1550</c:v>
                </c:pt>
                <c:pt idx="2395">
                  <c:v>1539</c:v>
                </c:pt>
                <c:pt idx="2396">
                  <c:v>1529</c:v>
                </c:pt>
                <c:pt idx="2397">
                  <c:v>1519</c:v>
                </c:pt>
                <c:pt idx="2398">
                  <c:v>1509</c:v>
                </c:pt>
                <c:pt idx="2399">
                  <c:v>1499</c:v>
                </c:pt>
                <c:pt idx="2400">
                  <c:v>1489</c:v>
                </c:pt>
                <c:pt idx="2401">
                  <c:v>1480</c:v>
                </c:pt>
                <c:pt idx="2402">
                  <c:v>1471</c:v>
                </c:pt>
                <c:pt idx="2403">
                  <c:v>1461</c:v>
                </c:pt>
                <c:pt idx="2404">
                  <c:v>1452</c:v>
                </c:pt>
                <c:pt idx="2405">
                  <c:v>1443</c:v>
                </c:pt>
                <c:pt idx="2406">
                  <c:v>1435</c:v>
                </c:pt>
                <c:pt idx="2407">
                  <c:v>1426</c:v>
                </c:pt>
                <c:pt idx="2408">
                  <c:v>1417</c:v>
                </c:pt>
                <c:pt idx="2409">
                  <c:v>1409</c:v>
                </c:pt>
                <c:pt idx="2410">
                  <c:v>1401</c:v>
                </c:pt>
                <c:pt idx="2411">
                  <c:v>1392</c:v>
                </c:pt>
                <c:pt idx="2412">
                  <c:v>1384</c:v>
                </c:pt>
                <c:pt idx="2413">
                  <c:v>1377</c:v>
                </c:pt>
                <c:pt idx="2414">
                  <c:v>1369</c:v>
                </c:pt>
                <c:pt idx="2415">
                  <c:v>1361</c:v>
                </c:pt>
                <c:pt idx="2416">
                  <c:v>1353</c:v>
                </c:pt>
                <c:pt idx="2417">
                  <c:v>1346</c:v>
                </c:pt>
                <c:pt idx="2418">
                  <c:v>1339</c:v>
                </c:pt>
                <c:pt idx="2419">
                  <c:v>1331</c:v>
                </c:pt>
                <c:pt idx="2420">
                  <c:v>1324</c:v>
                </c:pt>
                <c:pt idx="2421">
                  <c:v>1317</c:v>
                </c:pt>
                <c:pt idx="2422">
                  <c:v>1310</c:v>
                </c:pt>
                <c:pt idx="2423">
                  <c:v>1304</c:v>
                </c:pt>
                <c:pt idx="2424">
                  <c:v>1297</c:v>
                </c:pt>
                <c:pt idx="2425">
                  <c:v>1290</c:v>
                </c:pt>
                <c:pt idx="2426">
                  <c:v>1284</c:v>
                </c:pt>
                <c:pt idx="2427">
                  <c:v>1277</c:v>
                </c:pt>
                <c:pt idx="2428">
                  <c:v>1271</c:v>
                </c:pt>
                <c:pt idx="2429">
                  <c:v>1265</c:v>
                </c:pt>
                <c:pt idx="2430">
                  <c:v>1259</c:v>
                </c:pt>
                <c:pt idx="2431">
                  <c:v>1253</c:v>
                </c:pt>
                <c:pt idx="2432">
                  <c:v>1247</c:v>
                </c:pt>
                <c:pt idx="2433">
                  <c:v>1241</c:v>
                </c:pt>
                <c:pt idx="2434">
                  <c:v>1235</c:v>
                </c:pt>
                <c:pt idx="2435">
                  <c:v>1229</c:v>
                </c:pt>
                <c:pt idx="2436">
                  <c:v>1224</c:v>
                </c:pt>
                <c:pt idx="2437">
                  <c:v>1218</c:v>
                </c:pt>
                <c:pt idx="2438">
                  <c:v>1213</c:v>
                </c:pt>
                <c:pt idx="2439">
                  <c:v>1207</c:v>
                </c:pt>
                <c:pt idx="2440">
                  <c:v>1202</c:v>
                </c:pt>
                <c:pt idx="2441">
                  <c:v>1197</c:v>
                </c:pt>
                <c:pt idx="2442">
                  <c:v>1192</c:v>
                </c:pt>
                <c:pt idx="2443">
                  <c:v>1187</c:v>
                </c:pt>
                <c:pt idx="2444">
                  <c:v>1182</c:v>
                </c:pt>
                <c:pt idx="2445">
                  <c:v>1177</c:v>
                </c:pt>
                <c:pt idx="2446">
                  <c:v>1172</c:v>
                </c:pt>
                <c:pt idx="2447">
                  <c:v>1167</c:v>
                </c:pt>
                <c:pt idx="2448">
                  <c:v>1163</c:v>
                </c:pt>
                <c:pt idx="2449">
                  <c:v>1158</c:v>
                </c:pt>
                <c:pt idx="2450">
                  <c:v>1154</c:v>
                </c:pt>
                <c:pt idx="2451">
                  <c:v>1149</c:v>
                </c:pt>
                <c:pt idx="2452">
                  <c:v>1145</c:v>
                </c:pt>
                <c:pt idx="2453">
                  <c:v>1141</c:v>
                </c:pt>
                <c:pt idx="2454">
                  <c:v>1136</c:v>
                </c:pt>
                <c:pt idx="2455">
                  <c:v>1132</c:v>
                </c:pt>
                <c:pt idx="2456">
                  <c:v>1128</c:v>
                </c:pt>
                <c:pt idx="2457">
                  <c:v>1124</c:v>
                </c:pt>
                <c:pt idx="2458">
                  <c:v>1120</c:v>
                </c:pt>
                <c:pt idx="2459">
                  <c:v>1116</c:v>
                </c:pt>
                <c:pt idx="2460">
                  <c:v>1112</c:v>
                </c:pt>
                <c:pt idx="2461">
                  <c:v>1109</c:v>
                </c:pt>
                <c:pt idx="2462">
                  <c:v>1105</c:v>
                </c:pt>
                <c:pt idx="2463">
                  <c:v>1101</c:v>
                </c:pt>
                <c:pt idx="2464">
                  <c:v>1098</c:v>
                </c:pt>
                <c:pt idx="2465">
                  <c:v>1094</c:v>
                </c:pt>
                <c:pt idx="2466">
                  <c:v>1090</c:v>
                </c:pt>
                <c:pt idx="2467">
                  <c:v>1087</c:v>
                </c:pt>
                <c:pt idx="2468">
                  <c:v>1084</c:v>
                </c:pt>
                <c:pt idx="2469">
                  <c:v>1080</c:v>
                </c:pt>
                <c:pt idx="2470">
                  <c:v>1077</c:v>
                </c:pt>
                <c:pt idx="2471">
                  <c:v>1074</c:v>
                </c:pt>
                <c:pt idx="2472">
                  <c:v>1071</c:v>
                </c:pt>
                <c:pt idx="2473">
                  <c:v>1068</c:v>
                </c:pt>
                <c:pt idx="2474">
                  <c:v>1065</c:v>
                </c:pt>
                <c:pt idx="2475">
                  <c:v>1061</c:v>
                </c:pt>
                <c:pt idx="2476">
                  <c:v>1059</c:v>
                </c:pt>
                <c:pt idx="2477">
                  <c:v>1056</c:v>
                </c:pt>
                <c:pt idx="2478">
                  <c:v>1053</c:v>
                </c:pt>
                <c:pt idx="2479">
                  <c:v>1050</c:v>
                </c:pt>
                <c:pt idx="2480">
                  <c:v>1047</c:v>
                </c:pt>
                <c:pt idx="2481">
                  <c:v>1045</c:v>
                </c:pt>
                <c:pt idx="2482">
                  <c:v>1042</c:v>
                </c:pt>
                <c:pt idx="2483">
                  <c:v>1039</c:v>
                </c:pt>
                <c:pt idx="2484">
                  <c:v>1037</c:v>
                </c:pt>
                <c:pt idx="2485">
                  <c:v>1034</c:v>
                </c:pt>
                <c:pt idx="2486">
                  <c:v>1032</c:v>
                </c:pt>
                <c:pt idx="2487">
                  <c:v>1029</c:v>
                </c:pt>
                <c:pt idx="2488">
                  <c:v>1027</c:v>
                </c:pt>
                <c:pt idx="2489">
                  <c:v>1024</c:v>
                </c:pt>
                <c:pt idx="2490">
                  <c:v>1022</c:v>
                </c:pt>
                <c:pt idx="2491">
                  <c:v>1020</c:v>
                </c:pt>
                <c:pt idx="2492">
                  <c:v>1018</c:v>
                </c:pt>
                <c:pt idx="2493">
                  <c:v>1016</c:v>
                </c:pt>
                <c:pt idx="2494">
                  <c:v>1013</c:v>
                </c:pt>
                <c:pt idx="2495">
                  <c:v>1011</c:v>
                </c:pt>
                <c:pt idx="2496">
                  <c:v>1009</c:v>
                </c:pt>
                <c:pt idx="2497">
                  <c:v>1007</c:v>
                </c:pt>
                <c:pt idx="2498">
                  <c:v>1005</c:v>
                </c:pt>
                <c:pt idx="2499">
                  <c:v>1003</c:v>
                </c:pt>
                <c:pt idx="2500">
                  <c:v>1001</c:v>
                </c:pt>
                <c:pt idx="2501">
                  <c:v>999.6</c:v>
                </c:pt>
                <c:pt idx="2502">
                  <c:v>997.8</c:v>
                </c:pt>
                <c:pt idx="2503">
                  <c:v>996</c:v>
                </c:pt>
                <c:pt idx="2504">
                  <c:v>994.2</c:v>
                </c:pt>
                <c:pt idx="2505">
                  <c:v>992.5</c:v>
                </c:pt>
                <c:pt idx="2506">
                  <c:v>990.9</c:v>
                </c:pt>
                <c:pt idx="2507">
                  <c:v>989.2</c:v>
                </c:pt>
                <c:pt idx="2508">
                  <c:v>987.6</c:v>
                </c:pt>
                <c:pt idx="2509">
                  <c:v>986</c:v>
                </c:pt>
                <c:pt idx="2510">
                  <c:v>984.5</c:v>
                </c:pt>
                <c:pt idx="2511">
                  <c:v>983</c:v>
                </c:pt>
                <c:pt idx="2512">
                  <c:v>981.6</c:v>
                </c:pt>
                <c:pt idx="2513">
                  <c:v>980.1</c:v>
                </c:pt>
                <c:pt idx="2514">
                  <c:v>978.7</c:v>
                </c:pt>
                <c:pt idx="2515">
                  <c:v>977.4</c:v>
                </c:pt>
                <c:pt idx="2516">
                  <c:v>976</c:v>
                </c:pt>
                <c:pt idx="2517">
                  <c:v>974.7</c:v>
                </c:pt>
                <c:pt idx="2518">
                  <c:v>973.5</c:v>
                </c:pt>
                <c:pt idx="2519">
                  <c:v>972.2</c:v>
                </c:pt>
                <c:pt idx="2520">
                  <c:v>971</c:v>
                </c:pt>
                <c:pt idx="2521">
                  <c:v>969.9</c:v>
                </c:pt>
                <c:pt idx="2522">
                  <c:v>968.7</c:v>
                </c:pt>
                <c:pt idx="2523">
                  <c:v>967.6</c:v>
                </c:pt>
                <c:pt idx="2524">
                  <c:v>966.5</c:v>
                </c:pt>
                <c:pt idx="2525">
                  <c:v>965.5</c:v>
                </c:pt>
                <c:pt idx="2526">
                  <c:v>964.4</c:v>
                </c:pt>
                <c:pt idx="2527">
                  <c:v>963.4</c:v>
                </c:pt>
                <c:pt idx="2528">
                  <c:v>962.5</c:v>
                </c:pt>
                <c:pt idx="2529">
                  <c:v>961.5</c:v>
                </c:pt>
                <c:pt idx="2530">
                  <c:v>960.6</c:v>
                </c:pt>
                <c:pt idx="2531">
                  <c:v>959.7</c:v>
                </c:pt>
                <c:pt idx="2532">
                  <c:v>958.9</c:v>
                </c:pt>
                <c:pt idx="2533">
                  <c:v>958.1</c:v>
                </c:pt>
                <c:pt idx="2534">
                  <c:v>957.3</c:v>
                </c:pt>
                <c:pt idx="2535">
                  <c:v>956.5</c:v>
                </c:pt>
                <c:pt idx="2536">
                  <c:v>955.7</c:v>
                </c:pt>
                <c:pt idx="2537">
                  <c:v>955</c:v>
                </c:pt>
                <c:pt idx="2538">
                  <c:v>954.3</c:v>
                </c:pt>
                <c:pt idx="2539">
                  <c:v>953.7</c:v>
                </c:pt>
                <c:pt idx="2540">
                  <c:v>953</c:v>
                </c:pt>
                <c:pt idx="2541">
                  <c:v>952.4</c:v>
                </c:pt>
                <c:pt idx="2542">
                  <c:v>951.8</c:v>
                </c:pt>
                <c:pt idx="2543">
                  <c:v>951.2</c:v>
                </c:pt>
                <c:pt idx="2544">
                  <c:v>950.7</c:v>
                </c:pt>
                <c:pt idx="2545">
                  <c:v>950.2</c:v>
                </c:pt>
                <c:pt idx="2546">
                  <c:v>949.7</c:v>
                </c:pt>
                <c:pt idx="2547">
                  <c:v>949.2</c:v>
                </c:pt>
                <c:pt idx="2548">
                  <c:v>948.7</c:v>
                </c:pt>
                <c:pt idx="2549">
                  <c:v>948.3</c:v>
                </c:pt>
                <c:pt idx="2550">
                  <c:v>947.9</c:v>
                </c:pt>
                <c:pt idx="2551">
                  <c:v>947.5</c:v>
                </c:pt>
                <c:pt idx="2552">
                  <c:v>947.2</c:v>
                </c:pt>
                <c:pt idx="2553">
                  <c:v>946.8</c:v>
                </c:pt>
                <c:pt idx="2554">
                  <c:v>946.5</c:v>
                </c:pt>
                <c:pt idx="2555">
                  <c:v>946.2</c:v>
                </c:pt>
                <c:pt idx="2556">
                  <c:v>945.9</c:v>
                </c:pt>
                <c:pt idx="2557">
                  <c:v>945.7</c:v>
                </c:pt>
                <c:pt idx="2558">
                  <c:v>945.5</c:v>
                </c:pt>
                <c:pt idx="2559">
                  <c:v>945.3</c:v>
                </c:pt>
                <c:pt idx="2560">
                  <c:v>945.1</c:v>
                </c:pt>
                <c:pt idx="2561">
                  <c:v>944.9</c:v>
                </c:pt>
                <c:pt idx="2562">
                  <c:v>944.8</c:v>
                </c:pt>
                <c:pt idx="2563">
                  <c:v>944.6</c:v>
                </c:pt>
                <c:pt idx="2564">
                  <c:v>944.5</c:v>
                </c:pt>
                <c:pt idx="2565">
                  <c:v>944.4</c:v>
                </c:pt>
                <c:pt idx="2566">
                  <c:v>944.4</c:v>
                </c:pt>
                <c:pt idx="2567">
                  <c:v>944.3</c:v>
                </c:pt>
                <c:pt idx="2568">
                  <c:v>944.3</c:v>
                </c:pt>
                <c:pt idx="2569">
                  <c:v>944.3</c:v>
                </c:pt>
                <c:pt idx="2570">
                  <c:v>944.3</c:v>
                </c:pt>
                <c:pt idx="2571">
                  <c:v>944.3</c:v>
                </c:pt>
                <c:pt idx="2572">
                  <c:v>944.4</c:v>
                </c:pt>
                <c:pt idx="2573">
                  <c:v>944.4</c:v>
                </c:pt>
                <c:pt idx="2574">
                  <c:v>944.5</c:v>
                </c:pt>
                <c:pt idx="2575">
                  <c:v>944.6</c:v>
                </c:pt>
                <c:pt idx="2576">
                  <c:v>944.7</c:v>
                </c:pt>
                <c:pt idx="2577">
                  <c:v>944.9</c:v>
                </c:pt>
                <c:pt idx="2578">
                  <c:v>945</c:v>
                </c:pt>
                <c:pt idx="2579">
                  <c:v>945.2</c:v>
                </c:pt>
                <c:pt idx="2580">
                  <c:v>945.4</c:v>
                </c:pt>
                <c:pt idx="2581">
                  <c:v>945.6</c:v>
                </c:pt>
                <c:pt idx="2582">
                  <c:v>945.8</c:v>
                </c:pt>
                <c:pt idx="2583">
                  <c:v>946</c:v>
                </c:pt>
                <c:pt idx="2584">
                  <c:v>946.3</c:v>
                </c:pt>
                <c:pt idx="2585">
                  <c:v>946.6</c:v>
                </c:pt>
                <c:pt idx="2586">
                  <c:v>946.8</c:v>
                </c:pt>
                <c:pt idx="2587">
                  <c:v>947.1</c:v>
                </c:pt>
                <c:pt idx="2588">
                  <c:v>947.5</c:v>
                </c:pt>
                <c:pt idx="2589">
                  <c:v>947.8</c:v>
                </c:pt>
                <c:pt idx="2590">
                  <c:v>948.1</c:v>
                </c:pt>
                <c:pt idx="2591">
                  <c:v>948.5</c:v>
                </c:pt>
                <c:pt idx="2592">
                  <c:v>948.9</c:v>
                </c:pt>
                <c:pt idx="2593">
                  <c:v>949.3</c:v>
                </c:pt>
                <c:pt idx="2594">
                  <c:v>949.7</c:v>
                </c:pt>
                <c:pt idx="2595">
                  <c:v>950.1</c:v>
                </c:pt>
                <c:pt idx="2596">
                  <c:v>950.5</c:v>
                </c:pt>
                <c:pt idx="2597">
                  <c:v>951</c:v>
                </c:pt>
                <c:pt idx="2598">
                  <c:v>951.5</c:v>
                </c:pt>
                <c:pt idx="2599">
                  <c:v>951.9</c:v>
                </c:pt>
                <c:pt idx="2600">
                  <c:v>952.4</c:v>
                </c:pt>
                <c:pt idx="2601">
                  <c:v>952.9</c:v>
                </c:pt>
                <c:pt idx="2602">
                  <c:v>953.5</c:v>
                </c:pt>
                <c:pt idx="2603">
                  <c:v>954</c:v>
                </c:pt>
                <c:pt idx="2604">
                  <c:v>954.5</c:v>
                </c:pt>
                <c:pt idx="2605">
                  <c:v>955.1</c:v>
                </c:pt>
                <c:pt idx="2606">
                  <c:v>955.7</c:v>
                </c:pt>
                <c:pt idx="2607">
                  <c:v>956.3</c:v>
                </c:pt>
                <c:pt idx="2608">
                  <c:v>956.9</c:v>
                </c:pt>
                <c:pt idx="2609">
                  <c:v>957.5</c:v>
                </c:pt>
                <c:pt idx="2610">
                  <c:v>958.1</c:v>
                </c:pt>
                <c:pt idx="2611">
                  <c:v>958.7</c:v>
                </c:pt>
                <c:pt idx="2612">
                  <c:v>959.4</c:v>
                </c:pt>
                <c:pt idx="2613">
                  <c:v>960.1</c:v>
                </c:pt>
                <c:pt idx="2614">
                  <c:v>960.7</c:v>
                </c:pt>
                <c:pt idx="2615">
                  <c:v>961.4</c:v>
                </c:pt>
                <c:pt idx="2616">
                  <c:v>962.1</c:v>
                </c:pt>
                <c:pt idx="2617">
                  <c:v>962.8</c:v>
                </c:pt>
                <c:pt idx="2618">
                  <c:v>963.5</c:v>
                </c:pt>
                <c:pt idx="2619">
                  <c:v>964.3</c:v>
                </c:pt>
                <c:pt idx="2620">
                  <c:v>965</c:v>
                </c:pt>
                <c:pt idx="2621">
                  <c:v>965.8</c:v>
                </c:pt>
                <c:pt idx="2622">
                  <c:v>966.5</c:v>
                </c:pt>
                <c:pt idx="2623">
                  <c:v>967.3</c:v>
                </c:pt>
                <c:pt idx="2624">
                  <c:v>968.1</c:v>
                </c:pt>
                <c:pt idx="2625">
                  <c:v>968.9</c:v>
                </c:pt>
                <c:pt idx="2626">
                  <c:v>969.7</c:v>
                </c:pt>
                <c:pt idx="2627">
                  <c:v>970.5</c:v>
                </c:pt>
                <c:pt idx="2628">
                  <c:v>971.3</c:v>
                </c:pt>
                <c:pt idx="2629">
                  <c:v>972.2</c:v>
                </c:pt>
                <c:pt idx="2630">
                  <c:v>973</c:v>
                </c:pt>
                <c:pt idx="2631">
                  <c:v>973.9</c:v>
                </c:pt>
                <c:pt idx="2632">
                  <c:v>974.8</c:v>
                </c:pt>
                <c:pt idx="2633">
                  <c:v>975.6</c:v>
                </c:pt>
                <c:pt idx="2634">
                  <c:v>976.5</c:v>
                </c:pt>
                <c:pt idx="2635">
                  <c:v>977.4</c:v>
                </c:pt>
                <c:pt idx="2636">
                  <c:v>978.3</c:v>
                </c:pt>
                <c:pt idx="2637">
                  <c:v>979.2</c:v>
                </c:pt>
                <c:pt idx="2638">
                  <c:v>980.2</c:v>
                </c:pt>
                <c:pt idx="2639">
                  <c:v>981.1</c:v>
                </c:pt>
                <c:pt idx="2640">
                  <c:v>982</c:v>
                </c:pt>
                <c:pt idx="2641">
                  <c:v>983</c:v>
                </c:pt>
                <c:pt idx="2642">
                  <c:v>984</c:v>
                </c:pt>
                <c:pt idx="2643">
                  <c:v>984.9</c:v>
                </c:pt>
                <c:pt idx="2644">
                  <c:v>985.9</c:v>
                </c:pt>
                <c:pt idx="2645">
                  <c:v>986.9</c:v>
                </c:pt>
                <c:pt idx="2646">
                  <c:v>987.9</c:v>
                </c:pt>
                <c:pt idx="2647">
                  <c:v>988.9</c:v>
                </c:pt>
                <c:pt idx="2648">
                  <c:v>989.9</c:v>
                </c:pt>
                <c:pt idx="2649">
                  <c:v>990.9</c:v>
                </c:pt>
                <c:pt idx="2650">
                  <c:v>991.9</c:v>
                </c:pt>
                <c:pt idx="2651">
                  <c:v>993</c:v>
                </c:pt>
                <c:pt idx="2652">
                  <c:v>994</c:v>
                </c:pt>
                <c:pt idx="2653">
                  <c:v>995</c:v>
                </c:pt>
                <c:pt idx="2654">
                  <c:v>996.1</c:v>
                </c:pt>
                <c:pt idx="2655">
                  <c:v>997.2</c:v>
                </c:pt>
                <c:pt idx="2656">
                  <c:v>998.2</c:v>
                </c:pt>
                <c:pt idx="2657">
                  <c:v>999.3</c:v>
                </c:pt>
                <c:pt idx="2658">
                  <c:v>1000</c:v>
                </c:pt>
                <c:pt idx="2659">
                  <c:v>1001</c:v>
                </c:pt>
                <c:pt idx="2660">
                  <c:v>1003</c:v>
                </c:pt>
                <c:pt idx="2661">
                  <c:v>1004</c:v>
                </c:pt>
                <c:pt idx="2662">
                  <c:v>1005</c:v>
                </c:pt>
                <c:pt idx="2663">
                  <c:v>1006</c:v>
                </c:pt>
                <c:pt idx="2664">
                  <c:v>1007</c:v>
                </c:pt>
                <c:pt idx="2665">
                  <c:v>1008</c:v>
                </c:pt>
                <c:pt idx="2666">
                  <c:v>1009</c:v>
                </c:pt>
                <c:pt idx="2667">
                  <c:v>1010</c:v>
                </c:pt>
                <c:pt idx="2668">
                  <c:v>1012</c:v>
                </c:pt>
                <c:pt idx="2669">
                  <c:v>1013</c:v>
                </c:pt>
                <c:pt idx="2670">
                  <c:v>1014</c:v>
                </c:pt>
                <c:pt idx="2671">
                  <c:v>1015</c:v>
                </c:pt>
                <c:pt idx="2672">
                  <c:v>1016</c:v>
                </c:pt>
                <c:pt idx="2673">
                  <c:v>1017</c:v>
                </c:pt>
                <c:pt idx="2674">
                  <c:v>1019</c:v>
                </c:pt>
                <c:pt idx="2675">
                  <c:v>1020</c:v>
                </c:pt>
                <c:pt idx="2676">
                  <c:v>1021</c:v>
                </c:pt>
                <c:pt idx="2677">
                  <c:v>1022</c:v>
                </c:pt>
                <c:pt idx="2678">
                  <c:v>1023</c:v>
                </c:pt>
                <c:pt idx="2679">
                  <c:v>1025</c:v>
                </c:pt>
                <c:pt idx="2680">
                  <c:v>1026</c:v>
                </c:pt>
                <c:pt idx="2681">
                  <c:v>1027</c:v>
                </c:pt>
                <c:pt idx="2682">
                  <c:v>1028</c:v>
                </c:pt>
                <c:pt idx="2683">
                  <c:v>1029</c:v>
                </c:pt>
                <c:pt idx="2684">
                  <c:v>1031</c:v>
                </c:pt>
                <c:pt idx="2685">
                  <c:v>1032</c:v>
                </c:pt>
                <c:pt idx="2686">
                  <c:v>1033</c:v>
                </c:pt>
                <c:pt idx="2687">
                  <c:v>1034</c:v>
                </c:pt>
                <c:pt idx="2688">
                  <c:v>1036</c:v>
                </c:pt>
                <c:pt idx="2689">
                  <c:v>1037</c:v>
                </c:pt>
                <c:pt idx="2690">
                  <c:v>1038</c:v>
                </c:pt>
                <c:pt idx="2691">
                  <c:v>1039</c:v>
                </c:pt>
                <c:pt idx="2692">
                  <c:v>1041</c:v>
                </c:pt>
                <c:pt idx="2693">
                  <c:v>1042</c:v>
                </c:pt>
                <c:pt idx="2694">
                  <c:v>1043</c:v>
                </c:pt>
                <c:pt idx="2695">
                  <c:v>1044</c:v>
                </c:pt>
                <c:pt idx="2696">
                  <c:v>1046</c:v>
                </c:pt>
                <c:pt idx="2697">
                  <c:v>1047</c:v>
                </c:pt>
                <c:pt idx="2698">
                  <c:v>1048</c:v>
                </c:pt>
                <c:pt idx="2699">
                  <c:v>1050</c:v>
                </c:pt>
                <c:pt idx="2700">
                  <c:v>1051</c:v>
                </c:pt>
                <c:pt idx="2701">
                  <c:v>1052</c:v>
                </c:pt>
                <c:pt idx="2702">
                  <c:v>1053</c:v>
                </c:pt>
                <c:pt idx="2703">
                  <c:v>1055</c:v>
                </c:pt>
                <c:pt idx="2704">
                  <c:v>1056</c:v>
                </c:pt>
                <c:pt idx="2705">
                  <c:v>1057</c:v>
                </c:pt>
                <c:pt idx="2706">
                  <c:v>1059</c:v>
                </c:pt>
                <c:pt idx="2707">
                  <c:v>1060</c:v>
                </c:pt>
                <c:pt idx="2708">
                  <c:v>1061</c:v>
                </c:pt>
                <c:pt idx="2709">
                  <c:v>1063</c:v>
                </c:pt>
                <c:pt idx="2710">
                  <c:v>1064</c:v>
                </c:pt>
                <c:pt idx="2711">
                  <c:v>1065</c:v>
                </c:pt>
                <c:pt idx="2712">
                  <c:v>1066</c:v>
                </c:pt>
                <c:pt idx="2713">
                  <c:v>1068</c:v>
                </c:pt>
                <c:pt idx="2714">
                  <c:v>1069</c:v>
                </c:pt>
                <c:pt idx="2715">
                  <c:v>1070</c:v>
                </c:pt>
                <c:pt idx="2716">
                  <c:v>1072</c:v>
                </c:pt>
                <c:pt idx="2717">
                  <c:v>1073</c:v>
                </c:pt>
                <c:pt idx="2718">
                  <c:v>1074</c:v>
                </c:pt>
                <c:pt idx="2719">
                  <c:v>1076</c:v>
                </c:pt>
                <c:pt idx="2720">
                  <c:v>1077</c:v>
                </c:pt>
                <c:pt idx="2721">
                  <c:v>1078</c:v>
                </c:pt>
                <c:pt idx="2722">
                  <c:v>1080</c:v>
                </c:pt>
                <c:pt idx="2723">
                  <c:v>1081</c:v>
                </c:pt>
                <c:pt idx="2724">
                  <c:v>1082</c:v>
                </c:pt>
                <c:pt idx="2725">
                  <c:v>1084</c:v>
                </c:pt>
                <c:pt idx="2726">
                  <c:v>1085</c:v>
                </c:pt>
                <c:pt idx="2727">
                  <c:v>1086</c:v>
                </c:pt>
                <c:pt idx="2728">
                  <c:v>1088</c:v>
                </c:pt>
                <c:pt idx="2729">
                  <c:v>1089</c:v>
                </c:pt>
                <c:pt idx="2730">
                  <c:v>1090</c:v>
                </c:pt>
                <c:pt idx="2731">
                  <c:v>1092</c:v>
                </c:pt>
                <c:pt idx="2732">
                  <c:v>1093</c:v>
                </c:pt>
                <c:pt idx="2733">
                  <c:v>1094</c:v>
                </c:pt>
                <c:pt idx="2734">
                  <c:v>1096</c:v>
                </c:pt>
                <c:pt idx="2735">
                  <c:v>1097</c:v>
                </c:pt>
                <c:pt idx="2736">
                  <c:v>1098</c:v>
                </c:pt>
                <c:pt idx="2737">
                  <c:v>1100</c:v>
                </c:pt>
                <c:pt idx="2738">
                  <c:v>1101</c:v>
                </c:pt>
                <c:pt idx="2739">
                  <c:v>1102</c:v>
                </c:pt>
                <c:pt idx="2740">
                  <c:v>1104</c:v>
                </c:pt>
                <c:pt idx="2741">
                  <c:v>1105</c:v>
                </c:pt>
                <c:pt idx="2742">
                  <c:v>1106</c:v>
                </c:pt>
                <c:pt idx="2743">
                  <c:v>1108</c:v>
                </c:pt>
                <c:pt idx="2744">
                  <c:v>1109</c:v>
                </c:pt>
                <c:pt idx="2745">
                  <c:v>1110</c:v>
                </c:pt>
                <c:pt idx="2746">
                  <c:v>1112</c:v>
                </c:pt>
                <c:pt idx="2747">
                  <c:v>1113</c:v>
                </c:pt>
                <c:pt idx="2748">
                  <c:v>1114</c:v>
                </c:pt>
                <c:pt idx="2749">
                  <c:v>1116</c:v>
                </c:pt>
                <c:pt idx="2750">
                  <c:v>1117</c:v>
                </c:pt>
                <c:pt idx="2751">
                  <c:v>1118</c:v>
                </c:pt>
                <c:pt idx="2752">
                  <c:v>1120</c:v>
                </c:pt>
                <c:pt idx="2753">
                  <c:v>1121</c:v>
                </c:pt>
                <c:pt idx="2754">
                  <c:v>1122</c:v>
                </c:pt>
                <c:pt idx="2755">
                  <c:v>1124</c:v>
                </c:pt>
                <c:pt idx="2756">
                  <c:v>1125</c:v>
                </c:pt>
                <c:pt idx="2757">
                  <c:v>1126</c:v>
                </c:pt>
                <c:pt idx="2758">
                  <c:v>1128</c:v>
                </c:pt>
                <c:pt idx="2759">
                  <c:v>1129</c:v>
                </c:pt>
                <c:pt idx="2760">
                  <c:v>1130</c:v>
                </c:pt>
                <c:pt idx="2761">
                  <c:v>1132</c:v>
                </c:pt>
                <c:pt idx="2762">
                  <c:v>1133</c:v>
                </c:pt>
                <c:pt idx="2763">
                  <c:v>1134</c:v>
                </c:pt>
                <c:pt idx="2764">
                  <c:v>1136</c:v>
                </c:pt>
                <c:pt idx="2765">
                  <c:v>1137</c:v>
                </c:pt>
                <c:pt idx="2766">
                  <c:v>1138</c:v>
                </c:pt>
                <c:pt idx="2767">
                  <c:v>1140</c:v>
                </c:pt>
                <c:pt idx="2768">
                  <c:v>1141</c:v>
                </c:pt>
                <c:pt idx="2769">
                  <c:v>1142</c:v>
                </c:pt>
                <c:pt idx="2770">
                  <c:v>1143</c:v>
                </c:pt>
                <c:pt idx="2771">
                  <c:v>1145</c:v>
                </c:pt>
                <c:pt idx="2772">
                  <c:v>1146</c:v>
                </c:pt>
                <c:pt idx="2773">
                  <c:v>1147</c:v>
                </c:pt>
                <c:pt idx="2774">
                  <c:v>1149</c:v>
                </c:pt>
                <c:pt idx="2775">
                  <c:v>1150</c:v>
                </c:pt>
                <c:pt idx="2776">
                  <c:v>1151</c:v>
                </c:pt>
                <c:pt idx="2777">
                  <c:v>1152</c:v>
                </c:pt>
                <c:pt idx="2778">
                  <c:v>1154</c:v>
                </c:pt>
                <c:pt idx="2779">
                  <c:v>1155</c:v>
                </c:pt>
                <c:pt idx="2780">
                  <c:v>1156</c:v>
                </c:pt>
                <c:pt idx="2781">
                  <c:v>1157</c:v>
                </c:pt>
                <c:pt idx="2782">
                  <c:v>1159</c:v>
                </c:pt>
                <c:pt idx="2783">
                  <c:v>1160</c:v>
                </c:pt>
                <c:pt idx="2784">
                  <c:v>1161</c:v>
                </c:pt>
                <c:pt idx="2785">
                  <c:v>1162</c:v>
                </c:pt>
                <c:pt idx="2786">
                  <c:v>1164</c:v>
                </c:pt>
                <c:pt idx="2787">
                  <c:v>1165</c:v>
                </c:pt>
                <c:pt idx="2788">
                  <c:v>1166</c:v>
                </c:pt>
                <c:pt idx="2789">
                  <c:v>1167</c:v>
                </c:pt>
                <c:pt idx="2790">
                  <c:v>1169</c:v>
                </c:pt>
                <c:pt idx="2791">
                  <c:v>1170</c:v>
                </c:pt>
                <c:pt idx="2792">
                  <c:v>1171</c:v>
                </c:pt>
                <c:pt idx="2793">
                  <c:v>1172</c:v>
                </c:pt>
                <c:pt idx="2794">
                  <c:v>1173</c:v>
                </c:pt>
                <c:pt idx="2795">
                  <c:v>1175</c:v>
                </c:pt>
                <c:pt idx="2796">
                  <c:v>1176</c:v>
                </c:pt>
                <c:pt idx="2797">
                  <c:v>1177</c:v>
                </c:pt>
                <c:pt idx="2798">
                  <c:v>1178</c:v>
                </c:pt>
                <c:pt idx="2799">
                  <c:v>1179</c:v>
                </c:pt>
                <c:pt idx="2800">
                  <c:v>1181</c:v>
                </c:pt>
                <c:pt idx="2801">
                  <c:v>1182</c:v>
                </c:pt>
                <c:pt idx="2802">
                  <c:v>1183</c:v>
                </c:pt>
                <c:pt idx="2803">
                  <c:v>1184</c:v>
                </c:pt>
                <c:pt idx="2804">
                  <c:v>1185</c:v>
                </c:pt>
                <c:pt idx="2805">
                  <c:v>1186</c:v>
                </c:pt>
                <c:pt idx="2806">
                  <c:v>1188</c:v>
                </c:pt>
                <c:pt idx="2807">
                  <c:v>1189</c:v>
                </c:pt>
                <c:pt idx="2808">
                  <c:v>1190</c:v>
                </c:pt>
                <c:pt idx="2809">
                  <c:v>1191</c:v>
                </c:pt>
                <c:pt idx="2810">
                  <c:v>1192</c:v>
                </c:pt>
                <c:pt idx="2811">
                  <c:v>1193</c:v>
                </c:pt>
                <c:pt idx="2812">
                  <c:v>1194</c:v>
                </c:pt>
                <c:pt idx="2813">
                  <c:v>1196</c:v>
                </c:pt>
                <c:pt idx="2814">
                  <c:v>1197</c:v>
                </c:pt>
                <c:pt idx="2815">
                  <c:v>1198</c:v>
                </c:pt>
                <c:pt idx="2816">
                  <c:v>1199</c:v>
                </c:pt>
                <c:pt idx="2817">
                  <c:v>1200</c:v>
                </c:pt>
                <c:pt idx="2818">
                  <c:v>1201</c:v>
                </c:pt>
                <c:pt idx="2819">
                  <c:v>1202</c:v>
                </c:pt>
                <c:pt idx="2820">
                  <c:v>1203</c:v>
                </c:pt>
                <c:pt idx="2821">
                  <c:v>1204</c:v>
                </c:pt>
                <c:pt idx="2822">
                  <c:v>1205</c:v>
                </c:pt>
                <c:pt idx="2823">
                  <c:v>1206</c:v>
                </c:pt>
                <c:pt idx="2824">
                  <c:v>1207</c:v>
                </c:pt>
                <c:pt idx="2825">
                  <c:v>1208</c:v>
                </c:pt>
                <c:pt idx="2826">
                  <c:v>1210</c:v>
                </c:pt>
                <c:pt idx="2827">
                  <c:v>1211</c:v>
                </c:pt>
                <c:pt idx="2828">
                  <c:v>1212</c:v>
                </c:pt>
                <c:pt idx="2829">
                  <c:v>1213</c:v>
                </c:pt>
                <c:pt idx="2830">
                  <c:v>1214</c:v>
                </c:pt>
                <c:pt idx="2831">
                  <c:v>1215</c:v>
                </c:pt>
                <c:pt idx="2832">
                  <c:v>1216</c:v>
                </c:pt>
                <c:pt idx="2833">
                  <c:v>1217</c:v>
                </c:pt>
                <c:pt idx="2834">
                  <c:v>1218</c:v>
                </c:pt>
                <c:pt idx="2835">
                  <c:v>1219</c:v>
                </c:pt>
                <c:pt idx="2836">
                  <c:v>1220</c:v>
                </c:pt>
                <c:pt idx="2837">
                  <c:v>1220</c:v>
                </c:pt>
                <c:pt idx="2838">
                  <c:v>1221</c:v>
                </c:pt>
                <c:pt idx="2839">
                  <c:v>1222</c:v>
                </c:pt>
                <c:pt idx="2840">
                  <c:v>1223</c:v>
                </c:pt>
                <c:pt idx="2841">
                  <c:v>1224</c:v>
                </c:pt>
                <c:pt idx="2842">
                  <c:v>1225</c:v>
                </c:pt>
                <c:pt idx="2843">
                  <c:v>1226</c:v>
                </c:pt>
                <c:pt idx="2844">
                  <c:v>1227</c:v>
                </c:pt>
                <c:pt idx="2845">
                  <c:v>1228</c:v>
                </c:pt>
                <c:pt idx="2846">
                  <c:v>1229</c:v>
                </c:pt>
                <c:pt idx="2847">
                  <c:v>1230</c:v>
                </c:pt>
                <c:pt idx="2848">
                  <c:v>1231</c:v>
                </c:pt>
                <c:pt idx="2849">
                  <c:v>1231</c:v>
                </c:pt>
                <c:pt idx="2850">
                  <c:v>1232</c:v>
                </c:pt>
                <c:pt idx="2851">
                  <c:v>1233</c:v>
                </c:pt>
                <c:pt idx="2852">
                  <c:v>1234</c:v>
                </c:pt>
                <c:pt idx="2853">
                  <c:v>1235</c:v>
                </c:pt>
                <c:pt idx="2854">
                  <c:v>1236</c:v>
                </c:pt>
                <c:pt idx="2855">
                  <c:v>1237</c:v>
                </c:pt>
                <c:pt idx="2856">
                  <c:v>1237</c:v>
                </c:pt>
                <c:pt idx="2857">
                  <c:v>1238</c:v>
                </c:pt>
                <c:pt idx="2858">
                  <c:v>1239</c:v>
                </c:pt>
                <c:pt idx="2859">
                  <c:v>1240</c:v>
                </c:pt>
                <c:pt idx="2860">
                  <c:v>1241</c:v>
                </c:pt>
                <c:pt idx="2861">
                  <c:v>1241</c:v>
                </c:pt>
                <c:pt idx="2862">
                  <c:v>1242</c:v>
                </c:pt>
                <c:pt idx="2863">
                  <c:v>1243</c:v>
                </c:pt>
                <c:pt idx="2864">
                  <c:v>1244</c:v>
                </c:pt>
                <c:pt idx="2865">
                  <c:v>1244</c:v>
                </c:pt>
                <c:pt idx="2866">
                  <c:v>1245</c:v>
                </c:pt>
                <c:pt idx="2867">
                  <c:v>1246</c:v>
                </c:pt>
                <c:pt idx="2868">
                  <c:v>1247</c:v>
                </c:pt>
                <c:pt idx="2869">
                  <c:v>1247</c:v>
                </c:pt>
                <c:pt idx="2870">
                  <c:v>1248</c:v>
                </c:pt>
                <c:pt idx="2871">
                  <c:v>1249</c:v>
                </c:pt>
                <c:pt idx="2872">
                  <c:v>1249</c:v>
                </c:pt>
                <c:pt idx="2873">
                  <c:v>1250</c:v>
                </c:pt>
                <c:pt idx="2874">
                  <c:v>1251</c:v>
                </c:pt>
                <c:pt idx="2875">
                  <c:v>1251</c:v>
                </c:pt>
                <c:pt idx="2876">
                  <c:v>1252</c:v>
                </c:pt>
                <c:pt idx="2877">
                  <c:v>1253</c:v>
                </c:pt>
                <c:pt idx="2878">
                  <c:v>1253</c:v>
                </c:pt>
                <c:pt idx="2879">
                  <c:v>1254</c:v>
                </c:pt>
                <c:pt idx="2880">
                  <c:v>1255</c:v>
                </c:pt>
                <c:pt idx="2881">
                  <c:v>1255</c:v>
                </c:pt>
                <c:pt idx="2882">
                  <c:v>1256</c:v>
                </c:pt>
                <c:pt idx="2883">
                  <c:v>1256</c:v>
                </c:pt>
                <c:pt idx="2884">
                  <c:v>1257</c:v>
                </c:pt>
                <c:pt idx="2885">
                  <c:v>1258</c:v>
                </c:pt>
                <c:pt idx="2886">
                  <c:v>1258</c:v>
                </c:pt>
                <c:pt idx="2887">
                  <c:v>1259</c:v>
                </c:pt>
                <c:pt idx="2888">
                  <c:v>1259</c:v>
                </c:pt>
                <c:pt idx="2889">
                  <c:v>1260</c:v>
                </c:pt>
                <c:pt idx="2890">
                  <c:v>1260</c:v>
                </c:pt>
                <c:pt idx="2891">
                  <c:v>1261</c:v>
                </c:pt>
                <c:pt idx="2892">
                  <c:v>1261</c:v>
                </c:pt>
                <c:pt idx="2893">
                  <c:v>1262</c:v>
                </c:pt>
                <c:pt idx="2894">
                  <c:v>1262</c:v>
                </c:pt>
                <c:pt idx="2895">
                  <c:v>1263</c:v>
                </c:pt>
                <c:pt idx="2896">
                  <c:v>1263</c:v>
                </c:pt>
                <c:pt idx="2897">
                  <c:v>1264</c:v>
                </c:pt>
                <c:pt idx="2898">
                  <c:v>1264</c:v>
                </c:pt>
                <c:pt idx="2899">
                  <c:v>1264</c:v>
                </c:pt>
                <c:pt idx="2900">
                  <c:v>1265</c:v>
                </c:pt>
                <c:pt idx="2901">
                  <c:v>1265</c:v>
                </c:pt>
                <c:pt idx="2902">
                  <c:v>1266</c:v>
                </c:pt>
                <c:pt idx="2903">
                  <c:v>1266</c:v>
                </c:pt>
                <c:pt idx="2904">
                  <c:v>1266</c:v>
                </c:pt>
                <c:pt idx="2905">
                  <c:v>1267</c:v>
                </c:pt>
                <c:pt idx="2906">
                  <c:v>1267</c:v>
                </c:pt>
                <c:pt idx="2907">
                  <c:v>1268</c:v>
                </c:pt>
                <c:pt idx="2908">
                  <c:v>1268</c:v>
                </c:pt>
                <c:pt idx="2909">
                  <c:v>1268</c:v>
                </c:pt>
                <c:pt idx="2910">
                  <c:v>1269</c:v>
                </c:pt>
                <c:pt idx="2911">
                  <c:v>1269</c:v>
                </c:pt>
                <c:pt idx="2912">
                  <c:v>1269</c:v>
                </c:pt>
                <c:pt idx="2913">
                  <c:v>1269</c:v>
                </c:pt>
                <c:pt idx="2914">
                  <c:v>1270</c:v>
                </c:pt>
                <c:pt idx="2915">
                  <c:v>1270</c:v>
                </c:pt>
                <c:pt idx="2916">
                  <c:v>1270</c:v>
                </c:pt>
                <c:pt idx="2917">
                  <c:v>1271</c:v>
                </c:pt>
                <c:pt idx="2918">
                  <c:v>1271</c:v>
                </c:pt>
                <c:pt idx="2919">
                  <c:v>1271</c:v>
                </c:pt>
                <c:pt idx="2920">
                  <c:v>1271</c:v>
                </c:pt>
                <c:pt idx="2921">
                  <c:v>1271</c:v>
                </c:pt>
                <c:pt idx="2922">
                  <c:v>1272</c:v>
                </c:pt>
                <c:pt idx="2923">
                  <c:v>1272</c:v>
                </c:pt>
                <c:pt idx="2924">
                  <c:v>1272</c:v>
                </c:pt>
                <c:pt idx="2925">
                  <c:v>1272</c:v>
                </c:pt>
                <c:pt idx="2926">
                  <c:v>1272</c:v>
                </c:pt>
                <c:pt idx="2927">
                  <c:v>1272</c:v>
                </c:pt>
                <c:pt idx="2928">
                  <c:v>1273</c:v>
                </c:pt>
                <c:pt idx="2929">
                  <c:v>1273</c:v>
                </c:pt>
                <c:pt idx="2930">
                  <c:v>1273</c:v>
                </c:pt>
                <c:pt idx="2931">
                  <c:v>1273</c:v>
                </c:pt>
                <c:pt idx="2932">
                  <c:v>1273</c:v>
                </c:pt>
                <c:pt idx="2933">
                  <c:v>1273</c:v>
                </c:pt>
                <c:pt idx="2934">
                  <c:v>1273</c:v>
                </c:pt>
                <c:pt idx="2935">
                  <c:v>1273</c:v>
                </c:pt>
                <c:pt idx="2936">
                  <c:v>1273</c:v>
                </c:pt>
                <c:pt idx="2937">
                  <c:v>1273</c:v>
                </c:pt>
                <c:pt idx="2938">
                  <c:v>1273</c:v>
                </c:pt>
                <c:pt idx="2939">
                  <c:v>1273</c:v>
                </c:pt>
                <c:pt idx="2940">
                  <c:v>1273</c:v>
                </c:pt>
                <c:pt idx="2941">
                  <c:v>1273</c:v>
                </c:pt>
                <c:pt idx="2942">
                  <c:v>1273</c:v>
                </c:pt>
                <c:pt idx="2943">
                  <c:v>1273</c:v>
                </c:pt>
                <c:pt idx="2944">
                  <c:v>1273</c:v>
                </c:pt>
                <c:pt idx="2945">
                  <c:v>1273</c:v>
                </c:pt>
                <c:pt idx="2946">
                  <c:v>1273</c:v>
                </c:pt>
                <c:pt idx="2947">
                  <c:v>1273</c:v>
                </c:pt>
                <c:pt idx="2948">
                  <c:v>1273</c:v>
                </c:pt>
                <c:pt idx="2949">
                  <c:v>1273</c:v>
                </c:pt>
                <c:pt idx="2950">
                  <c:v>1273</c:v>
                </c:pt>
                <c:pt idx="2951">
                  <c:v>1273</c:v>
                </c:pt>
                <c:pt idx="2952">
                  <c:v>1273</c:v>
                </c:pt>
                <c:pt idx="2953">
                  <c:v>1272</c:v>
                </c:pt>
                <c:pt idx="2954">
                  <c:v>1272</c:v>
                </c:pt>
                <c:pt idx="2955">
                  <c:v>1272</c:v>
                </c:pt>
                <c:pt idx="2956">
                  <c:v>1272</c:v>
                </c:pt>
                <c:pt idx="2957">
                  <c:v>1272</c:v>
                </c:pt>
                <c:pt idx="2958">
                  <c:v>1272</c:v>
                </c:pt>
                <c:pt idx="2959">
                  <c:v>1271</c:v>
                </c:pt>
                <c:pt idx="2960">
                  <c:v>1271</c:v>
                </c:pt>
                <c:pt idx="2961">
                  <c:v>1271</c:v>
                </c:pt>
                <c:pt idx="2962">
                  <c:v>1271</c:v>
                </c:pt>
                <c:pt idx="2963">
                  <c:v>1270</c:v>
                </c:pt>
                <c:pt idx="2964">
                  <c:v>1270</c:v>
                </c:pt>
                <c:pt idx="2965">
                  <c:v>1270</c:v>
                </c:pt>
                <c:pt idx="2966">
                  <c:v>1270</c:v>
                </c:pt>
                <c:pt idx="2967">
                  <c:v>1269</c:v>
                </c:pt>
                <c:pt idx="2968">
                  <c:v>1269</c:v>
                </c:pt>
                <c:pt idx="2969">
                  <c:v>1269</c:v>
                </c:pt>
                <c:pt idx="2970">
                  <c:v>1268</c:v>
                </c:pt>
                <c:pt idx="2971">
                  <c:v>1268</c:v>
                </c:pt>
                <c:pt idx="2972">
                  <c:v>1268</c:v>
                </c:pt>
                <c:pt idx="2973">
                  <c:v>1267</c:v>
                </c:pt>
                <c:pt idx="2974">
                  <c:v>1267</c:v>
                </c:pt>
                <c:pt idx="2975">
                  <c:v>1267</c:v>
                </c:pt>
                <c:pt idx="2976">
                  <c:v>1266</c:v>
                </c:pt>
                <c:pt idx="2977">
                  <c:v>1266</c:v>
                </c:pt>
                <c:pt idx="2978">
                  <c:v>1265</c:v>
                </c:pt>
                <c:pt idx="2979">
                  <c:v>1265</c:v>
                </c:pt>
                <c:pt idx="2980">
                  <c:v>1265</c:v>
                </c:pt>
                <c:pt idx="2981">
                  <c:v>1264</c:v>
                </c:pt>
                <c:pt idx="2982">
                  <c:v>1264</c:v>
                </c:pt>
                <c:pt idx="2983">
                  <c:v>1263</c:v>
                </c:pt>
                <c:pt idx="2984">
                  <c:v>1263</c:v>
                </c:pt>
                <c:pt idx="2985">
                  <c:v>1262</c:v>
                </c:pt>
                <c:pt idx="2986">
                  <c:v>1262</c:v>
                </c:pt>
                <c:pt idx="2987">
                  <c:v>1261</c:v>
                </c:pt>
                <c:pt idx="2988">
                  <c:v>1261</c:v>
                </c:pt>
                <c:pt idx="2989">
                  <c:v>1260</c:v>
                </c:pt>
                <c:pt idx="2990">
                  <c:v>1260</c:v>
                </c:pt>
                <c:pt idx="2991">
                  <c:v>1259</c:v>
                </c:pt>
                <c:pt idx="2992">
                  <c:v>1259</c:v>
                </c:pt>
                <c:pt idx="2993">
                  <c:v>1258</c:v>
                </c:pt>
                <c:pt idx="2994">
                  <c:v>1257</c:v>
                </c:pt>
                <c:pt idx="2995">
                  <c:v>1257</c:v>
                </c:pt>
                <c:pt idx="2996">
                  <c:v>1256</c:v>
                </c:pt>
                <c:pt idx="2997">
                  <c:v>1256</c:v>
                </c:pt>
                <c:pt idx="2998">
                  <c:v>1255</c:v>
                </c:pt>
                <c:pt idx="2999">
                  <c:v>1254</c:v>
                </c:pt>
                <c:pt idx="3000">
                  <c:v>1254</c:v>
                </c:pt>
                <c:pt idx="3001">
                  <c:v>1253</c:v>
                </c:pt>
                <c:pt idx="3002">
                  <c:v>1252</c:v>
                </c:pt>
                <c:pt idx="3003">
                  <c:v>1252</c:v>
                </c:pt>
                <c:pt idx="3004">
                  <c:v>1251</c:v>
                </c:pt>
                <c:pt idx="3005">
                  <c:v>1250</c:v>
                </c:pt>
                <c:pt idx="3006">
                  <c:v>1250</c:v>
                </c:pt>
                <c:pt idx="3007">
                  <c:v>1249</c:v>
                </c:pt>
                <c:pt idx="3008">
                  <c:v>1248</c:v>
                </c:pt>
                <c:pt idx="3009">
                  <c:v>1248</c:v>
                </c:pt>
                <c:pt idx="3010">
                  <c:v>1247</c:v>
                </c:pt>
                <c:pt idx="3011">
                  <c:v>1246</c:v>
                </c:pt>
                <c:pt idx="3012">
                  <c:v>1245</c:v>
                </c:pt>
                <c:pt idx="3013">
                  <c:v>1245</c:v>
                </c:pt>
                <c:pt idx="3014">
                  <c:v>1244</c:v>
                </c:pt>
                <c:pt idx="3015">
                  <c:v>1243</c:v>
                </c:pt>
                <c:pt idx="3016">
                  <c:v>1242</c:v>
                </c:pt>
                <c:pt idx="3017">
                  <c:v>1241</c:v>
                </c:pt>
                <c:pt idx="3018">
                  <c:v>1240</c:v>
                </c:pt>
                <c:pt idx="3019">
                  <c:v>1240</c:v>
                </c:pt>
                <c:pt idx="3020">
                  <c:v>1239</c:v>
                </c:pt>
                <c:pt idx="3021">
                  <c:v>1238</c:v>
                </c:pt>
                <c:pt idx="3022">
                  <c:v>1237</c:v>
                </c:pt>
                <c:pt idx="3023">
                  <c:v>1236</c:v>
                </c:pt>
                <c:pt idx="3024">
                  <c:v>1235</c:v>
                </c:pt>
                <c:pt idx="3025">
                  <c:v>1234</c:v>
                </c:pt>
                <c:pt idx="3026">
                  <c:v>1234</c:v>
                </c:pt>
                <c:pt idx="3027">
                  <c:v>1233</c:v>
                </c:pt>
                <c:pt idx="3028">
                  <c:v>1232</c:v>
                </c:pt>
                <c:pt idx="3029">
                  <c:v>1231</c:v>
                </c:pt>
                <c:pt idx="3030">
                  <c:v>1230</c:v>
                </c:pt>
                <c:pt idx="3031">
                  <c:v>1229</c:v>
                </c:pt>
                <c:pt idx="3032">
                  <c:v>1228</c:v>
                </c:pt>
                <c:pt idx="3033">
                  <c:v>1227</c:v>
                </c:pt>
                <c:pt idx="3034">
                  <c:v>1226</c:v>
                </c:pt>
                <c:pt idx="3035">
                  <c:v>1225</c:v>
                </c:pt>
                <c:pt idx="3036">
                  <c:v>1224</c:v>
                </c:pt>
                <c:pt idx="3037">
                  <c:v>1223</c:v>
                </c:pt>
                <c:pt idx="3038">
                  <c:v>1222</c:v>
                </c:pt>
                <c:pt idx="3039">
                  <c:v>1221</c:v>
                </c:pt>
                <c:pt idx="3040">
                  <c:v>1220</c:v>
                </c:pt>
                <c:pt idx="3041">
                  <c:v>1219</c:v>
                </c:pt>
                <c:pt idx="3042">
                  <c:v>1218</c:v>
                </c:pt>
                <c:pt idx="3043">
                  <c:v>1217</c:v>
                </c:pt>
                <c:pt idx="3044">
                  <c:v>1215</c:v>
                </c:pt>
                <c:pt idx="3045">
                  <c:v>1214</c:v>
                </c:pt>
                <c:pt idx="3046">
                  <c:v>1213</c:v>
                </c:pt>
                <c:pt idx="3047">
                  <c:v>1212</c:v>
                </c:pt>
                <c:pt idx="3048">
                  <c:v>1211</c:v>
                </c:pt>
                <c:pt idx="3049">
                  <c:v>1210</c:v>
                </c:pt>
                <c:pt idx="3050">
                  <c:v>1209</c:v>
                </c:pt>
                <c:pt idx="3051">
                  <c:v>1208</c:v>
                </c:pt>
                <c:pt idx="3052">
                  <c:v>1206</c:v>
                </c:pt>
                <c:pt idx="3053">
                  <c:v>1205</c:v>
                </c:pt>
                <c:pt idx="3054">
                  <c:v>1204</c:v>
                </c:pt>
                <c:pt idx="3055">
                  <c:v>1203</c:v>
                </c:pt>
                <c:pt idx="3056">
                  <c:v>1202</c:v>
                </c:pt>
                <c:pt idx="3057">
                  <c:v>1200</c:v>
                </c:pt>
                <c:pt idx="3058">
                  <c:v>1199</c:v>
                </c:pt>
                <c:pt idx="3059">
                  <c:v>1198</c:v>
                </c:pt>
                <c:pt idx="3060">
                  <c:v>1197</c:v>
                </c:pt>
                <c:pt idx="3061">
                  <c:v>1196</c:v>
                </c:pt>
                <c:pt idx="3062">
                  <c:v>1194</c:v>
                </c:pt>
                <c:pt idx="3063">
                  <c:v>1193</c:v>
                </c:pt>
                <c:pt idx="3064">
                  <c:v>1192</c:v>
                </c:pt>
                <c:pt idx="3065">
                  <c:v>1190</c:v>
                </c:pt>
                <c:pt idx="3066">
                  <c:v>1189</c:v>
                </c:pt>
                <c:pt idx="3067">
                  <c:v>1188</c:v>
                </c:pt>
                <c:pt idx="3068">
                  <c:v>1187</c:v>
                </c:pt>
                <c:pt idx="3069">
                  <c:v>1185</c:v>
                </c:pt>
                <c:pt idx="3070">
                  <c:v>1184</c:v>
                </c:pt>
                <c:pt idx="3071">
                  <c:v>1183</c:v>
                </c:pt>
                <c:pt idx="3072">
                  <c:v>1181</c:v>
                </c:pt>
                <c:pt idx="3073">
                  <c:v>1180</c:v>
                </c:pt>
                <c:pt idx="3074">
                  <c:v>1179</c:v>
                </c:pt>
                <c:pt idx="3075">
                  <c:v>1177</c:v>
                </c:pt>
                <c:pt idx="3076">
                  <c:v>1176</c:v>
                </c:pt>
                <c:pt idx="3077">
                  <c:v>1174</c:v>
                </c:pt>
                <c:pt idx="3078">
                  <c:v>1173</c:v>
                </c:pt>
                <c:pt idx="3079">
                  <c:v>1172</c:v>
                </c:pt>
                <c:pt idx="3080">
                  <c:v>1170</c:v>
                </c:pt>
                <c:pt idx="3081">
                  <c:v>1169</c:v>
                </c:pt>
                <c:pt idx="3082">
                  <c:v>1167</c:v>
                </c:pt>
                <c:pt idx="3083">
                  <c:v>1166</c:v>
                </c:pt>
                <c:pt idx="3084">
                  <c:v>1164</c:v>
                </c:pt>
                <c:pt idx="3085">
                  <c:v>1163</c:v>
                </c:pt>
                <c:pt idx="3086">
                  <c:v>1161</c:v>
                </c:pt>
                <c:pt idx="3087">
                  <c:v>1160</c:v>
                </c:pt>
                <c:pt idx="3088">
                  <c:v>1159</c:v>
                </c:pt>
                <c:pt idx="3089">
                  <c:v>1157</c:v>
                </c:pt>
                <c:pt idx="3090">
                  <c:v>1156</c:v>
                </c:pt>
                <c:pt idx="3091">
                  <c:v>1154</c:v>
                </c:pt>
                <c:pt idx="3092">
                  <c:v>1152</c:v>
                </c:pt>
                <c:pt idx="3093">
                  <c:v>1151</c:v>
                </c:pt>
                <c:pt idx="3094">
                  <c:v>1149</c:v>
                </c:pt>
                <c:pt idx="3095">
                  <c:v>1148</c:v>
                </c:pt>
                <c:pt idx="3096">
                  <c:v>1146</c:v>
                </c:pt>
                <c:pt idx="3097">
                  <c:v>1145</c:v>
                </c:pt>
                <c:pt idx="3098">
                  <c:v>1143</c:v>
                </c:pt>
                <c:pt idx="3099">
                  <c:v>1142</c:v>
                </c:pt>
                <c:pt idx="3100">
                  <c:v>1140</c:v>
                </c:pt>
                <c:pt idx="3101">
                  <c:v>1138</c:v>
                </c:pt>
                <c:pt idx="3102">
                  <c:v>1137</c:v>
                </c:pt>
                <c:pt idx="3103">
                  <c:v>1135</c:v>
                </c:pt>
                <c:pt idx="3104">
                  <c:v>1134</c:v>
                </c:pt>
                <c:pt idx="3105">
                  <c:v>1132</c:v>
                </c:pt>
                <c:pt idx="3106">
                  <c:v>1130</c:v>
                </c:pt>
                <c:pt idx="3107">
                  <c:v>1129</c:v>
                </c:pt>
                <c:pt idx="3108">
                  <c:v>1127</c:v>
                </c:pt>
                <c:pt idx="3109">
                  <c:v>1125</c:v>
                </c:pt>
                <c:pt idx="3110">
                  <c:v>1124</c:v>
                </c:pt>
                <c:pt idx="3111">
                  <c:v>1122</c:v>
                </c:pt>
                <c:pt idx="3112">
                  <c:v>1120</c:v>
                </c:pt>
                <c:pt idx="3113">
                  <c:v>1119</c:v>
                </c:pt>
                <c:pt idx="3114">
                  <c:v>1117</c:v>
                </c:pt>
                <c:pt idx="3115">
                  <c:v>1115</c:v>
                </c:pt>
                <c:pt idx="3116">
                  <c:v>1114</c:v>
                </c:pt>
                <c:pt idx="3117">
                  <c:v>1112</c:v>
                </c:pt>
                <c:pt idx="3118">
                  <c:v>1110</c:v>
                </c:pt>
                <c:pt idx="3119">
                  <c:v>1109</c:v>
                </c:pt>
                <c:pt idx="3120">
                  <c:v>1107</c:v>
                </c:pt>
                <c:pt idx="3121">
                  <c:v>1105</c:v>
                </c:pt>
                <c:pt idx="3122">
                  <c:v>1103</c:v>
                </c:pt>
                <c:pt idx="3123">
                  <c:v>1102</c:v>
                </c:pt>
                <c:pt idx="3124">
                  <c:v>1100</c:v>
                </c:pt>
                <c:pt idx="3125">
                  <c:v>1098</c:v>
                </c:pt>
                <c:pt idx="3126">
                  <c:v>1096</c:v>
                </c:pt>
                <c:pt idx="3127">
                  <c:v>1094</c:v>
                </c:pt>
                <c:pt idx="3128">
                  <c:v>1093</c:v>
                </c:pt>
                <c:pt idx="3129">
                  <c:v>1091</c:v>
                </c:pt>
                <c:pt idx="3130">
                  <c:v>1089</c:v>
                </c:pt>
                <c:pt idx="3131">
                  <c:v>1087</c:v>
                </c:pt>
                <c:pt idx="3132">
                  <c:v>1086</c:v>
                </c:pt>
                <c:pt idx="3133">
                  <c:v>1084</c:v>
                </c:pt>
                <c:pt idx="3134">
                  <c:v>1082</c:v>
                </c:pt>
                <c:pt idx="3135">
                  <c:v>1080</c:v>
                </c:pt>
                <c:pt idx="3136">
                  <c:v>1078</c:v>
                </c:pt>
                <c:pt idx="3137">
                  <c:v>1076</c:v>
                </c:pt>
                <c:pt idx="3138">
                  <c:v>1074</c:v>
                </c:pt>
                <c:pt idx="3139">
                  <c:v>1073</c:v>
                </c:pt>
                <c:pt idx="3140">
                  <c:v>1071</c:v>
                </c:pt>
                <c:pt idx="3141">
                  <c:v>1069</c:v>
                </c:pt>
                <c:pt idx="3142">
                  <c:v>1067</c:v>
                </c:pt>
                <c:pt idx="3143">
                  <c:v>1065</c:v>
                </c:pt>
                <c:pt idx="3144">
                  <c:v>1063</c:v>
                </c:pt>
                <c:pt idx="3145">
                  <c:v>1061</c:v>
                </c:pt>
                <c:pt idx="3146">
                  <c:v>1059</c:v>
                </c:pt>
                <c:pt idx="3147">
                  <c:v>1058</c:v>
                </c:pt>
                <c:pt idx="3148">
                  <c:v>1056</c:v>
                </c:pt>
                <c:pt idx="3149">
                  <c:v>1054</c:v>
                </c:pt>
                <c:pt idx="3150">
                  <c:v>1052</c:v>
                </c:pt>
                <c:pt idx="3151">
                  <c:v>1050</c:v>
                </c:pt>
                <c:pt idx="3152">
                  <c:v>1048</c:v>
                </c:pt>
                <c:pt idx="3153">
                  <c:v>1046</c:v>
                </c:pt>
                <c:pt idx="3154">
                  <c:v>1044</c:v>
                </c:pt>
                <c:pt idx="3155">
                  <c:v>1042</c:v>
                </c:pt>
                <c:pt idx="3156">
                  <c:v>1040</c:v>
                </c:pt>
                <c:pt idx="3157">
                  <c:v>1038</c:v>
                </c:pt>
                <c:pt idx="3158">
                  <c:v>1036</c:v>
                </c:pt>
                <c:pt idx="3159">
                  <c:v>1034</c:v>
                </c:pt>
                <c:pt idx="3160">
                  <c:v>1032</c:v>
                </c:pt>
                <c:pt idx="3161">
                  <c:v>1030</c:v>
                </c:pt>
                <c:pt idx="3162">
                  <c:v>1028</c:v>
                </c:pt>
                <c:pt idx="3163">
                  <c:v>1026</c:v>
                </c:pt>
                <c:pt idx="3164">
                  <c:v>1024</c:v>
                </c:pt>
                <c:pt idx="3165">
                  <c:v>1022</c:v>
                </c:pt>
                <c:pt idx="3166">
                  <c:v>1020</c:v>
                </c:pt>
                <c:pt idx="3167">
                  <c:v>1018</c:v>
                </c:pt>
                <c:pt idx="3168">
                  <c:v>1016</c:v>
                </c:pt>
                <c:pt idx="3169">
                  <c:v>1014</c:v>
                </c:pt>
                <c:pt idx="3170">
                  <c:v>1012</c:v>
                </c:pt>
                <c:pt idx="3171">
                  <c:v>1010</c:v>
                </c:pt>
                <c:pt idx="3172">
                  <c:v>1008</c:v>
                </c:pt>
                <c:pt idx="3173">
                  <c:v>1006</c:v>
                </c:pt>
                <c:pt idx="3174">
                  <c:v>1004</c:v>
                </c:pt>
                <c:pt idx="3175">
                  <c:v>1002</c:v>
                </c:pt>
                <c:pt idx="3176">
                  <c:v>1000</c:v>
                </c:pt>
                <c:pt idx="3177">
                  <c:v>997.9</c:v>
                </c:pt>
                <c:pt idx="3178">
                  <c:v>995.9</c:v>
                </c:pt>
                <c:pt idx="3179">
                  <c:v>993.8</c:v>
                </c:pt>
                <c:pt idx="3180">
                  <c:v>991.7</c:v>
                </c:pt>
                <c:pt idx="3181">
                  <c:v>989.6</c:v>
                </c:pt>
                <c:pt idx="3182">
                  <c:v>987.6</c:v>
                </c:pt>
                <c:pt idx="3183">
                  <c:v>985.5</c:v>
                </c:pt>
                <c:pt idx="3184">
                  <c:v>983.4</c:v>
                </c:pt>
                <c:pt idx="3185">
                  <c:v>981.3</c:v>
                </c:pt>
                <c:pt idx="3186">
                  <c:v>979.2</c:v>
                </c:pt>
                <c:pt idx="3187">
                  <c:v>977.1</c:v>
                </c:pt>
                <c:pt idx="3188">
                  <c:v>975</c:v>
                </c:pt>
                <c:pt idx="3189">
                  <c:v>972.9</c:v>
                </c:pt>
                <c:pt idx="3190">
                  <c:v>970.8</c:v>
                </c:pt>
                <c:pt idx="3191">
                  <c:v>968.7</c:v>
                </c:pt>
                <c:pt idx="3192">
                  <c:v>966.6</c:v>
                </c:pt>
                <c:pt idx="3193">
                  <c:v>964.4</c:v>
                </c:pt>
                <c:pt idx="3194">
                  <c:v>962.3</c:v>
                </c:pt>
                <c:pt idx="3195">
                  <c:v>960.2</c:v>
                </c:pt>
                <c:pt idx="3196">
                  <c:v>958.1</c:v>
                </c:pt>
                <c:pt idx="3197">
                  <c:v>955.9</c:v>
                </c:pt>
                <c:pt idx="3198">
                  <c:v>953.8</c:v>
                </c:pt>
                <c:pt idx="3199">
                  <c:v>951.6</c:v>
                </c:pt>
                <c:pt idx="3200">
                  <c:v>949.5</c:v>
                </c:pt>
                <c:pt idx="3201">
                  <c:v>947.4</c:v>
                </c:pt>
                <c:pt idx="3202">
                  <c:v>945.2</c:v>
                </c:pt>
                <c:pt idx="3203">
                  <c:v>943</c:v>
                </c:pt>
                <c:pt idx="3204">
                  <c:v>940.9</c:v>
                </c:pt>
                <c:pt idx="3205">
                  <c:v>938.7</c:v>
                </c:pt>
                <c:pt idx="3206">
                  <c:v>936.6</c:v>
                </c:pt>
                <c:pt idx="3207">
                  <c:v>934.4</c:v>
                </c:pt>
                <c:pt idx="3208">
                  <c:v>932.2</c:v>
                </c:pt>
                <c:pt idx="3209">
                  <c:v>930.1</c:v>
                </c:pt>
                <c:pt idx="3210">
                  <c:v>927.9</c:v>
                </c:pt>
                <c:pt idx="3211">
                  <c:v>925.7</c:v>
                </c:pt>
                <c:pt idx="3212">
                  <c:v>923.5</c:v>
                </c:pt>
                <c:pt idx="3213">
                  <c:v>921.4</c:v>
                </c:pt>
                <c:pt idx="3214">
                  <c:v>919.2</c:v>
                </c:pt>
                <c:pt idx="3215">
                  <c:v>917</c:v>
                </c:pt>
                <c:pt idx="3216">
                  <c:v>914.8</c:v>
                </c:pt>
                <c:pt idx="3217">
                  <c:v>912.6</c:v>
                </c:pt>
                <c:pt idx="3218">
                  <c:v>910.4</c:v>
                </c:pt>
                <c:pt idx="3219">
                  <c:v>908.2</c:v>
                </c:pt>
                <c:pt idx="3220">
                  <c:v>906</c:v>
                </c:pt>
                <c:pt idx="3221">
                  <c:v>903.8</c:v>
                </c:pt>
                <c:pt idx="3222">
                  <c:v>901.6</c:v>
                </c:pt>
                <c:pt idx="3223">
                  <c:v>899.4</c:v>
                </c:pt>
                <c:pt idx="3224">
                  <c:v>897.2</c:v>
                </c:pt>
                <c:pt idx="3225">
                  <c:v>895</c:v>
                </c:pt>
                <c:pt idx="3226">
                  <c:v>892.8</c:v>
                </c:pt>
                <c:pt idx="3227">
                  <c:v>890.6</c:v>
                </c:pt>
                <c:pt idx="3228">
                  <c:v>888.4</c:v>
                </c:pt>
                <c:pt idx="3229">
                  <c:v>886.1</c:v>
                </c:pt>
                <c:pt idx="3230">
                  <c:v>883.9</c:v>
                </c:pt>
                <c:pt idx="3231">
                  <c:v>881.7</c:v>
                </c:pt>
                <c:pt idx="3232">
                  <c:v>879.5</c:v>
                </c:pt>
                <c:pt idx="3233">
                  <c:v>877.3</c:v>
                </c:pt>
                <c:pt idx="3234">
                  <c:v>875</c:v>
                </c:pt>
                <c:pt idx="3235">
                  <c:v>872.8</c:v>
                </c:pt>
                <c:pt idx="3236">
                  <c:v>870.6</c:v>
                </c:pt>
                <c:pt idx="3237">
                  <c:v>868.4</c:v>
                </c:pt>
                <c:pt idx="3238">
                  <c:v>866.1</c:v>
                </c:pt>
                <c:pt idx="3239">
                  <c:v>863.9</c:v>
                </c:pt>
                <c:pt idx="3240">
                  <c:v>861.7</c:v>
                </c:pt>
                <c:pt idx="3241">
                  <c:v>859.5</c:v>
                </c:pt>
                <c:pt idx="3242">
                  <c:v>857.2</c:v>
                </c:pt>
                <c:pt idx="3243">
                  <c:v>855</c:v>
                </c:pt>
                <c:pt idx="3244">
                  <c:v>852.8</c:v>
                </c:pt>
                <c:pt idx="3245">
                  <c:v>850.5</c:v>
                </c:pt>
                <c:pt idx="3246">
                  <c:v>848.3</c:v>
                </c:pt>
                <c:pt idx="3247">
                  <c:v>846</c:v>
                </c:pt>
                <c:pt idx="3248">
                  <c:v>843.8</c:v>
                </c:pt>
                <c:pt idx="3249">
                  <c:v>841.6</c:v>
                </c:pt>
                <c:pt idx="3250">
                  <c:v>839.3</c:v>
                </c:pt>
                <c:pt idx="3251">
                  <c:v>837.1</c:v>
                </c:pt>
                <c:pt idx="3252">
                  <c:v>834.8</c:v>
                </c:pt>
                <c:pt idx="3253">
                  <c:v>832.6</c:v>
                </c:pt>
                <c:pt idx="3254">
                  <c:v>830.4</c:v>
                </c:pt>
                <c:pt idx="3255">
                  <c:v>828.1</c:v>
                </c:pt>
                <c:pt idx="3256">
                  <c:v>825.9</c:v>
                </c:pt>
                <c:pt idx="3257">
                  <c:v>823.6</c:v>
                </c:pt>
                <c:pt idx="3258">
                  <c:v>821.4</c:v>
                </c:pt>
                <c:pt idx="3259">
                  <c:v>819.1</c:v>
                </c:pt>
                <c:pt idx="3260">
                  <c:v>816.9</c:v>
                </c:pt>
                <c:pt idx="3261">
                  <c:v>814.7</c:v>
                </c:pt>
                <c:pt idx="3262">
                  <c:v>812.4</c:v>
                </c:pt>
                <c:pt idx="3263">
                  <c:v>810.2</c:v>
                </c:pt>
                <c:pt idx="3264">
                  <c:v>807.9</c:v>
                </c:pt>
                <c:pt idx="3265">
                  <c:v>805.7</c:v>
                </c:pt>
                <c:pt idx="3266">
                  <c:v>803.4</c:v>
                </c:pt>
                <c:pt idx="3267">
                  <c:v>801.2</c:v>
                </c:pt>
                <c:pt idx="3268">
                  <c:v>799</c:v>
                </c:pt>
                <c:pt idx="3269">
                  <c:v>796.7</c:v>
                </c:pt>
                <c:pt idx="3270">
                  <c:v>794.5</c:v>
                </c:pt>
                <c:pt idx="3271">
                  <c:v>792.2</c:v>
                </c:pt>
                <c:pt idx="3272">
                  <c:v>790</c:v>
                </c:pt>
                <c:pt idx="3273">
                  <c:v>787.8</c:v>
                </c:pt>
                <c:pt idx="3274">
                  <c:v>785.5</c:v>
                </c:pt>
                <c:pt idx="3275">
                  <c:v>783.3</c:v>
                </c:pt>
                <c:pt idx="3276">
                  <c:v>781</c:v>
                </c:pt>
                <c:pt idx="3277">
                  <c:v>778.8</c:v>
                </c:pt>
                <c:pt idx="3278">
                  <c:v>776.6</c:v>
                </c:pt>
                <c:pt idx="3279">
                  <c:v>774.3</c:v>
                </c:pt>
                <c:pt idx="3280">
                  <c:v>772.1</c:v>
                </c:pt>
                <c:pt idx="3281">
                  <c:v>769.8</c:v>
                </c:pt>
                <c:pt idx="3282">
                  <c:v>767.6</c:v>
                </c:pt>
                <c:pt idx="3283">
                  <c:v>765.4</c:v>
                </c:pt>
                <c:pt idx="3284">
                  <c:v>763.1</c:v>
                </c:pt>
                <c:pt idx="3285">
                  <c:v>760.9</c:v>
                </c:pt>
                <c:pt idx="3286">
                  <c:v>758.7</c:v>
                </c:pt>
                <c:pt idx="3287">
                  <c:v>756.5</c:v>
                </c:pt>
                <c:pt idx="3288">
                  <c:v>754.2</c:v>
                </c:pt>
                <c:pt idx="3289">
                  <c:v>752</c:v>
                </c:pt>
                <c:pt idx="3290">
                  <c:v>749.8</c:v>
                </c:pt>
                <c:pt idx="3291">
                  <c:v>747.6</c:v>
                </c:pt>
                <c:pt idx="3292">
                  <c:v>745.3</c:v>
                </c:pt>
                <c:pt idx="3293">
                  <c:v>743.1</c:v>
                </c:pt>
                <c:pt idx="3294">
                  <c:v>740.9</c:v>
                </c:pt>
                <c:pt idx="3295">
                  <c:v>738.7</c:v>
                </c:pt>
                <c:pt idx="3296">
                  <c:v>736.4</c:v>
                </c:pt>
                <c:pt idx="3297">
                  <c:v>734.2</c:v>
                </c:pt>
                <c:pt idx="3298">
                  <c:v>732</c:v>
                </c:pt>
                <c:pt idx="3299">
                  <c:v>729.8</c:v>
                </c:pt>
                <c:pt idx="3300">
                  <c:v>727.6</c:v>
                </c:pt>
                <c:pt idx="3301">
                  <c:v>725.4</c:v>
                </c:pt>
                <c:pt idx="3302">
                  <c:v>723.2</c:v>
                </c:pt>
                <c:pt idx="3303">
                  <c:v>721</c:v>
                </c:pt>
                <c:pt idx="3304">
                  <c:v>718.8</c:v>
                </c:pt>
                <c:pt idx="3305">
                  <c:v>716.6</c:v>
                </c:pt>
                <c:pt idx="3306">
                  <c:v>714.4</c:v>
                </c:pt>
                <c:pt idx="3307">
                  <c:v>712.2</c:v>
                </c:pt>
                <c:pt idx="3308">
                  <c:v>710</c:v>
                </c:pt>
                <c:pt idx="3309">
                  <c:v>707.8</c:v>
                </c:pt>
                <c:pt idx="3310">
                  <c:v>705.6</c:v>
                </c:pt>
                <c:pt idx="3311">
                  <c:v>703.4</c:v>
                </c:pt>
                <c:pt idx="3312">
                  <c:v>701.2</c:v>
                </c:pt>
                <c:pt idx="3313">
                  <c:v>699</c:v>
                </c:pt>
                <c:pt idx="3314">
                  <c:v>696.9</c:v>
                </c:pt>
                <c:pt idx="3315">
                  <c:v>694.7</c:v>
                </c:pt>
                <c:pt idx="3316">
                  <c:v>692.5</c:v>
                </c:pt>
                <c:pt idx="3317">
                  <c:v>690.3</c:v>
                </c:pt>
                <c:pt idx="3318">
                  <c:v>688.2</c:v>
                </c:pt>
                <c:pt idx="3319">
                  <c:v>686</c:v>
                </c:pt>
                <c:pt idx="3320">
                  <c:v>683.8</c:v>
                </c:pt>
                <c:pt idx="3321">
                  <c:v>681.7</c:v>
                </c:pt>
                <c:pt idx="3322">
                  <c:v>679.5</c:v>
                </c:pt>
                <c:pt idx="3323">
                  <c:v>677.3</c:v>
                </c:pt>
                <c:pt idx="3324">
                  <c:v>675.2</c:v>
                </c:pt>
                <c:pt idx="3325">
                  <c:v>673</c:v>
                </c:pt>
                <c:pt idx="3326">
                  <c:v>670.9</c:v>
                </c:pt>
                <c:pt idx="3327">
                  <c:v>668.7</c:v>
                </c:pt>
                <c:pt idx="3328">
                  <c:v>666.6</c:v>
                </c:pt>
                <c:pt idx="3329">
                  <c:v>664.4</c:v>
                </c:pt>
                <c:pt idx="3330">
                  <c:v>662.3</c:v>
                </c:pt>
                <c:pt idx="3331">
                  <c:v>660.2</c:v>
                </c:pt>
                <c:pt idx="3332">
                  <c:v>658</c:v>
                </c:pt>
                <c:pt idx="3333">
                  <c:v>655.9</c:v>
                </c:pt>
                <c:pt idx="3334">
                  <c:v>653.79999999999995</c:v>
                </c:pt>
                <c:pt idx="3335">
                  <c:v>651.70000000000005</c:v>
                </c:pt>
                <c:pt idx="3336">
                  <c:v>649.5</c:v>
                </c:pt>
                <c:pt idx="3337">
                  <c:v>647.4</c:v>
                </c:pt>
                <c:pt idx="3338">
                  <c:v>645.29999999999995</c:v>
                </c:pt>
                <c:pt idx="3339">
                  <c:v>643.20000000000005</c:v>
                </c:pt>
                <c:pt idx="3340">
                  <c:v>641.1</c:v>
                </c:pt>
                <c:pt idx="3341">
                  <c:v>639</c:v>
                </c:pt>
                <c:pt idx="3342">
                  <c:v>636.9</c:v>
                </c:pt>
                <c:pt idx="3343">
                  <c:v>634.79999999999995</c:v>
                </c:pt>
                <c:pt idx="3344">
                  <c:v>632.70000000000005</c:v>
                </c:pt>
                <c:pt idx="3345">
                  <c:v>630.6</c:v>
                </c:pt>
                <c:pt idx="3346">
                  <c:v>628.5</c:v>
                </c:pt>
                <c:pt idx="3347">
                  <c:v>626.5</c:v>
                </c:pt>
                <c:pt idx="3348">
                  <c:v>624.4</c:v>
                </c:pt>
                <c:pt idx="3349">
                  <c:v>622.29999999999995</c:v>
                </c:pt>
                <c:pt idx="3350">
                  <c:v>620.20000000000005</c:v>
                </c:pt>
                <c:pt idx="3351">
                  <c:v>618.20000000000005</c:v>
                </c:pt>
                <c:pt idx="3352">
                  <c:v>616.1</c:v>
                </c:pt>
                <c:pt idx="3353">
                  <c:v>614.1</c:v>
                </c:pt>
                <c:pt idx="3354">
                  <c:v>612</c:v>
                </c:pt>
                <c:pt idx="3355">
                  <c:v>610</c:v>
                </c:pt>
                <c:pt idx="3356">
                  <c:v>607.9</c:v>
                </c:pt>
                <c:pt idx="3357">
                  <c:v>605.9</c:v>
                </c:pt>
                <c:pt idx="3358">
                  <c:v>603.79999999999995</c:v>
                </c:pt>
                <c:pt idx="3359">
                  <c:v>601.79999999999995</c:v>
                </c:pt>
                <c:pt idx="3360">
                  <c:v>599.79999999999995</c:v>
                </c:pt>
                <c:pt idx="3361">
                  <c:v>597.70000000000005</c:v>
                </c:pt>
                <c:pt idx="3362">
                  <c:v>595.70000000000005</c:v>
                </c:pt>
                <c:pt idx="3363">
                  <c:v>593.70000000000005</c:v>
                </c:pt>
                <c:pt idx="3364">
                  <c:v>591.70000000000005</c:v>
                </c:pt>
                <c:pt idx="3365">
                  <c:v>589.70000000000005</c:v>
                </c:pt>
                <c:pt idx="3366">
                  <c:v>587.70000000000005</c:v>
                </c:pt>
                <c:pt idx="3367">
                  <c:v>585.70000000000005</c:v>
                </c:pt>
                <c:pt idx="3368">
                  <c:v>583.70000000000005</c:v>
                </c:pt>
                <c:pt idx="3369">
                  <c:v>581.70000000000005</c:v>
                </c:pt>
                <c:pt idx="3370">
                  <c:v>579.70000000000005</c:v>
                </c:pt>
                <c:pt idx="3371">
                  <c:v>577.70000000000005</c:v>
                </c:pt>
                <c:pt idx="3372">
                  <c:v>575.79999999999995</c:v>
                </c:pt>
                <c:pt idx="3373">
                  <c:v>573.79999999999995</c:v>
                </c:pt>
                <c:pt idx="3374">
                  <c:v>571.79999999999995</c:v>
                </c:pt>
                <c:pt idx="3375">
                  <c:v>569.9</c:v>
                </c:pt>
                <c:pt idx="3376">
                  <c:v>567.9</c:v>
                </c:pt>
                <c:pt idx="3377">
                  <c:v>566</c:v>
                </c:pt>
                <c:pt idx="3378">
                  <c:v>564</c:v>
                </c:pt>
                <c:pt idx="3379">
                  <c:v>562.1</c:v>
                </c:pt>
                <c:pt idx="3380">
                  <c:v>560.1</c:v>
                </c:pt>
                <c:pt idx="3381">
                  <c:v>558.20000000000005</c:v>
                </c:pt>
                <c:pt idx="3382">
                  <c:v>556.29999999999995</c:v>
                </c:pt>
                <c:pt idx="3383">
                  <c:v>554.4</c:v>
                </c:pt>
                <c:pt idx="3384">
                  <c:v>552.4</c:v>
                </c:pt>
                <c:pt idx="3385">
                  <c:v>550.5</c:v>
                </c:pt>
                <c:pt idx="3386">
                  <c:v>548.6</c:v>
                </c:pt>
                <c:pt idx="3387">
                  <c:v>546.70000000000005</c:v>
                </c:pt>
                <c:pt idx="3388">
                  <c:v>544.79999999999995</c:v>
                </c:pt>
                <c:pt idx="3389">
                  <c:v>542.9</c:v>
                </c:pt>
                <c:pt idx="3390">
                  <c:v>541.1</c:v>
                </c:pt>
                <c:pt idx="3391">
                  <c:v>539.20000000000005</c:v>
                </c:pt>
                <c:pt idx="3392">
                  <c:v>537.29999999999995</c:v>
                </c:pt>
                <c:pt idx="3393">
                  <c:v>535.4</c:v>
                </c:pt>
                <c:pt idx="3394">
                  <c:v>533.6</c:v>
                </c:pt>
                <c:pt idx="3395">
                  <c:v>531.70000000000005</c:v>
                </c:pt>
                <c:pt idx="3396">
                  <c:v>529.9</c:v>
                </c:pt>
                <c:pt idx="3397">
                  <c:v>528</c:v>
                </c:pt>
                <c:pt idx="3398">
                  <c:v>526.20000000000005</c:v>
                </c:pt>
                <c:pt idx="3399">
                  <c:v>524.29999999999995</c:v>
                </c:pt>
                <c:pt idx="3400">
                  <c:v>522.5</c:v>
                </c:pt>
                <c:pt idx="3401">
                  <c:v>520.70000000000005</c:v>
                </c:pt>
                <c:pt idx="3402">
                  <c:v>518.9</c:v>
                </c:pt>
                <c:pt idx="3403">
                  <c:v>517</c:v>
                </c:pt>
                <c:pt idx="3404">
                  <c:v>515.20000000000005</c:v>
                </c:pt>
                <c:pt idx="3405">
                  <c:v>513.4</c:v>
                </c:pt>
                <c:pt idx="3406">
                  <c:v>511.6</c:v>
                </c:pt>
                <c:pt idx="3407">
                  <c:v>509.8</c:v>
                </c:pt>
                <c:pt idx="3408">
                  <c:v>508.1</c:v>
                </c:pt>
                <c:pt idx="3409">
                  <c:v>506.3</c:v>
                </c:pt>
                <c:pt idx="3410">
                  <c:v>504.5</c:v>
                </c:pt>
                <c:pt idx="3411">
                  <c:v>502.7</c:v>
                </c:pt>
                <c:pt idx="3412">
                  <c:v>501</c:v>
                </c:pt>
                <c:pt idx="3413">
                  <c:v>499.2</c:v>
                </c:pt>
                <c:pt idx="3414">
                  <c:v>497.5</c:v>
                </c:pt>
                <c:pt idx="3415">
                  <c:v>495.7</c:v>
                </c:pt>
                <c:pt idx="3416">
                  <c:v>494</c:v>
                </c:pt>
                <c:pt idx="3417">
                  <c:v>492.3</c:v>
                </c:pt>
                <c:pt idx="3418">
                  <c:v>490.6</c:v>
                </c:pt>
                <c:pt idx="3419">
                  <c:v>488.8</c:v>
                </c:pt>
                <c:pt idx="3420">
                  <c:v>487.1</c:v>
                </c:pt>
                <c:pt idx="3421">
                  <c:v>485.4</c:v>
                </c:pt>
                <c:pt idx="3422">
                  <c:v>483.7</c:v>
                </c:pt>
                <c:pt idx="3423">
                  <c:v>482</c:v>
                </c:pt>
                <c:pt idx="3424">
                  <c:v>480.3</c:v>
                </c:pt>
                <c:pt idx="3425">
                  <c:v>478.7</c:v>
                </c:pt>
                <c:pt idx="3426">
                  <c:v>477</c:v>
                </c:pt>
                <c:pt idx="3427">
                  <c:v>475.3</c:v>
                </c:pt>
                <c:pt idx="3428">
                  <c:v>473.7</c:v>
                </c:pt>
                <c:pt idx="3429">
                  <c:v>472</c:v>
                </c:pt>
                <c:pt idx="3430">
                  <c:v>470.4</c:v>
                </c:pt>
                <c:pt idx="3431">
                  <c:v>468.7</c:v>
                </c:pt>
                <c:pt idx="3432">
                  <c:v>467.1</c:v>
                </c:pt>
                <c:pt idx="3433">
                  <c:v>465.5</c:v>
                </c:pt>
                <c:pt idx="3434">
                  <c:v>463.8</c:v>
                </c:pt>
                <c:pt idx="3435">
                  <c:v>462.2</c:v>
                </c:pt>
                <c:pt idx="3436">
                  <c:v>460.6</c:v>
                </c:pt>
                <c:pt idx="3437">
                  <c:v>459</c:v>
                </c:pt>
                <c:pt idx="3438">
                  <c:v>457.4</c:v>
                </c:pt>
                <c:pt idx="3439">
                  <c:v>455.8</c:v>
                </c:pt>
                <c:pt idx="3440">
                  <c:v>454.2</c:v>
                </c:pt>
                <c:pt idx="3441">
                  <c:v>452.7</c:v>
                </c:pt>
                <c:pt idx="3442">
                  <c:v>451.1</c:v>
                </c:pt>
                <c:pt idx="3443">
                  <c:v>449.5</c:v>
                </c:pt>
                <c:pt idx="3444">
                  <c:v>448</c:v>
                </c:pt>
                <c:pt idx="3445">
                  <c:v>446.4</c:v>
                </c:pt>
                <c:pt idx="3446">
                  <c:v>444.9</c:v>
                </c:pt>
                <c:pt idx="3447">
                  <c:v>443.4</c:v>
                </c:pt>
                <c:pt idx="3448">
                  <c:v>441.8</c:v>
                </c:pt>
                <c:pt idx="3449">
                  <c:v>440.3</c:v>
                </c:pt>
                <c:pt idx="3450">
                  <c:v>438.8</c:v>
                </c:pt>
                <c:pt idx="3451">
                  <c:v>437.3</c:v>
                </c:pt>
                <c:pt idx="3452">
                  <c:v>435.8</c:v>
                </c:pt>
                <c:pt idx="3453">
                  <c:v>434.3</c:v>
                </c:pt>
                <c:pt idx="3454">
                  <c:v>432.8</c:v>
                </c:pt>
                <c:pt idx="3455">
                  <c:v>431.3</c:v>
                </c:pt>
                <c:pt idx="3456">
                  <c:v>429.9</c:v>
                </c:pt>
                <c:pt idx="3457">
                  <c:v>428.4</c:v>
                </c:pt>
                <c:pt idx="3458">
                  <c:v>427</c:v>
                </c:pt>
                <c:pt idx="3459">
                  <c:v>425.5</c:v>
                </c:pt>
                <c:pt idx="3460">
                  <c:v>424.1</c:v>
                </c:pt>
                <c:pt idx="3461">
                  <c:v>422.6</c:v>
                </c:pt>
                <c:pt idx="3462">
                  <c:v>421.2</c:v>
                </c:pt>
                <c:pt idx="3463">
                  <c:v>419.8</c:v>
                </c:pt>
                <c:pt idx="3464">
                  <c:v>418.4</c:v>
                </c:pt>
                <c:pt idx="3465">
                  <c:v>417</c:v>
                </c:pt>
                <c:pt idx="3466">
                  <c:v>415.6</c:v>
                </c:pt>
                <c:pt idx="3467">
                  <c:v>414.2</c:v>
                </c:pt>
                <c:pt idx="3468">
                  <c:v>412.8</c:v>
                </c:pt>
                <c:pt idx="3469">
                  <c:v>411.4</c:v>
                </c:pt>
                <c:pt idx="3470">
                  <c:v>410</c:v>
                </c:pt>
                <c:pt idx="3471">
                  <c:v>408.7</c:v>
                </c:pt>
                <c:pt idx="3472">
                  <c:v>407.3</c:v>
                </c:pt>
                <c:pt idx="3473">
                  <c:v>406</c:v>
                </c:pt>
                <c:pt idx="3474">
                  <c:v>404.6</c:v>
                </c:pt>
                <c:pt idx="3475">
                  <c:v>403.3</c:v>
                </c:pt>
                <c:pt idx="3476">
                  <c:v>402</c:v>
                </c:pt>
                <c:pt idx="3477">
                  <c:v>400.6</c:v>
                </c:pt>
                <c:pt idx="3478">
                  <c:v>399.3</c:v>
                </c:pt>
                <c:pt idx="3479">
                  <c:v>398</c:v>
                </c:pt>
                <c:pt idx="3480">
                  <c:v>396.7</c:v>
                </c:pt>
                <c:pt idx="3481">
                  <c:v>395.4</c:v>
                </c:pt>
                <c:pt idx="3482">
                  <c:v>394.1</c:v>
                </c:pt>
                <c:pt idx="3483">
                  <c:v>392.9</c:v>
                </c:pt>
                <c:pt idx="3484">
                  <c:v>391.6</c:v>
                </c:pt>
                <c:pt idx="3485">
                  <c:v>390.3</c:v>
                </c:pt>
                <c:pt idx="3486">
                  <c:v>389.1</c:v>
                </c:pt>
                <c:pt idx="3487">
                  <c:v>387.8</c:v>
                </c:pt>
                <c:pt idx="3488">
                  <c:v>386.6</c:v>
                </c:pt>
                <c:pt idx="3489">
                  <c:v>385.4</c:v>
                </c:pt>
                <c:pt idx="3490">
                  <c:v>384.1</c:v>
                </c:pt>
                <c:pt idx="3491">
                  <c:v>382.9</c:v>
                </c:pt>
                <c:pt idx="3492">
                  <c:v>381.7</c:v>
                </c:pt>
                <c:pt idx="3493">
                  <c:v>380.5</c:v>
                </c:pt>
                <c:pt idx="3494">
                  <c:v>379.3</c:v>
                </c:pt>
                <c:pt idx="3495">
                  <c:v>378.1</c:v>
                </c:pt>
                <c:pt idx="3496">
                  <c:v>376.9</c:v>
                </c:pt>
                <c:pt idx="3497">
                  <c:v>375.7</c:v>
                </c:pt>
                <c:pt idx="3498">
                  <c:v>374.6</c:v>
                </c:pt>
                <c:pt idx="3499">
                  <c:v>373.4</c:v>
                </c:pt>
                <c:pt idx="3500">
                  <c:v>372.3</c:v>
                </c:pt>
                <c:pt idx="3501">
                  <c:v>371.1</c:v>
                </c:pt>
                <c:pt idx="3502">
                  <c:v>370</c:v>
                </c:pt>
                <c:pt idx="3503">
                  <c:v>368.8</c:v>
                </c:pt>
                <c:pt idx="3504">
                  <c:v>367.7</c:v>
                </c:pt>
                <c:pt idx="3505">
                  <c:v>366.6</c:v>
                </c:pt>
                <c:pt idx="3506">
                  <c:v>365.5</c:v>
                </c:pt>
                <c:pt idx="3507">
                  <c:v>364.4</c:v>
                </c:pt>
                <c:pt idx="3508">
                  <c:v>363.3</c:v>
                </c:pt>
                <c:pt idx="3509">
                  <c:v>362.2</c:v>
                </c:pt>
                <c:pt idx="3510">
                  <c:v>361.1</c:v>
                </c:pt>
                <c:pt idx="3511">
                  <c:v>360</c:v>
                </c:pt>
                <c:pt idx="3512">
                  <c:v>358.9</c:v>
                </c:pt>
                <c:pt idx="3513">
                  <c:v>357.8</c:v>
                </c:pt>
                <c:pt idx="3514">
                  <c:v>356.8</c:v>
                </c:pt>
                <c:pt idx="3515">
                  <c:v>355.7</c:v>
                </c:pt>
                <c:pt idx="3516">
                  <c:v>354.7</c:v>
                </c:pt>
                <c:pt idx="3517">
                  <c:v>353.6</c:v>
                </c:pt>
                <c:pt idx="3518">
                  <c:v>352.6</c:v>
                </c:pt>
                <c:pt idx="3519">
                  <c:v>351.6</c:v>
                </c:pt>
                <c:pt idx="3520">
                  <c:v>350.5</c:v>
                </c:pt>
                <c:pt idx="3521">
                  <c:v>349.5</c:v>
                </c:pt>
                <c:pt idx="3522">
                  <c:v>348.5</c:v>
                </c:pt>
                <c:pt idx="3523">
                  <c:v>347.5</c:v>
                </c:pt>
                <c:pt idx="3524">
                  <c:v>346.5</c:v>
                </c:pt>
                <c:pt idx="3525">
                  <c:v>345.5</c:v>
                </c:pt>
                <c:pt idx="3526">
                  <c:v>344.5</c:v>
                </c:pt>
                <c:pt idx="3527">
                  <c:v>343.5</c:v>
                </c:pt>
                <c:pt idx="3528">
                  <c:v>342.6</c:v>
                </c:pt>
                <c:pt idx="3529">
                  <c:v>341.6</c:v>
                </c:pt>
                <c:pt idx="3530">
                  <c:v>340.6</c:v>
                </c:pt>
                <c:pt idx="3531">
                  <c:v>339.7</c:v>
                </c:pt>
                <c:pt idx="3532">
                  <c:v>338.7</c:v>
                </c:pt>
                <c:pt idx="3533">
                  <c:v>337.8</c:v>
                </c:pt>
                <c:pt idx="3534">
                  <c:v>336.8</c:v>
                </c:pt>
                <c:pt idx="3535">
                  <c:v>335.9</c:v>
                </c:pt>
                <c:pt idx="3536">
                  <c:v>335</c:v>
                </c:pt>
                <c:pt idx="3537">
                  <c:v>334</c:v>
                </c:pt>
                <c:pt idx="3538">
                  <c:v>333.1</c:v>
                </c:pt>
                <c:pt idx="3539">
                  <c:v>332.2</c:v>
                </c:pt>
                <c:pt idx="3540">
                  <c:v>331.3</c:v>
                </c:pt>
                <c:pt idx="3541">
                  <c:v>330.4</c:v>
                </c:pt>
                <c:pt idx="3542">
                  <c:v>329.5</c:v>
                </c:pt>
                <c:pt idx="3543">
                  <c:v>328.6</c:v>
                </c:pt>
                <c:pt idx="3544">
                  <c:v>327.7</c:v>
                </c:pt>
                <c:pt idx="3545">
                  <c:v>326.8</c:v>
                </c:pt>
                <c:pt idx="3546">
                  <c:v>325.89999999999998</c:v>
                </c:pt>
                <c:pt idx="3547">
                  <c:v>325</c:v>
                </c:pt>
                <c:pt idx="3548">
                  <c:v>324.2</c:v>
                </c:pt>
                <c:pt idx="3549">
                  <c:v>323.3</c:v>
                </c:pt>
                <c:pt idx="3550">
                  <c:v>322.39999999999998</c:v>
                </c:pt>
                <c:pt idx="3551">
                  <c:v>321.60000000000002</c:v>
                </c:pt>
                <c:pt idx="3552">
                  <c:v>320.7</c:v>
                </c:pt>
                <c:pt idx="3553">
                  <c:v>319.89999999999998</c:v>
                </c:pt>
                <c:pt idx="3554">
                  <c:v>319</c:v>
                </c:pt>
                <c:pt idx="3555">
                  <c:v>318.2</c:v>
                </c:pt>
                <c:pt idx="3556">
                  <c:v>317.3</c:v>
                </c:pt>
                <c:pt idx="3557">
                  <c:v>316.5</c:v>
                </c:pt>
                <c:pt idx="3558">
                  <c:v>315.7</c:v>
                </c:pt>
                <c:pt idx="3559">
                  <c:v>314.8</c:v>
                </c:pt>
                <c:pt idx="3560">
                  <c:v>314</c:v>
                </c:pt>
                <c:pt idx="3561">
                  <c:v>313.2</c:v>
                </c:pt>
                <c:pt idx="3562">
                  <c:v>312.39999999999998</c:v>
                </c:pt>
                <c:pt idx="3563">
                  <c:v>311.5</c:v>
                </c:pt>
                <c:pt idx="3564">
                  <c:v>310.7</c:v>
                </c:pt>
                <c:pt idx="3565">
                  <c:v>309.89999999999998</c:v>
                </c:pt>
                <c:pt idx="3566">
                  <c:v>309.10000000000002</c:v>
                </c:pt>
                <c:pt idx="3567">
                  <c:v>308.3</c:v>
                </c:pt>
                <c:pt idx="3568">
                  <c:v>307.5</c:v>
                </c:pt>
                <c:pt idx="3569">
                  <c:v>306.7</c:v>
                </c:pt>
                <c:pt idx="3570">
                  <c:v>305.89999999999998</c:v>
                </c:pt>
                <c:pt idx="3571">
                  <c:v>305.10000000000002</c:v>
                </c:pt>
                <c:pt idx="3572">
                  <c:v>304.39999999999998</c:v>
                </c:pt>
                <c:pt idx="3573">
                  <c:v>303.60000000000002</c:v>
                </c:pt>
                <c:pt idx="3574">
                  <c:v>302.8</c:v>
                </c:pt>
                <c:pt idx="3575">
                  <c:v>302</c:v>
                </c:pt>
                <c:pt idx="3576">
                  <c:v>301.2</c:v>
                </c:pt>
                <c:pt idx="3577">
                  <c:v>300.5</c:v>
                </c:pt>
                <c:pt idx="3578">
                  <c:v>299.7</c:v>
                </c:pt>
                <c:pt idx="3579">
                  <c:v>298.89999999999998</c:v>
                </c:pt>
                <c:pt idx="3580">
                  <c:v>298.2</c:v>
                </c:pt>
                <c:pt idx="3581">
                  <c:v>297.39999999999998</c:v>
                </c:pt>
                <c:pt idx="3582">
                  <c:v>296.60000000000002</c:v>
                </c:pt>
                <c:pt idx="3583">
                  <c:v>295.89999999999998</c:v>
                </c:pt>
                <c:pt idx="3584">
                  <c:v>295.10000000000002</c:v>
                </c:pt>
                <c:pt idx="3585">
                  <c:v>294.39999999999998</c:v>
                </c:pt>
                <c:pt idx="3586">
                  <c:v>293.60000000000002</c:v>
                </c:pt>
                <c:pt idx="3587">
                  <c:v>292.89999999999998</c:v>
                </c:pt>
                <c:pt idx="3588">
                  <c:v>292.2</c:v>
                </c:pt>
                <c:pt idx="3589">
                  <c:v>291.39999999999998</c:v>
                </c:pt>
                <c:pt idx="3590">
                  <c:v>290.7</c:v>
                </c:pt>
                <c:pt idx="3591">
                  <c:v>289.89999999999998</c:v>
                </c:pt>
                <c:pt idx="3592">
                  <c:v>289.2</c:v>
                </c:pt>
                <c:pt idx="3593">
                  <c:v>288.5</c:v>
                </c:pt>
                <c:pt idx="3594">
                  <c:v>287.8</c:v>
                </c:pt>
                <c:pt idx="3595">
                  <c:v>287</c:v>
                </c:pt>
                <c:pt idx="3596">
                  <c:v>286.3</c:v>
                </c:pt>
                <c:pt idx="3597">
                  <c:v>285.60000000000002</c:v>
                </c:pt>
                <c:pt idx="3598">
                  <c:v>284.89999999999998</c:v>
                </c:pt>
                <c:pt idx="3599">
                  <c:v>284.2</c:v>
                </c:pt>
                <c:pt idx="3600">
                  <c:v>283.5</c:v>
                </c:pt>
                <c:pt idx="3601">
                  <c:v>282.8</c:v>
                </c:pt>
                <c:pt idx="3602">
                  <c:v>282.10000000000002</c:v>
                </c:pt>
                <c:pt idx="3603">
                  <c:v>281.39999999999998</c:v>
                </c:pt>
                <c:pt idx="3604">
                  <c:v>280.7</c:v>
                </c:pt>
                <c:pt idx="3605">
                  <c:v>280</c:v>
                </c:pt>
                <c:pt idx="3606">
                  <c:v>279.3</c:v>
                </c:pt>
                <c:pt idx="3607">
                  <c:v>278.7</c:v>
                </c:pt>
                <c:pt idx="3608">
                  <c:v>278</c:v>
                </c:pt>
                <c:pt idx="3609">
                  <c:v>277.3</c:v>
                </c:pt>
                <c:pt idx="3610">
                  <c:v>276.7</c:v>
                </c:pt>
                <c:pt idx="3611">
                  <c:v>276</c:v>
                </c:pt>
                <c:pt idx="3612">
                  <c:v>275.39999999999998</c:v>
                </c:pt>
                <c:pt idx="3613">
                  <c:v>274.7</c:v>
                </c:pt>
                <c:pt idx="3614">
                  <c:v>274.10000000000002</c:v>
                </c:pt>
                <c:pt idx="3615">
                  <c:v>273.39999999999998</c:v>
                </c:pt>
                <c:pt idx="3616">
                  <c:v>272.8</c:v>
                </c:pt>
                <c:pt idx="3617">
                  <c:v>272.2</c:v>
                </c:pt>
                <c:pt idx="3618">
                  <c:v>271.60000000000002</c:v>
                </c:pt>
                <c:pt idx="3619">
                  <c:v>271</c:v>
                </c:pt>
                <c:pt idx="3620">
                  <c:v>270.39999999999998</c:v>
                </c:pt>
                <c:pt idx="3621">
                  <c:v>269.8</c:v>
                </c:pt>
                <c:pt idx="3622">
                  <c:v>269.2</c:v>
                </c:pt>
                <c:pt idx="3623">
                  <c:v>268.60000000000002</c:v>
                </c:pt>
                <c:pt idx="3624">
                  <c:v>268</c:v>
                </c:pt>
                <c:pt idx="3625">
                  <c:v>267.5</c:v>
                </c:pt>
                <c:pt idx="3626">
                  <c:v>266.89999999999998</c:v>
                </c:pt>
                <c:pt idx="3627">
                  <c:v>266.39999999999998</c:v>
                </c:pt>
                <c:pt idx="3628">
                  <c:v>265.89999999999998</c:v>
                </c:pt>
                <c:pt idx="3629">
                  <c:v>265.3</c:v>
                </c:pt>
                <c:pt idx="3630">
                  <c:v>264.8</c:v>
                </c:pt>
                <c:pt idx="3631">
                  <c:v>264.3</c:v>
                </c:pt>
                <c:pt idx="3632">
                  <c:v>263.8</c:v>
                </c:pt>
                <c:pt idx="3633">
                  <c:v>263.39999999999998</c:v>
                </c:pt>
                <c:pt idx="3634">
                  <c:v>262.89999999999998</c:v>
                </c:pt>
                <c:pt idx="3635">
                  <c:v>262.5</c:v>
                </c:pt>
                <c:pt idx="3636">
                  <c:v>262</c:v>
                </c:pt>
                <c:pt idx="3637">
                  <c:v>261.60000000000002</c:v>
                </c:pt>
                <c:pt idx="3638">
                  <c:v>261.2</c:v>
                </c:pt>
                <c:pt idx="3639">
                  <c:v>260.8</c:v>
                </c:pt>
                <c:pt idx="3640">
                  <c:v>260.39999999999998</c:v>
                </c:pt>
                <c:pt idx="3641">
                  <c:v>260</c:v>
                </c:pt>
                <c:pt idx="3642">
                  <c:v>259.7</c:v>
                </c:pt>
                <c:pt idx="3643">
                  <c:v>259.3</c:v>
                </c:pt>
                <c:pt idx="3644">
                  <c:v>259</c:v>
                </c:pt>
                <c:pt idx="3645">
                  <c:v>258.7</c:v>
                </c:pt>
                <c:pt idx="3646">
                  <c:v>258.39999999999998</c:v>
                </c:pt>
                <c:pt idx="3647">
                  <c:v>258.2</c:v>
                </c:pt>
                <c:pt idx="3648">
                  <c:v>257.89999999999998</c:v>
                </c:pt>
                <c:pt idx="3649">
                  <c:v>257.7</c:v>
                </c:pt>
                <c:pt idx="3650">
                  <c:v>257.5</c:v>
                </c:pt>
                <c:pt idx="3651">
                  <c:v>257.3</c:v>
                </c:pt>
                <c:pt idx="3652">
                  <c:v>257.10000000000002</c:v>
                </c:pt>
                <c:pt idx="3653">
                  <c:v>256.89999999999998</c:v>
                </c:pt>
                <c:pt idx="3654">
                  <c:v>256.8</c:v>
                </c:pt>
                <c:pt idx="3655">
                  <c:v>256.7</c:v>
                </c:pt>
                <c:pt idx="3656">
                  <c:v>256.60000000000002</c:v>
                </c:pt>
                <c:pt idx="3657">
                  <c:v>256.60000000000002</c:v>
                </c:pt>
                <c:pt idx="3658">
                  <c:v>256.5</c:v>
                </c:pt>
                <c:pt idx="3659">
                  <c:v>256.5</c:v>
                </c:pt>
                <c:pt idx="3660">
                  <c:v>256.5</c:v>
                </c:pt>
                <c:pt idx="3661">
                  <c:v>256.5</c:v>
                </c:pt>
                <c:pt idx="3662">
                  <c:v>256.60000000000002</c:v>
                </c:pt>
                <c:pt idx="3663">
                  <c:v>256.7</c:v>
                </c:pt>
                <c:pt idx="3664">
                  <c:v>256.8</c:v>
                </c:pt>
                <c:pt idx="3665">
                  <c:v>256.89999999999998</c:v>
                </c:pt>
                <c:pt idx="3666">
                  <c:v>257.10000000000002</c:v>
                </c:pt>
                <c:pt idx="3667">
                  <c:v>257.3</c:v>
                </c:pt>
                <c:pt idx="3668">
                  <c:v>257.5</c:v>
                </c:pt>
                <c:pt idx="3669">
                  <c:v>257.7</c:v>
                </c:pt>
                <c:pt idx="3670">
                  <c:v>258</c:v>
                </c:pt>
                <c:pt idx="3671">
                  <c:v>258.3</c:v>
                </c:pt>
                <c:pt idx="3672">
                  <c:v>258.60000000000002</c:v>
                </c:pt>
                <c:pt idx="3673">
                  <c:v>259</c:v>
                </c:pt>
                <c:pt idx="3674">
                  <c:v>259.39999999999998</c:v>
                </c:pt>
                <c:pt idx="3675">
                  <c:v>259.8</c:v>
                </c:pt>
                <c:pt idx="3676">
                  <c:v>260.3</c:v>
                </c:pt>
                <c:pt idx="3677">
                  <c:v>260.7</c:v>
                </c:pt>
                <c:pt idx="3678">
                  <c:v>261.2</c:v>
                </c:pt>
                <c:pt idx="3679">
                  <c:v>261.8</c:v>
                </c:pt>
                <c:pt idx="3680">
                  <c:v>262.3</c:v>
                </c:pt>
                <c:pt idx="3681">
                  <c:v>262.89999999999998</c:v>
                </c:pt>
                <c:pt idx="3682">
                  <c:v>263.60000000000002</c:v>
                </c:pt>
                <c:pt idx="3683">
                  <c:v>264.2</c:v>
                </c:pt>
                <c:pt idx="3684">
                  <c:v>264.89999999999998</c:v>
                </c:pt>
                <c:pt idx="3685">
                  <c:v>265.60000000000002</c:v>
                </c:pt>
                <c:pt idx="3686">
                  <c:v>266.39999999999998</c:v>
                </c:pt>
                <c:pt idx="3687">
                  <c:v>267.10000000000002</c:v>
                </c:pt>
                <c:pt idx="3688">
                  <c:v>267.89999999999998</c:v>
                </c:pt>
                <c:pt idx="3689">
                  <c:v>268.8</c:v>
                </c:pt>
                <c:pt idx="3690">
                  <c:v>269.60000000000002</c:v>
                </c:pt>
                <c:pt idx="3691">
                  <c:v>270.5</c:v>
                </c:pt>
                <c:pt idx="3692">
                  <c:v>271.39999999999998</c:v>
                </c:pt>
                <c:pt idx="3693">
                  <c:v>272.39999999999998</c:v>
                </c:pt>
                <c:pt idx="3694">
                  <c:v>273.3</c:v>
                </c:pt>
                <c:pt idx="3695">
                  <c:v>274.3</c:v>
                </c:pt>
                <c:pt idx="3696">
                  <c:v>275.39999999999998</c:v>
                </c:pt>
                <c:pt idx="3697">
                  <c:v>276.39999999999998</c:v>
                </c:pt>
                <c:pt idx="3698">
                  <c:v>277.5</c:v>
                </c:pt>
                <c:pt idx="3699">
                  <c:v>278.60000000000002</c:v>
                </c:pt>
                <c:pt idx="3700">
                  <c:v>279.7</c:v>
                </c:pt>
                <c:pt idx="3701">
                  <c:v>280.8</c:v>
                </c:pt>
                <c:pt idx="3702">
                  <c:v>282</c:v>
                </c:pt>
                <c:pt idx="3703">
                  <c:v>283.10000000000002</c:v>
                </c:pt>
                <c:pt idx="3704">
                  <c:v>284.3</c:v>
                </c:pt>
                <c:pt idx="3705">
                  <c:v>285.5</c:v>
                </c:pt>
                <c:pt idx="3706">
                  <c:v>286.7</c:v>
                </c:pt>
                <c:pt idx="3707">
                  <c:v>288</c:v>
                </c:pt>
                <c:pt idx="3708">
                  <c:v>289.2</c:v>
                </c:pt>
                <c:pt idx="3709">
                  <c:v>290.5</c:v>
                </c:pt>
                <c:pt idx="3710">
                  <c:v>291.7</c:v>
                </c:pt>
                <c:pt idx="3711">
                  <c:v>293</c:v>
                </c:pt>
                <c:pt idx="3712">
                  <c:v>294.3</c:v>
                </c:pt>
                <c:pt idx="3713">
                  <c:v>295.60000000000002</c:v>
                </c:pt>
                <c:pt idx="3714">
                  <c:v>296.8</c:v>
                </c:pt>
                <c:pt idx="3715">
                  <c:v>298.10000000000002</c:v>
                </c:pt>
                <c:pt idx="3716">
                  <c:v>299.39999999999998</c:v>
                </c:pt>
                <c:pt idx="3717">
                  <c:v>300.7</c:v>
                </c:pt>
                <c:pt idx="3718">
                  <c:v>302</c:v>
                </c:pt>
                <c:pt idx="3719">
                  <c:v>303.2</c:v>
                </c:pt>
                <c:pt idx="3720">
                  <c:v>304.5</c:v>
                </c:pt>
                <c:pt idx="3721">
                  <c:v>305.7</c:v>
                </c:pt>
                <c:pt idx="3722">
                  <c:v>307</c:v>
                </c:pt>
                <c:pt idx="3723">
                  <c:v>308.2</c:v>
                </c:pt>
                <c:pt idx="3724">
                  <c:v>309.39999999999998</c:v>
                </c:pt>
                <c:pt idx="3725">
                  <c:v>310.5</c:v>
                </c:pt>
                <c:pt idx="3726">
                  <c:v>311.7</c:v>
                </c:pt>
                <c:pt idx="3727">
                  <c:v>312.8</c:v>
                </c:pt>
                <c:pt idx="3728">
                  <c:v>313.89999999999998</c:v>
                </c:pt>
                <c:pt idx="3729">
                  <c:v>315</c:v>
                </c:pt>
                <c:pt idx="3730">
                  <c:v>316</c:v>
                </c:pt>
                <c:pt idx="3731">
                  <c:v>317.10000000000002</c:v>
                </c:pt>
                <c:pt idx="3732">
                  <c:v>318</c:v>
                </c:pt>
                <c:pt idx="3733">
                  <c:v>319</c:v>
                </c:pt>
                <c:pt idx="3734">
                  <c:v>319.89999999999998</c:v>
                </c:pt>
                <c:pt idx="3735">
                  <c:v>320.7</c:v>
                </c:pt>
                <c:pt idx="3736">
                  <c:v>321.5</c:v>
                </c:pt>
                <c:pt idx="3737">
                  <c:v>322.3</c:v>
                </c:pt>
                <c:pt idx="3738">
                  <c:v>323</c:v>
                </c:pt>
                <c:pt idx="3739">
                  <c:v>323.7</c:v>
                </c:pt>
                <c:pt idx="3740">
                  <c:v>324.3</c:v>
                </c:pt>
                <c:pt idx="3741">
                  <c:v>324.89999999999998</c:v>
                </c:pt>
                <c:pt idx="3742">
                  <c:v>325.39999999999998</c:v>
                </c:pt>
                <c:pt idx="3743">
                  <c:v>325.8</c:v>
                </c:pt>
                <c:pt idx="3744">
                  <c:v>326.2</c:v>
                </c:pt>
                <c:pt idx="3745">
                  <c:v>326.60000000000002</c:v>
                </c:pt>
                <c:pt idx="3746">
                  <c:v>326.8</c:v>
                </c:pt>
                <c:pt idx="3747">
                  <c:v>327.10000000000002</c:v>
                </c:pt>
                <c:pt idx="3748">
                  <c:v>327.2</c:v>
                </c:pt>
                <c:pt idx="3749">
                  <c:v>327.3</c:v>
                </c:pt>
                <c:pt idx="3750">
                  <c:v>327.3</c:v>
                </c:pt>
                <c:pt idx="3751">
                  <c:v>327.3</c:v>
                </c:pt>
                <c:pt idx="3752">
                  <c:v>327.2</c:v>
                </c:pt>
                <c:pt idx="3753">
                  <c:v>327</c:v>
                </c:pt>
                <c:pt idx="3754">
                  <c:v>326.8</c:v>
                </c:pt>
                <c:pt idx="3755">
                  <c:v>326.5</c:v>
                </c:pt>
                <c:pt idx="3756">
                  <c:v>326.3</c:v>
                </c:pt>
                <c:pt idx="3757">
                  <c:v>326</c:v>
                </c:pt>
                <c:pt idx="3758">
                  <c:v>325.60000000000002</c:v>
                </c:pt>
                <c:pt idx="3759">
                  <c:v>325.2</c:v>
                </c:pt>
                <c:pt idx="3760">
                  <c:v>324.8</c:v>
                </c:pt>
                <c:pt idx="3761">
                  <c:v>324.39999999999998</c:v>
                </c:pt>
                <c:pt idx="3762">
                  <c:v>323.89999999999998</c:v>
                </c:pt>
                <c:pt idx="3763">
                  <c:v>323.39999999999998</c:v>
                </c:pt>
                <c:pt idx="3764">
                  <c:v>322.8</c:v>
                </c:pt>
                <c:pt idx="3765">
                  <c:v>322.3</c:v>
                </c:pt>
                <c:pt idx="3766">
                  <c:v>321.7</c:v>
                </c:pt>
                <c:pt idx="3767">
                  <c:v>321.10000000000002</c:v>
                </c:pt>
                <c:pt idx="3768">
                  <c:v>320.39999999999998</c:v>
                </c:pt>
                <c:pt idx="3769">
                  <c:v>319.8</c:v>
                </c:pt>
                <c:pt idx="3770">
                  <c:v>319.2</c:v>
                </c:pt>
                <c:pt idx="3771">
                  <c:v>318.5</c:v>
                </c:pt>
                <c:pt idx="3772">
                  <c:v>317.8</c:v>
                </c:pt>
                <c:pt idx="3773">
                  <c:v>317.10000000000002</c:v>
                </c:pt>
                <c:pt idx="3774">
                  <c:v>316.39999999999998</c:v>
                </c:pt>
                <c:pt idx="3775">
                  <c:v>315.60000000000002</c:v>
                </c:pt>
                <c:pt idx="3776">
                  <c:v>314.89999999999998</c:v>
                </c:pt>
                <c:pt idx="3777">
                  <c:v>314.10000000000002</c:v>
                </c:pt>
                <c:pt idx="3778">
                  <c:v>313.3</c:v>
                </c:pt>
                <c:pt idx="3779">
                  <c:v>312.60000000000002</c:v>
                </c:pt>
                <c:pt idx="3780">
                  <c:v>311.7</c:v>
                </c:pt>
                <c:pt idx="3781">
                  <c:v>310.89999999999998</c:v>
                </c:pt>
                <c:pt idx="3782">
                  <c:v>310.10000000000002</c:v>
                </c:pt>
                <c:pt idx="3783">
                  <c:v>309.2</c:v>
                </c:pt>
                <c:pt idx="3784">
                  <c:v>308.3</c:v>
                </c:pt>
                <c:pt idx="3785">
                  <c:v>307.5</c:v>
                </c:pt>
                <c:pt idx="3786">
                  <c:v>306.60000000000002</c:v>
                </c:pt>
                <c:pt idx="3787">
                  <c:v>305.60000000000002</c:v>
                </c:pt>
                <c:pt idx="3788">
                  <c:v>304.7</c:v>
                </c:pt>
                <c:pt idx="3789">
                  <c:v>303.8</c:v>
                </c:pt>
                <c:pt idx="3790">
                  <c:v>302.8</c:v>
                </c:pt>
                <c:pt idx="3791">
                  <c:v>301.89999999999998</c:v>
                </c:pt>
                <c:pt idx="3792">
                  <c:v>300.89999999999998</c:v>
                </c:pt>
                <c:pt idx="3793">
                  <c:v>299.89999999999998</c:v>
                </c:pt>
                <c:pt idx="3794">
                  <c:v>298.89999999999998</c:v>
                </c:pt>
                <c:pt idx="3795">
                  <c:v>297.89999999999998</c:v>
                </c:pt>
                <c:pt idx="3796">
                  <c:v>296.8</c:v>
                </c:pt>
                <c:pt idx="3797">
                  <c:v>295.8</c:v>
                </c:pt>
                <c:pt idx="3798">
                  <c:v>294.8</c:v>
                </c:pt>
                <c:pt idx="3799">
                  <c:v>293.7</c:v>
                </c:pt>
                <c:pt idx="3800">
                  <c:v>292.60000000000002</c:v>
                </c:pt>
                <c:pt idx="3801">
                  <c:v>291.60000000000002</c:v>
                </c:pt>
                <c:pt idx="3802">
                  <c:v>290.5</c:v>
                </c:pt>
                <c:pt idx="3803">
                  <c:v>289.39999999999998</c:v>
                </c:pt>
                <c:pt idx="3804">
                  <c:v>288.3</c:v>
                </c:pt>
                <c:pt idx="3805">
                  <c:v>287.10000000000002</c:v>
                </c:pt>
                <c:pt idx="3806">
                  <c:v>286</c:v>
                </c:pt>
                <c:pt idx="3807">
                  <c:v>284.89999999999998</c:v>
                </c:pt>
                <c:pt idx="3808">
                  <c:v>283.7</c:v>
                </c:pt>
                <c:pt idx="3809">
                  <c:v>282.60000000000002</c:v>
                </c:pt>
                <c:pt idx="3810">
                  <c:v>281.39999999999998</c:v>
                </c:pt>
                <c:pt idx="3811">
                  <c:v>280.3</c:v>
                </c:pt>
                <c:pt idx="3812">
                  <c:v>279.10000000000002</c:v>
                </c:pt>
                <c:pt idx="3813">
                  <c:v>277.89999999999998</c:v>
                </c:pt>
                <c:pt idx="3814">
                  <c:v>276.7</c:v>
                </c:pt>
                <c:pt idx="3815">
                  <c:v>275.60000000000002</c:v>
                </c:pt>
                <c:pt idx="3816">
                  <c:v>274.39999999999998</c:v>
                </c:pt>
                <c:pt idx="3817">
                  <c:v>273.2</c:v>
                </c:pt>
                <c:pt idx="3818">
                  <c:v>272</c:v>
                </c:pt>
                <c:pt idx="3819">
                  <c:v>270.7</c:v>
                </c:pt>
                <c:pt idx="3820">
                  <c:v>269.5</c:v>
                </c:pt>
                <c:pt idx="3821">
                  <c:v>268.3</c:v>
                </c:pt>
                <c:pt idx="3822">
                  <c:v>267.10000000000002</c:v>
                </c:pt>
                <c:pt idx="3823">
                  <c:v>265.89999999999998</c:v>
                </c:pt>
                <c:pt idx="3824">
                  <c:v>264.60000000000002</c:v>
                </c:pt>
                <c:pt idx="3825">
                  <c:v>263.39999999999998</c:v>
                </c:pt>
                <c:pt idx="3826">
                  <c:v>262.2</c:v>
                </c:pt>
                <c:pt idx="3827">
                  <c:v>260.89999999999998</c:v>
                </c:pt>
                <c:pt idx="3828">
                  <c:v>259.7</c:v>
                </c:pt>
                <c:pt idx="3829">
                  <c:v>258.39999999999998</c:v>
                </c:pt>
                <c:pt idx="3830">
                  <c:v>257.2</c:v>
                </c:pt>
                <c:pt idx="3831">
                  <c:v>255.9</c:v>
                </c:pt>
                <c:pt idx="3832">
                  <c:v>254.7</c:v>
                </c:pt>
                <c:pt idx="3833">
                  <c:v>253.4</c:v>
                </c:pt>
                <c:pt idx="3834">
                  <c:v>252.2</c:v>
                </c:pt>
                <c:pt idx="3835">
                  <c:v>250.9</c:v>
                </c:pt>
                <c:pt idx="3836">
                  <c:v>249.7</c:v>
                </c:pt>
                <c:pt idx="3837">
                  <c:v>248.4</c:v>
                </c:pt>
                <c:pt idx="3838">
                  <c:v>247.2</c:v>
                </c:pt>
                <c:pt idx="3839">
                  <c:v>245.9</c:v>
                </c:pt>
                <c:pt idx="3840">
                  <c:v>244.7</c:v>
                </c:pt>
                <c:pt idx="3841">
                  <c:v>243.4</c:v>
                </c:pt>
                <c:pt idx="3842">
                  <c:v>242.2</c:v>
                </c:pt>
                <c:pt idx="3843">
                  <c:v>240.9</c:v>
                </c:pt>
                <c:pt idx="3844">
                  <c:v>239.7</c:v>
                </c:pt>
                <c:pt idx="3845">
                  <c:v>238.4</c:v>
                </c:pt>
                <c:pt idx="3846">
                  <c:v>237.2</c:v>
                </c:pt>
                <c:pt idx="3847">
                  <c:v>235.9</c:v>
                </c:pt>
                <c:pt idx="3848">
                  <c:v>234.7</c:v>
                </c:pt>
                <c:pt idx="3849">
                  <c:v>233.5</c:v>
                </c:pt>
                <c:pt idx="3850">
                  <c:v>232.2</c:v>
                </c:pt>
                <c:pt idx="3851">
                  <c:v>231</c:v>
                </c:pt>
                <c:pt idx="3852">
                  <c:v>229.8</c:v>
                </c:pt>
                <c:pt idx="3853">
                  <c:v>228.5</c:v>
                </c:pt>
                <c:pt idx="3854">
                  <c:v>227.3</c:v>
                </c:pt>
                <c:pt idx="3855">
                  <c:v>226.1</c:v>
                </c:pt>
                <c:pt idx="3856">
                  <c:v>224.9</c:v>
                </c:pt>
                <c:pt idx="3857">
                  <c:v>223.7</c:v>
                </c:pt>
                <c:pt idx="3858">
                  <c:v>222.5</c:v>
                </c:pt>
                <c:pt idx="3859">
                  <c:v>221.2</c:v>
                </c:pt>
                <c:pt idx="3860">
                  <c:v>220</c:v>
                </c:pt>
                <c:pt idx="3861">
                  <c:v>218.8</c:v>
                </c:pt>
                <c:pt idx="3862">
                  <c:v>217.6</c:v>
                </c:pt>
                <c:pt idx="3863">
                  <c:v>216.5</c:v>
                </c:pt>
                <c:pt idx="3864">
                  <c:v>215.3</c:v>
                </c:pt>
                <c:pt idx="3865">
                  <c:v>214.1</c:v>
                </c:pt>
                <c:pt idx="3866">
                  <c:v>212.9</c:v>
                </c:pt>
                <c:pt idx="3867">
                  <c:v>211.7</c:v>
                </c:pt>
                <c:pt idx="3868">
                  <c:v>210.6</c:v>
                </c:pt>
                <c:pt idx="3869">
                  <c:v>209.4</c:v>
                </c:pt>
                <c:pt idx="3870">
                  <c:v>208.3</c:v>
                </c:pt>
                <c:pt idx="3871">
                  <c:v>207.1</c:v>
                </c:pt>
                <c:pt idx="3872">
                  <c:v>206</c:v>
                </c:pt>
                <c:pt idx="3873">
                  <c:v>204.8</c:v>
                </c:pt>
                <c:pt idx="3874">
                  <c:v>203.7</c:v>
                </c:pt>
                <c:pt idx="3875">
                  <c:v>202.6</c:v>
                </c:pt>
                <c:pt idx="3876">
                  <c:v>201.4</c:v>
                </c:pt>
                <c:pt idx="3877">
                  <c:v>200.3</c:v>
                </c:pt>
                <c:pt idx="3878">
                  <c:v>199.2</c:v>
                </c:pt>
                <c:pt idx="3879">
                  <c:v>198.1</c:v>
                </c:pt>
                <c:pt idx="3880">
                  <c:v>197</c:v>
                </c:pt>
                <c:pt idx="3881">
                  <c:v>195.9</c:v>
                </c:pt>
                <c:pt idx="3882">
                  <c:v>194.8</c:v>
                </c:pt>
                <c:pt idx="3883">
                  <c:v>193.7</c:v>
                </c:pt>
                <c:pt idx="3884">
                  <c:v>192.6</c:v>
                </c:pt>
                <c:pt idx="3885">
                  <c:v>191.6</c:v>
                </c:pt>
                <c:pt idx="3886">
                  <c:v>190.5</c:v>
                </c:pt>
                <c:pt idx="3887">
                  <c:v>189.4</c:v>
                </c:pt>
                <c:pt idx="3888">
                  <c:v>188.4</c:v>
                </c:pt>
                <c:pt idx="3889">
                  <c:v>187.3</c:v>
                </c:pt>
                <c:pt idx="3890">
                  <c:v>186.3</c:v>
                </c:pt>
                <c:pt idx="3891">
                  <c:v>185.3</c:v>
                </c:pt>
                <c:pt idx="3892">
                  <c:v>184.2</c:v>
                </c:pt>
                <c:pt idx="3893">
                  <c:v>183.2</c:v>
                </c:pt>
                <c:pt idx="3894">
                  <c:v>182.2</c:v>
                </c:pt>
                <c:pt idx="3895">
                  <c:v>181.2</c:v>
                </c:pt>
                <c:pt idx="3896">
                  <c:v>180.2</c:v>
                </c:pt>
                <c:pt idx="3897">
                  <c:v>179.2</c:v>
                </c:pt>
                <c:pt idx="3898">
                  <c:v>178.2</c:v>
                </c:pt>
                <c:pt idx="3899">
                  <c:v>177.2</c:v>
                </c:pt>
                <c:pt idx="3900">
                  <c:v>176.2</c:v>
                </c:pt>
                <c:pt idx="3901">
                  <c:v>175.3</c:v>
                </c:pt>
                <c:pt idx="3902">
                  <c:v>174.3</c:v>
                </c:pt>
                <c:pt idx="3903">
                  <c:v>173.3</c:v>
                </c:pt>
                <c:pt idx="3904">
                  <c:v>172.4</c:v>
                </c:pt>
                <c:pt idx="3905">
                  <c:v>171.4</c:v>
                </c:pt>
                <c:pt idx="3906">
                  <c:v>170.5</c:v>
                </c:pt>
                <c:pt idx="3907">
                  <c:v>169.6</c:v>
                </c:pt>
                <c:pt idx="3908">
                  <c:v>168.6</c:v>
                </c:pt>
                <c:pt idx="3909">
                  <c:v>167.7</c:v>
                </c:pt>
                <c:pt idx="3910">
                  <c:v>166.8</c:v>
                </c:pt>
                <c:pt idx="3911">
                  <c:v>165.9</c:v>
                </c:pt>
                <c:pt idx="3912">
                  <c:v>165</c:v>
                </c:pt>
                <c:pt idx="3913">
                  <c:v>164.1</c:v>
                </c:pt>
                <c:pt idx="3914">
                  <c:v>163.19999999999999</c:v>
                </c:pt>
                <c:pt idx="3915">
                  <c:v>162.30000000000001</c:v>
                </c:pt>
                <c:pt idx="3916">
                  <c:v>161.5</c:v>
                </c:pt>
                <c:pt idx="3917">
                  <c:v>160.6</c:v>
                </c:pt>
                <c:pt idx="3918">
                  <c:v>159.69999999999999</c:v>
                </c:pt>
                <c:pt idx="3919">
                  <c:v>158.9</c:v>
                </c:pt>
                <c:pt idx="3920">
                  <c:v>158</c:v>
                </c:pt>
                <c:pt idx="3921">
                  <c:v>157.19999999999999</c:v>
                </c:pt>
                <c:pt idx="3922">
                  <c:v>156.30000000000001</c:v>
                </c:pt>
                <c:pt idx="3923">
                  <c:v>155.5</c:v>
                </c:pt>
                <c:pt idx="3924">
                  <c:v>154.69999999999999</c:v>
                </c:pt>
                <c:pt idx="3925">
                  <c:v>153.9</c:v>
                </c:pt>
                <c:pt idx="3926">
                  <c:v>153</c:v>
                </c:pt>
                <c:pt idx="3927">
                  <c:v>152.19999999999999</c:v>
                </c:pt>
                <c:pt idx="3928">
                  <c:v>151.4</c:v>
                </c:pt>
                <c:pt idx="3929">
                  <c:v>150.6</c:v>
                </c:pt>
                <c:pt idx="3930">
                  <c:v>149.9</c:v>
                </c:pt>
                <c:pt idx="3931">
                  <c:v>149.1</c:v>
                </c:pt>
                <c:pt idx="3932">
                  <c:v>148.30000000000001</c:v>
                </c:pt>
                <c:pt idx="3933">
                  <c:v>147.5</c:v>
                </c:pt>
                <c:pt idx="3934">
                  <c:v>146.69999999999999</c:v>
                </c:pt>
                <c:pt idx="3935">
                  <c:v>146</c:v>
                </c:pt>
                <c:pt idx="3936">
                  <c:v>145.19999999999999</c:v>
                </c:pt>
                <c:pt idx="3937">
                  <c:v>144.5</c:v>
                </c:pt>
                <c:pt idx="3938">
                  <c:v>143.69999999999999</c:v>
                </c:pt>
                <c:pt idx="3939">
                  <c:v>143</c:v>
                </c:pt>
                <c:pt idx="3940">
                  <c:v>142.30000000000001</c:v>
                </c:pt>
                <c:pt idx="3941">
                  <c:v>141.5</c:v>
                </c:pt>
                <c:pt idx="3942">
                  <c:v>140.80000000000001</c:v>
                </c:pt>
                <c:pt idx="3943">
                  <c:v>140.1</c:v>
                </c:pt>
                <c:pt idx="3944">
                  <c:v>139.4</c:v>
                </c:pt>
                <c:pt idx="3945">
                  <c:v>138.69999999999999</c:v>
                </c:pt>
                <c:pt idx="3946">
                  <c:v>138</c:v>
                </c:pt>
                <c:pt idx="3947">
                  <c:v>137.30000000000001</c:v>
                </c:pt>
                <c:pt idx="3948">
                  <c:v>136.6</c:v>
                </c:pt>
                <c:pt idx="3949">
                  <c:v>135.9</c:v>
                </c:pt>
                <c:pt idx="3950">
                  <c:v>135.19999999999999</c:v>
                </c:pt>
                <c:pt idx="3951">
                  <c:v>134.6</c:v>
                </c:pt>
                <c:pt idx="3952">
                  <c:v>133.9</c:v>
                </c:pt>
                <c:pt idx="3953">
                  <c:v>133.19999999999999</c:v>
                </c:pt>
                <c:pt idx="3954">
                  <c:v>132.6</c:v>
                </c:pt>
                <c:pt idx="3955">
                  <c:v>131.9</c:v>
                </c:pt>
                <c:pt idx="3956">
                  <c:v>131.30000000000001</c:v>
                </c:pt>
                <c:pt idx="3957">
                  <c:v>130.6</c:v>
                </c:pt>
                <c:pt idx="3958">
                  <c:v>130</c:v>
                </c:pt>
                <c:pt idx="3959">
                  <c:v>129.30000000000001</c:v>
                </c:pt>
                <c:pt idx="3960">
                  <c:v>128.69999999999999</c:v>
                </c:pt>
                <c:pt idx="3961">
                  <c:v>128.1</c:v>
                </c:pt>
                <c:pt idx="3962">
                  <c:v>127.5</c:v>
                </c:pt>
                <c:pt idx="3963">
                  <c:v>126.8</c:v>
                </c:pt>
                <c:pt idx="3964">
                  <c:v>126.2</c:v>
                </c:pt>
                <c:pt idx="3965">
                  <c:v>125.6</c:v>
                </c:pt>
                <c:pt idx="3966">
                  <c:v>125</c:v>
                </c:pt>
                <c:pt idx="3967">
                  <c:v>124.4</c:v>
                </c:pt>
                <c:pt idx="3968">
                  <c:v>123.8</c:v>
                </c:pt>
                <c:pt idx="3969">
                  <c:v>123.2</c:v>
                </c:pt>
                <c:pt idx="3970">
                  <c:v>122.7</c:v>
                </c:pt>
                <c:pt idx="3971">
                  <c:v>122.1</c:v>
                </c:pt>
                <c:pt idx="3972">
                  <c:v>121.5</c:v>
                </c:pt>
                <c:pt idx="3973">
                  <c:v>120.9</c:v>
                </c:pt>
                <c:pt idx="3974">
                  <c:v>120.4</c:v>
                </c:pt>
                <c:pt idx="3975">
                  <c:v>119.8</c:v>
                </c:pt>
                <c:pt idx="3976">
                  <c:v>119.2</c:v>
                </c:pt>
                <c:pt idx="3977">
                  <c:v>118.7</c:v>
                </c:pt>
                <c:pt idx="3978">
                  <c:v>118.1</c:v>
                </c:pt>
                <c:pt idx="3979">
                  <c:v>117.6</c:v>
                </c:pt>
                <c:pt idx="3980">
                  <c:v>117</c:v>
                </c:pt>
                <c:pt idx="3981">
                  <c:v>116.5</c:v>
                </c:pt>
                <c:pt idx="3982">
                  <c:v>116</c:v>
                </c:pt>
                <c:pt idx="3983">
                  <c:v>115.4</c:v>
                </c:pt>
                <c:pt idx="3984">
                  <c:v>114.9</c:v>
                </c:pt>
                <c:pt idx="3985">
                  <c:v>114.4</c:v>
                </c:pt>
                <c:pt idx="3986">
                  <c:v>113.9</c:v>
                </c:pt>
                <c:pt idx="3987">
                  <c:v>113.3</c:v>
                </c:pt>
                <c:pt idx="3988">
                  <c:v>112.8</c:v>
                </c:pt>
                <c:pt idx="3989">
                  <c:v>112.3</c:v>
                </c:pt>
                <c:pt idx="3990">
                  <c:v>111.8</c:v>
                </c:pt>
                <c:pt idx="3991">
                  <c:v>111.3</c:v>
                </c:pt>
                <c:pt idx="3992">
                  <c:v>110.8</c:v>
                </c:pt>
                <c:pt idx="3993">
                  <c:v>110.3</c:v>
                </c:pt>
                <c:pt idx="3994">
                  <c:v>109.8</c:v>
                </c:pt>
                <c:pt idx="3995">
                  <c:v>109.3</c:v>
                </c:pt>
                <c:pt idx="3996">
                  <c:v>108.8</c:v>
                </c:pt>
                <c:pt idx="3997">
                  <c:v>108.4</c:v>
                </c:pt>
                <c:pt idx="3998">
                  <c:v>107.9</c:v>
                </c:pt>
                <c:pt idx="3999">
                  <c:v>107.4</c:v>
                </c:pt>
                <c:pt idx="4000">
                  <c:v>106.9</c:v>
                </c:pt>
                <c:pt idx="4001">
                  <c:v>106.5</c:v>
                </c:pt>
                <c:pt idx="4002">
                  <c:v>106</c:v>
                </c:pt>
                <c:pt idx="4003">
                  <c:v>105.5</c:v>
                </c:pt>
                <c:pt idx="4004">
                  <c:v>105.1</c:v>
                </c:pt>
                <c:pt idx="4005">
                  <c:v>104.6</c:v>
                </c:pt>
                <c:pt idx="4006">
                  <c:v>104.2</c:v>
                </c:pt>
                <c:pt idx="4007">
                  <c:v>103.7</c:v>
                </c:pt>
                <c:pt idx="4008">
                  <c:v>103.3</c:v>
                </c:pt>
                <c:pt idx="4009">
                  <c:v>102.8</c:v>
                </c:pt>
                <c:pt idx="4010">
                  <c:v>102.4</c:v>
                </c:pt>
                <c:pt idx="4011">
                  <c:v>101.9</c:v>
                </c:pt>
                <c:pt idx="4012">
                  <c:v>101.5</c:v>
                </c:pt>
                <c:pt idx="4013">
                  <c:v>101.1</c:v>
                </c:pt>
                <c:pt idx="4014">
                  <c:v>100.6</c:v>
                </c:pt>
                <c:pt idx="4015">
                  <c:v>100.2</c:v>
                </c:pt>
                <c:pt idx="4016">
                  <c:v>99.8</c:v>
                </c:pt>
                <c:pt idx="4017">
                  <c:v>99.37</c:v>
                </c:pt>
                <c:pt idx="4018">
                  <c:v>98.96</c:v>
                </c:pt>
                <c:pt idx="4019">
                  <c:v>98.54</c:v>
                </c:pt>
                <c:pt idx="4020">
                  <c:v>98.13</c:v>
                </c:pt>
                <c:pt idx="4021">
                  <c:v>97.71</c:v>
                </c:pt>
                <c:pt idx="4022">
                  <c:v>97.31</c:v>
                </c:pt>
                <c:pt idx="4023">
                  <c:v>96.9</c:v>
                </c:pt>
                <c:pt idx="4024">
                  <c:v>96.5</c:v>
                </c:pt>
                <c:pt idx="4025">
                  <c:v>96.1</c:v>
                </c:pt>
                <c:pt idx="4026">
                  <c:v>95.7</c:v>
                </c:pt>
                <c:pt idx="4027">
                  <c:v>95.3</c:v>
                </c:pt>
                <c:pt idx="4028">
                  <c:v>94.91</c:v>
                </c:pt>
                <c:pt idx="4029">
                  <c:v>94.52</c:v>
                </c:pt>
                <c:pt idx="4030">
                  <c:v>94.13</c:v>
                </c:pt>
                <c:pt idx="4031">
                  <c:v>93.75</c:v>
                </c:pt>
                <c:pt idx="4032">
                  <c:v>93.36</c:v>
                </c:pt>
                <c:pt idx="4033">
                  <c:v>92.98</c:v>
                </c:pt>
                <c:pt idx="4034">
                  <c:v>92.6</c:v>
                </c:pt>
                <c:pt idx="4035">
                  <c:v>92.23</c:v>
                </c:pt>
                <c:pt idx="4036">
                  <c:v>91.85</c:v>
                </c:pt>
                <c:pt idx="4037">
                  <c:v>91.48</c:v>
                </c:pt>
                <c:pt idx="4038">
                  <c:v>91.11</c:v>
                </c:pt>
                <c:pt idx="4039">
                  <c:v>90.74</c:v>
                </c:pt>
                <c:pt idx="4040">
                  <c:v>90.38</c:v>
                </c:pt>
                <c:pt idx="4041">
                  <c:v>90.02</c:v>
                </c:pt>
                <c:pt idx="4042">
                  <c:v>89.66</c:v>
                </c:pt>
                <c:pt idx="4043">
                  <c:v>89.3</c:v>
                </c:pt>
                <c:pt idx="4044">
                  <c:v>88.94</c:v>
                </c:pt>
                <c:pt idx="4045">
                  <c:v>88.59</c:v>
                </c:pt>
                <c:pt idx="4046">
                  <c:v>88.23</c:v>
                </c:pt>
                <c:pt idx="4047">
                  <c:v>87.88</c:v>
                </c:pt>
                <c:pt idx="4048">
                  <c:v>87.53</c:v>
                </c:pt>
                <c:pt idx="4049">
                  <c:v>87.19</c:v>
                </c:pt>
                <c:pt idx="4050">
                  <c:v>86.84</c:v>
                </c:pt>
                <c:pt idx="4051">
                  <c:v>86.5</c:v>
                </c:pt>
                <c:pt idx="4052">
                  <c:v>86.16</c:v>
                </c:pt>
                <c:pt idx="4053">
                  <c:v>85.82</c:v>
                </c:pt>
                <c:pt idx="4054">
                  <c:v>85.49</c:v>
                </c:pt>
                <c:pt idx="4055">
                  <c:v>85.15</c:v>
                </c:pt>
                <c:pt idx="4056">
                  <c:v>84.82</c:v>
                </c:pt>
                <c:pt idx="4057">
                  <c:v>84.49</c:v>
                </c:pt>
                <c:pt idx="4058">
                  <c:v>84.16</c:v>
                </c:pt>
                <c:pt idx="4059">
                  <c:v>83.84</c:v>
                </c:pt>
                <c:pt idx="4060">
                  <c:v>83.51</c:v>
                </c:pt>
                <c:pt idx="4061">
                  <c:v>83.19</c:v>
                </c:pt>
                <c:pt idx="4062">
                  <c:v>82.87</c:v>
                </c:pt>
                <c:pt idx="4063">
                  <c:v>82.55</c:v>
                </c:pt>
                <c:pt idx="4064">
                  <c:v>82.23</c:v>
                </c:pt>
                <c:pt idx="4065">
                  <c:v>81.91</c:v>
                </c:pt>
                <c:pt idx="4066">
                  <c:v>81.599999999999994</c:v>
                </c:pt>
                <c:pt idx="4067">
                  <c:v>81.290000000000006</c:v>
                </c:pt>
                <c:pt idx="4068">
                  <c:v>80.98</c:v>
                </c:pt>
                <c:pt idx="4069">
                  <c:v>80.67</c:v>
                </c:pt>
                <c:pt idx="4070">
                  <c:v>80.36</c:v>
                </c:pt>
                <c:pt idx="4071">
                  <c:v>80.05</c:v>
                </c:pt>
                <c:pt idx="4072">
                  <c:v>79.75</c:v>
                </c:pt>
                <c:pt idx="4073">
                  <c:v>79.45</c:v>
                </c:pt>
                <c:pt idx="4074">
                  <c:v>79.150000000000006</c:v>
                </c:pt>
                <c:pt idx="4075">
                  <c:v>78.849999999999994</c:v>
                </c:pt>
                <c:pt idx="4076">
                  <c:v>78.55</c:v>
                </c:pt>
                <c:pt idx="4077">
                  <c:v>78.260000000000005</c:v>
                </c:pt>
                <c:pt idx="4078">
                  <c:v>77.959999999999994</c:v>
                </c:pt>
                <c:pt idx="4079">
                  <c:v>77.67</c:v>
                </c:pt>
                <c:pt idx="4080">
                  <c:v>77.38</c:v>
                </c:pt>
                <c:pt idx="4081">
                  <c:v>77.09</c:v>
                </c:pt>
                <c:pt idx="4082">
                  <c:v>76.8</c:v>
                </c:pt>
                <c:pt idx="4083">
                  <c:v>76.510000000000005</c:v>
                </c:pt>
                <c:pt idx="4084">
                  <c:v>76.23</c:v>
                </c:pt>
                <c:pt idx="4085">
                  <c:v>75.95</c:v>
                </c:pt>
                <c:pt idx="4086">
                  <c:v>75.67</c:v>
                </c:pt>
                <c:pt idx="4087">
                  <c:v>75.38</c:v>
                </c:pt>
                <c:pt idx="4088">
                  <c:v>75.11</c:v>
                </c:pt>
                <c:pt idx="4089">
                  <c:v>74.83</c:v>
                </c:pt>
                <c:pt idx="4090">
                  <c:v>74.55</c:v>
                </c:pt>
                <c:pt idx="4091">
                  <c:v>74.28</c:v>
                </c:pt>
                <c:pt idx="4092">
                  <c:v>74.010000000000005</c:v>
                </c:pt>
                <c:pt idx="4093">
                  <c:v>73.73</c:v>
                </c:pt>
                <c:pt idx="4094">
                  <c:v>73.459999999999994</c:v>
                </c:pt>
                <c:pt idx="4095">
                  <c:v>73.2</c:v>
                </c:pt>
                <c:pt idx="4096">
                  <c:v>72.930000000000007</c:v>
                </c:pt>
                <c:pt idx="4097">
                  <c:v>72.66</c:v>
                </c:pt>
                <c:pt idx="4098">
                  <c:v>72.400000000000006</c:v>
                </c:pt>
                <c:pt idx="4099">
                  <c:v>72.14</c:v>
                </c:pt>
                <c:pt idx="4100">
                  <c:v>71.87</c:v>
                </c:pt>
                <c:pt idx="4101">
                  <c:v>71.61</c:v>
                </c:pt>
                <c:pt idx="4102">
                  <c:v>71.349999999999994</c:v>
                </c:pt>
                <c:pt idx="4103">
                  <c:v>71.099999999999994</c:v>
                </c:pt>
                <c:pt idx="4104">
                  <c:v>70.84</c:v>
                </c:pt>
                <c:pt idx="4105">
                  <c:v>70.59</c:v>
                </c:pt>
                <c:pt idx="4106">
                  <c:v>70.33</c:v>
                </c:pt>
                <c:pt idx="4107">
                  <c:v>70.08</c:v>
                </c:pt>
                <c:pt idx="4108">
                  <c:v>69.83</c:v>
                </c:pt>
                <c:pt idx="4109">
                  <c:v>69.58</c:v>
                </c:pt>
                <c:pt idx="4110">
                  <c:v>69.33</c:v>
                </c:pt>
                <c:pt idx="4111">
                  <c:v>69.08</c:v>
                </c:pt>
                <c:pt idx="4112">
                  <c:v>68.84</c:v>
                </c:pt>
                <c:pt idx="4113">
                  <c:v>68.59</c:v>
                </c:pt>
                <c:pt idx="4114">
                  <c:v>68.349999999999994</c:v>
                </c:pt>
                <c:pt idx="4115">
                  <c:v>68.11</c:v>
                </c:pt>
                <c:pt idx="4116">
                  <c:v>67.87</c:v>
                </c:pt>
                <c:pt idx="4117">
                  <c:v>67.63</c:v>
                </c:pt>
                <c:pt idx="4118">
                  <c:v>67.39</c:v>
                </c:pt>
                <c:pt idx="4119">
                  <c:v>67.150000000000006</c:v>
                </c:pt>
                <c:pt idx="4120">
                  <c:v>66.91</c:v>
                </c:pt>
                <c:pt idx="4121">
                  <c:v>66.680000000000007</c:v>
                </c:pt>
                <c:pt idx="4122">
                  <c:v>66.44</c:v>
                </c:pt>
                <c:pt idx="4123">
                  <c:v>66.209999999999994</c:v>
                </c:pt>
                <c:pt idx="4124">
                  <c:v>65.98</c:v>
                </c:pt>
                <c:pt idx="4125">
                  <c:v>65.75</c:v>
                </c:pt>
                <c:pt idx="4126">
                  <c:v>65.52</c:v>
                </c:pt>
                <c:pt idx="4127">
                  <c:v>65.290000000000006</c:v>
                </c:pt>
                <c:pt idx="4128">
                  <c:v>65.069999999999993</c:v>
                </c:pt>
                <c:pt idx="4129">
                  <c:v>64.84</c:v>
                </c:pt>
                <c:pt idx="4130">
                  <c:v>64.62</c:v>
                </c:pt>
                <c:pt idx="4131">
                  <c:v>64.39</c:v>
                </c:pt>
                <c:pt idx="4132">
                  <c:v>64.17</c:v>
                </c:pt>
                <c:pt idx="4133">
                  <c:v>63.95</c:v>
                </c:pt>
                <c:pt idx="4134">
                  <c:v>63.73</c:v>
                </c:pt>
                <c:pt idx="4135">
                  <c:v>63.51</c:v>
                </c:pt>
                <c:pt idx="4136">
                  <c:v>63.29</c:v>
                </c:pt>
                <c:pt idx="4137">
                  <c:v>63.08</c:v>
                </c:pt>
                <c:pt idx="4138">
                  <c:v>62.86</c:v>
                </c:pt>
                <c:pt idx="4139">
                  <c:v>62.65</c:v>
                </c:pt>
                <c:pt idx="4140">
                  <c:v>62.43</c:v>
                </c:pt>
                <c:pt idx="4141">
                  <c:v>62.22</c:v>
                </c:pt>
                <c:pt idx="4142">
                  <c:v>62.01</c:v>
                </c:pt>
                <c:pt idx="4143">
                  <c:v>61.8</c:v>
                </c:pt>
                <c:pt idx="4144">
                  <c:v>61.59</c:v>
                </c:pt>
                <c:pt idx="4145">
                  <c:v>61.38</c:v>
                </c:pt>
                <c:pt idx="4146">
                  <c:v>61.17</c:v>
                </c:pt>
                <c:pt idx="4147">
                  <c:v>60.97</c:v>
                </c:pt>
                <c:pt idx="4148">
                  <c:v>60.76</c:v>
                </c:pt>
                <c:pt idx="4149">
                  <c:v>60.56</c:v>
                </c:pt>
                <c:pt idx="4150">
                  <c:v>60.35</c:v>
                </c:pt>
                <c:pt idx="4151">
                  <c:v>60.15</c:v>
                </c:pt>
                <c:pt idx="4152">
                  <c:v>59.95</c:v>
                </c:pt>
                <c:pt idx="4153">
                  <c:v>59.75</c:v>
                </c:pt>
                <c:pt idx="4154">
                  <c:v>59.55</c:v>
                </c:pt>
                <c:pt idx="4155">
                  <c:v>59.35</c:v>
                </c:pt>
                <c:pt idx="4156">
                  <c:v>59.16</c:v>
                </c:pt>
                <c:pt idx="4157">
                  <c:v>58.96</c:v>
                </c:pt>
                <c:pt idx="4158">
                  <c:v>58.77</c:v>
                </c:pt>
                <c:pt idx="4159">
                  <c:v>58.57</c:v>
                </c:pt>
                <c:pt idx="4160">
                  <c:v>58.38</c:v>
                </c:pt>
                <c:pt idx="4161">
                  <c:v>58.19</c:v>
                </c:pt>
                <c:pt idx="4162">
                  <c:v>57.99</c:v>
                </c:pt>
                <c:pt idx="4163">
                  <c:v>57.8</c:v>
                </c:pt>
                <c:pt idx="4164">
                  <c:v>57.61</c:v>
                </c:pt>
                <c:pt idx="4165">
                  <c:v>57.43</c:v>
                </c:pt>
                <c:pt idx="4166">
                  <c:v>57.24</c:v>
                </c:pt>
                <c:pt idx="4167">
                  <c:v>57.05</c:v>
                </c:pt>
                <c:pt idx="4168">
                  <c:v>56.86</c:v>
                </c:pt>
                <c:pt idx="4169">
                  <c:v>56.68</c:v>
                </c:pt>
                <c:pt idx="4170">
                  <c:v>56.5</c:v>
                </c:pt>
                <c:pt idx="4171">
                  <c:v>56.31</c:v>
                </c:pt>
                <c:pt idx="4172">
                  <c:v>56.13</c:v>
                </c:pt>
                <c:pt idx="4173">
                  <c:v>55.95</c:v>
                </c:pt>
                <c:pt idx="4174">
                  <c:v>55.77</c:v>
                </c:pt>
                <c:pt idx="4175">
                  <c:v>55.59</c:v>
                </c:pt>
                <c:pt idx="4176">
                  <c:v>55.41</c:v>
                </c:pt>
                <c:pt idx="4177">
                  <c:v>55.23</c:v>
                </c:pt>
                <c:pt idx="4178">
                  <c:v>55.06</c:v>
                </c:pt>
                <c:pt idx="4179">
                  <c:v>54.88</c:v>
                </c:pt>
                <c:pt idx="4180">
                  <c:v>54.7</c:v>
                </c:pt>
                <c:pt idx="4181">
                  <c:v>54.53</c:v>
                </c:pt>
                <c:pt idx="4182">
                  <c:v>54.36</c:v>
                </c:pt>
                <c:pt idx="4183">
                  <c:v>54.18</c:v>
                </c:pt>
                <c:pt idx="4184">
                  <c:v>54.01</c:v>
                </c:pt>
                <c:pt idx="4185">
                  <c:v>53.84</c:v>
                </c:pt>
                <c:pt idx="4186">
                  <c:v>53.67</c:v>
                </c:pt>
                <c:pt idx="4187">
                  <c:v>53.5</c:v>
                </c:pt>
                <c:pt idx="4188">
                  <c:v>53.33</c:v>
                </c:pt>
                <c:pt idx="4189">
                  <c:v>53.17</c:v>
                </c:pt>
                <c:pt idx="4190">
                  <c:v>53</c:v>
                </c:pt>
                <c:pt idx="4191">
                  <c:v>52.83</c:v>
                </c:pt>
                <c:pt idx="4192">
                  <c:v>52.67</c:v>
                </c:pt>
                <c:pt idx="4193">
                  <c:v>52.5</c:v>
                </c:pt>
                <c:pt idx="4194">
                  <c:v>52.34</c:v>
                </c:pt>
                <c:pt idx="4195">
                  <c:v>52.18</c:v>
                </c:pt>
                <c:pt idx="4196">
                  <c:v>52.02</c:v>
                </c:pt>
                <c:pt idx="4197">
                  <c:v>51.85</c:v>
                </c:pt>
                <c:pt idx="4198">
                  <c:v>51.69</c:v>
                </c:pt>
                <c:pt idx="4199">
                  <c:v>51.53</c:v>
                </c:pt>
                <c:pt idx="4200">
                  <c:v>51.38</c:v>
                </c:pt>
                <c:pt idx="4201">
                  <c:v>51.22</c:v>
                </c:pt>
                <c:pt idx="4202">
                  <c:v>51.06</c:v>
                </c:pt>
                <c:pt idx="4203">
                  <c:v>50.9</c:v>
                </c:pt>
                <c:pt idx="4204">
                  <c:v>50.75</c:v>
                </c:pt>
                <c:pt idx="4205">
                  <c:v>50.59</c:v>
                </c:pt>
                <c:pt idx="4206">
                  <c:v>50.44</c:v>
                </c:pt>
                <c:pt idx="4207">
                  <c:v>50.29</c:v>
                </c:pt>
                <c:pt idx="4208">
                  <c:v>50.13</c:v>
                </c:pt>
                <c:pt idx="4209">
                  <c:v>49.98</c:v>
                </c:pt>
                <c:pt idx="4210">
                  <c:v>49.83</c:v>
                </c:pt>
                <c:pt idx="4211">
                  <c:v>49.68</c:v>
                </c:pt>
                <c:pt idx="4212">
                  <c:v>49.53</c:v>
                </c:pt>
                <c:pt idx="4213">
                  <c:v>49.38</c:v>
                </c:pt>
                <c:pt idx="4214">
                  <c:v>49.23</c:v>
                </c:pt>
                <c:pt idx="4215">
                  <c:v>49.08</c:v>
                </c:pt>
                <c:pt idx="4216">
                  <c:v>48.94</c:v>
                </c:pt>
                <c:pt idx="4217">
                  <c:v>48.79</c:v>
                </c:pt>
                <c:pt idx="4218">
                  <c:v>48.64</c:v>
                </c:pt>
                <c:pt idx="4219">
                  <c:v>48.5</c:v>
                </c:pt>
                <c:pt idx="4220">
                  <c:v>48.36</c:v>
                </c:pt>
                <c:pt idx="4221">
                  <c:v>48.21</c:v>
                </c:pt>
                <c:pt idx="4222">
                  <c:v>48.07</c:v>
                </c:pt>
                <c:pt idx="4223">
                  <c:v>47.93</c:v>
                </c:pt>
                <c:pt idx="4224">
                  <c:v>47.79</c:v>
                </c:pt>
                <c:pt idx="4225">
                  <c:v>47.65</c:v>
                </c:pt>
                <c:pt idx="4226">
                  <c:v>47.51</c:v>
                </c:pt>
                <c:pt idx="4227">
                  <c:v>47.37</c:v>
                </c:pt>
                <c:pt idx="4228">
                  <c:v>47.23</c:v>
                </c:pt>
                <c:pt idx="4229">
                  <c:v>47.09</c:v>
                </c:pt>
                <c:pt idx="4230">
                  <c:v>46.95</c:v>
                </c:pt>
                <c:pt idx="4231">
                  <c:v>46.81</c:v>
                </c:pt>
                <c:pt idx="4232">
                  <c:v>46.68</c:v>
                </c:pt>
                <c:pt idx="4233">
                  <c:v>46.54</c:v>
                </c:pt>
                <c:pt idx="4234">
                  <c:v>46.41</c:v>
                </c:pt>
                <c:pt idx="4235">
                  <c:v>46.27</c:v>
                </c:pt>
                <c:pt idx="4236">
                  <c:v>46.14</c:v>
                </c:pt>
                <c:pt idx="4237">
                  <c:v>46.01</c:v>
                </c:pt>
                <c:pt idx="4238">
                  <c:v>45.88</c:v>
                </c:pt>
                <c:pt idx="4239">
                  <c:v>45.74</c:v>
                </c:pt>
                <c:pt idx="4240">
                  <c:v>45.61</c:v>
                </c:pt>
                <c:pt idx="4241">
                  <c:v>45.48</c:v>
                </c:pt>
                <c:pt idx="4242">
                  <c:v>45.35</c:v>
                </c:pt>
                <c:pt idx="4243">
                  <c:v>45.22</c:v>
                </c:pt>
                <c:pt idx="4244">
                  <c:v>45.1</c:v>
                </c:pt>
                <c:pt idx="4245">
                  <c:v>44.97</c:v>
                </c:pt>
                <c:pt idx="4246">
                  <c:v>44.84</c:v>
                </c:pt>
                <c:pt idx="4247">
                  <c:v>44.71</c:v>
                </c:pt>
                <c:pt idx="4248">
                  <c:v>44.59</c:v>
                </c:pt>
                <c:pt idx="4249">
                  <c:v>44.46</c:v>
                </c:pt>
                <c:pt idx="4250">
                  <c:v>44.34</c:v>
                </c:pt>
                <c:pt idx="4251">
                  <c:v>44.21</c:v>
                </c:pt>
                <c:pt idx="4252">
                  <c:v>44.09</c:v>
                </c:pt>
                <c:pt idx="4253">
                  <c:v>43.97</c:v>
                </c:pt>
                <c:pt idx="4254">
                  <c:v>43.84</c:v>
                </c:pt>
                <c:pt idx="4255">
                  <c:v>43.72</c:v>
                </c:pt>
                <c:pt idx="4256">
                  <c:v>43.6</c:v>
                </c:pt>
                <c:pt idx="4257">
                  <c:v>43.48</c:v>
                </c:pt>
                <c:pt idx="4258">
                  <c:v>43.36</c:v>
                </c:pt>
                <c:pt idx="4259">
                  <c:v>43.24</c:v>
                </c:pt>
                <c:pt idx="4260">
                  <c:v>43.12</c:v>
                </c:pt>
                <c:pt idx="4261">
                  <c:v>43</c:v>
                </c:pt>
                <c:pt idx="4262">
                  <c:v>42.88</c:v>
                </c:pt>
                <c:pt idx="4263">
                  <c:v>42.76</c:v>
                </c:pt>
                <c:pt idx="4264">
                  <c:v>42.65</c:v>
                </c:pt>
                <c:pt idx="4265">
                  <c:v>42.53</c:v>
                </c:pt>
                <c:pt idx="4266">
                  <c:v>42.42</c:v>
                </c:pt>
                <c:pt idx="4267">
                  <c:v>42.3</c:v>
                </c:pt>
                <c:pt idx="4268">
                  <c:v>42.19</c:v>
                </c:pt>
                <c:pt idx="4269">
                  <c:v>42.07</c:v>
                </c:pt>
                <c:pt idx="4270">
                  <c:v>41.96</c:v>
                </c:pt>
                <c:pt idx="4271">
                  <c:v>41.84</c:v>
                </c:pt>
                <c:pt idx="4272">
                  <c:v>41.73</c:v>
                </c:pt>
                <c:pt idx="4273">
                  <c:v>41.62</c:v>
                </c:pt>
                <c:pt idx="4274">
                  <c:v>41.51</c:v>
                </c:pt>
                <c:pt idx="4275">
                  <c:v>41.4</c:v>
                </c:pt>
                <c:pt idx="4276">
                  <c:v>41.29</c:v>
                </c:pt>
                <c:pt idx="4277">
                  <c:v>41.18</c:v>
                </c:pt>
                <c:pt idx="4278">
                  <c:v>41.07</c:v>
                </c:pt>
                <c:pt idx="4279">
                  <c:v>40.96</c:v>
                </c:pt>
                <c:pt idx="4280">
                  <c:v>40.85</c:v>
                </c:pt>
                <c:pt idx="4281">
                  <c:v>40.74</c:v>
                </c:pt>
                <c:pt idx="4282">
                  <c:v>40.630000000000003</c:v>
                </c:pt>
                <c:pt idx="4283">
                  <c:v>40.53</c:v>
                </c:pt>
                <c:pt idx="4284">
                  <c:v>40.42</c:v>
                </c:pt>
                <c:pt idx="4285">
                  <c:v>40.31</c:v>
                </c:pt>
                <c:pt idx="4286">
                  <c:v>40.21</c:v>
                </c:pt>
                <c:pt idx="4287">
                  <c:v>40.1</c:v>
                </c:pt>
                <c:pt idx="4288">
                  <c:v>40</c:v>
                </c:pt>
                <c:pt idx="4289">
                  <c:v>39.89</c:v>
                </c:pt>
                <c:pt idx="4290">
                  <c:v>39.79</c:v>
                </c:pt>
                <c:pt idx="4291">
                  <c:v>39.69</c:v>
                </c:pt>
                <c:pt idx="4292">
                  <c:v>39.58</c:v>
                </c:pt>
                <c:pt idx="4293">
                  <c:v>39.479999999999997</c:v>
                </c:pt>
                <c:pt idx="4294">
                  <c:v>39.380000000000003</c:v>
                </c:pt>
                <c:pt idx="4295">
                  <c:v>39.28</c:v>
                </c:pt>
                <c:pt idx="4296">
                  <c:v>39.18</c:v>
                </c:pt>
                <c:pt idx="4297">
                  <c:v>39.07</c:v>
                </c:pt>
                <c:pt idx="4298">
                  <c:v>38.97</c:v>
                </c:pt>
                <c:pt idx="4299">
                  <c:v>38.869999999999997</c:v>
                </c:pt>
                <c:pt idx="4300">
                  <c:v>38.78</c:v>
                </c:pt>
                <c:pt idx="4301">
                  <c:v>38.68</c:v>
                </c:pt>
                <c:pt idx="4302">
                  <c:v>38.58</c:v>
                </c:pt>
                <c:pt idx="4303">
                  <c:v>38.479999999999997</c:v>
                </c:pt>
                <c:pt idx="4304">
                  <c:v>38.380000000000003</c:v>
                </c:pt>
                <c:pt idx="4305">
                  <c:v>38.29</c:v>
                </c:pt>
                <c:pt idx="4306">
                  <c:v>38.19</c:v>
                </c:pt>
                <c:pt idx="4307">
                  <c:v>38.090000000000003</c:v>
                </c:pt>
                <c:pt idx="4308">
                  <c:v>38</c:v>
                </c:pt>
                <c:pt idx="4309">
                  <c:v>37.9</c:v>
                </c:pt>
                <c:pt idx="4310">
                  <c:v>37.81</c:v>
                </c:pt>
                <c:pt idx="4311">
                  <c:v>37.71</c:v>
                </c:pt>
                <c:pt idx="4312">
                  <c:v>37.619999999999997</c:v>
                </c:pt>
                <c:pt idx="4313">
                  <c:v>37.520000000000003</c:v>
                </c:pt>
                <c:pt idx="4314">
                  <c:v>37.43</c:v>
                </c:pt>
                <c:pt idx="4315">
                  <c:v>37.340000000000003</c:v>
                </c:pt>
                <c:pt idx="4316">
                  <c:v>37.25</c:v>
                </c:pt>
                <c:pt idx="4317">
                  <c:v>37.15</c:v>
                </c:pt>
                <c:pt idx="4318">
                  <c:v>37.06</c:v>
                </c:pt>
                <c:pt idx="4319">
                  <c:v>36.97</c:v>
                </c:pt>
                <c:pt idx="4320">
                  <c:v>36.880000000000003</c:v>
                </c:pt>
                <c:pt idx="4321">
                  <c:v>36.79</c:v>
                </c:pt>
                <c:pt idx="4322">
                  <c:v>36.700000000000003</c:v>
                </c:pt>
                <c:pt idx="4323">
                  <c:v>36.61</c:v>
                </c:pt>
                <c:pt idx="4324">
                  <c:v>36.520000000000003</c:v>
                </c:pt>
                <c:pt idx="4325">
                  <c:v>36.43</c:v>
                </c:pt>
                <c:pt idx="4326">
                  <c:v>36.340000000000003</c:v>
                </c:pt>
                <c:pt idx="4327">
                  <c:v>36.26</c:v>
                </c:pt>
                <c:pt idx="4328">
                  <c:v>36.17</c:v>
                </c:pt>
                <c:pt idx="4329">
                  <c:v>36.08</c:v>
                </c:pt>
                <c:pt idx="4330">
                  <c:v>35.99</c:v>
                </c:pt>
                <c:pt idx="4331">
                  <c:v>35.909999999999997</c:v>
                </c:pt>
                <c:pt idx="4332">
                  <c:v>35.82</c:v>
                </c:pt>
                <c:pt idx="4333">
                  <c:v>35.729999999999997</c:v>
                </c:pt>
                <c:pt idx="4334">
                  <c:v>35.65</c:v>
                </c:pt>
                <c:pt idx="4335">
                  <c:v>35.56</c:v>
                </c:pt>
                <c:pt idx="4336">
                  <c:v>35.479999999999997</c:v>
                </c:pt>
                <c:pt idx="4337">
                  <c:v>35.39</c:v>
                </c:pt>
                <c:pt idx="4338">
                  <c:v>35.31</c:v>
                </c:pt>
                <c:pt idx="4339">
                  <c:v>35.229999999999997</c:v>
                </c:pt>
                <c:pt idx="4340">
                  <c:v>35.14</c:v>
                </c:pt>
                <c:pt idx="4341">
                  <c:v>35.06</c:v>
                </c:pt>
                <c:pt idx="4342">
                  <c:v>34.979999999999997</c:v>
                </c:pt>
                <c:pt idx="4343">
                  <c:v>34.9</c:v>
                </c:pt>
                <c:pt idx="4344">
                  <c:v>34.81</c:v>
                </c:pt>
                <c:pt idx="4345">
                  <c:v>34.729999999999997</c:v>
                </c:pt>
                <c:pt idx="4346">
                  <c:v>34.65</c:v>
                </c:pt>
                <c:pt idx="4347">
                  <c:v>34.57</c:v>
                </c:pt>
                <c:pt idx="4348">
                  <c:v>34.49</c:v>
                </c:pt>
                <c:pt idx="4349">
                  <c:v>34.409999999999997</c:v>
                </c:pt>
                <c:pt idx="4350">
                  <c:v>34.33</c:v>
                </c:pt>
                <c:pt idx="4351">
                  <c:v>34.25</c:v>
                </c:pt>
                <c:pt idx="4352">
                  <c:v>34.17</c:v>
                </c:pt>
                <c:pt idx="4353">
                  <c:v>34.090000000000003</c:v>
                </c:pt>
                <c:pt idx="4354">
                  <c:v>34.01</c:v>
                </c:pt>
                <c:pt idx="4355">
                  <c:v>33.93</c:v>
                </c:pt>
                <c:pt idx="4356">
                  <c:v>33.86</c:v>
                </c:pt>
                <c:pt idx="4357">
                  <c:v>33.78</c:v>
                </c:pt>
                <c:pt idx="4358">
                  <c:v>33.700000000000003</c:v>
                </c:pt>
                <c:pt idx="4359">
                  <c:v>33.619999999999997</c:v>
                </c:pt>
                <c:pt idx="4360">
                  <c:v>33.549999999999997</c:v>
                </c:pt>
                <c:pt idx="4361">
                  <c:v>33.47</c:v>
                </c:pt>
                <c:pt idx="4362">
                  <c:v>33.4</c:v>
                </c:pt>
                <c:pt idx="4363">
                  <c:v>33.32</c:v>
                </c:pt>
                <c:pt idx="4364">
                  <c:v>33.24</c:v>
                </c:pt>
                <c:pt idx="4365">
                  <c:v>33.17</c:v>
                </c:pt>
                <c:pt idx="4366">
                  <c:v>33.090000000000003</c:v>
                </c:pt>
                <c:pt idx="4367">
                  <c:v>33.020000000000003</c:v>
                </c:pt>
                <c:pt idx="4368">
                  <c:v>32.950000000000003</c:v>
                </c:pt>
                <c:pt idx="4369">
                  <c:v>32.869999999999997</c:v>
                </c:pt>
                <c:pt idx="4370">
                  <c:v>32.799999999999997</c:v>
                </c:pt>
                <c:pt idx="4371">
                  <c:v>32.72</c:v>
                </c:pt>
                <c:pt idx="4372">
                  <c:v>32.65</c:v>
                </c:pt>
                <c:pt idx="4373">
                  <c:v>32.58</c:v>
                </c:pt>
                <c:pt idx="4374">
                  <c:v>32.51</c:v>
                </c:pt>
                <c:pt idx="4375">
                  <c:v>32.43</c:v>
                </c:pt>
                <c:pt idx="4376">
                  <c:v>32.36</c:v>
                </c:pt>
                <c:pt idx="4377">
                  <c:v>32.29</c:v>
                </c:pt>
                <c:pt idx="4378">
                  <c:v>32.22</c:v>
                </c:pt>
                <c:pt idx="4379">
                  <c:v>32.15</c:v>
                </c:pt>
                <c:pt idx="4380">
                  <c:v>32.08</c:v>
                </c:pt>
                <c:pt idx="4381">
                  <c:v>32.01</c:v>
                </c:pt>
                <c:pt idx="4382">
                  <c:v>31.94</c:v>
                </c:pt>
                <c:pt idx="4383">
                  <c:v>31.87</c:v>
                </c:pt>
                <c:pt idx="4384">
                  <c:v>31.8</c:v>
                </c:pt>
                <c:pt idx="4385">
                  <c:v>31.73</c:v>
                </c:pt>
                <c:pt idx="4386">
                  <c:v>31.66</c:v>
                </c:pt>
                <c:pt idx="4387">
                  <c:v>31.59</c:v>
                </c:pt>
                <c:pt idx="4388">
                  <c:v>31.52</c:v>
                </c:pt>
                <c:pt idx="4389">
                  <c:v>31.45</c:v>
                </c:pt>
                <c:pt idx="4390">
                  <c:v>31.39</c:v>
                </c:pt>
                <c:pt idx="4391">
                  <c:v>31.32</c:v>
                </c:pt>
                <c:pt idx="4392">
                  <c:v>31.25</c:v>
                </c:pt>
                <c:pt idx="4393">
                  <c:v>31.18</c:v>
                </c:pt>
                <c:pt idx="4394">
                  <c:v>31.12</c:v>
                </c:pt>
                <c:pt idx="4395">
                  <c:v>31.05</c:v>
                </c:pt>
                <c:pt idx="4396">
                  <c:v>30.98</c:v>
                </c:pt>
                <c:pt idx="4397">
                  <c:v>30.92</c:v>
                </c:pt>
                <c:pt idx="4398">
                  <c:v>30.85</c:v>
                </c:pt>
                <c:pt idx="4399">
                  <c:v>30.78</c:v>
                </c:pt>
                <c:pt idx="4400">
                  <c:v>30.72</c:v>
                </c:pt>
                <c:pt idx="4401">
                  <c:v>30.65</c:v>
                </c:pt>
                <c:pt idx="4402">
                  <c:v>30.59</c:v>
                </c:pt>
                <c:pt idx="4403">
                  <c:v>30.52</c:v>
                </c:pt>
                <c:pt idx="4404">
                  <c:v>30.46</c:v>
                </c:pt>
                <c:pt idx="4405">
                  <c:v>30.4</c:v>
                </c:pt>
                <c:pt idx="4406">
                  <c:v>30.33</c:v>
                </c:pt>
                <c:pt idx="4407">
                  <c:v>30.27</c:v>
                </c:pt>
                <c:pt idx="4408">
                  <c:v>30.21</c:v>
                </c:pt>
                <c:pt idx="4409">
                  <c:v>30.14</c:v>
                </c:pt>
                <c:pt idx="4410">
                  <c:v>30.08</c:v>
                </c:pt>
                <c:pt idx="4411">
                  <c:v>30.02</c:v>
                </c:pt>
                <c:pt idx="4412">
                  <c:v>29.95</c:v>
                </c:pt>
                <c:pt idx="4413">
                  <c:v>29.89</c:v>
                </c:pt>
                <c:pt idx="4414">
                  <c:v>29.83</c:v>
                </c:pt>
                <c:pt idx="4415">
                  <c:v>29.77</c:v>
                </c:pt>
                <c:pt idx="4416">
                  <c:v>29.71</c:v>
                </c:pt>
                <c:pt idx="4417">
                  <c:v>29.64</c:v>
                </c:pt>
                <c:pt idx="4418">
                  <c:v>29.58</c:v>
                </c:pt>
                <c:pt idx="4419">
                  <c:v>29.52</c:v>
                </c:pt>
                <c:pt idx="4420">
                  <c:v>29.46</c:v>
                </c:pt>
                <c:pt idx="4421">
                  <c:v>29.4</c:v>
                </c:pt>
                <c:pt idx="4422">
                  <c:v>29.34</c:v>
                </c:pt>
                <c:pt idx="4423">
                  <c:v>29.28</c:v>
                </c:pt>
                <c:pt idx="4424">
                  <c:v>29.22</c:v>
                </c:pt>
                <c:pt idx="4425">
                  <c:v>29.16</c:v>
                </c:pt>
                <c:pt idx="4426">
                  <c:v>29.1</c:v>
                </c:pt>
                <c:pt idx="4427">
                  <c:v>29.04</c:v>
                </c:pt>
                <c:pt idx="4428">
                  <c:v>28.99</c:v>
                </c:pt>
                <c:pt idx="4429">
                  <c:v>28.93</c:v>
                </c:pt>
                <c:pt idx="4430">
                  <c:v>28.87</c:v>
                </c:pt>
                <c:pt idx="4431">
                  <c:v>28.81</c:v>
                </c:pt>
                <c:pt idx="4432">
                  <c:v>28.75</c:v>
                </c:pt>
                <c:pt idx="4433">
                  <c:v>28.69</c:v>
                </c:pt>
                <c:pt idx="4434">
                  <c:v>28.64</c:v>
                </c:pt>
                <c:pt idx="4435">
                  <c:v>28.58</c:v>
                </c:pt>
                <c:pt idx="4436">
                  <c:v>28.52</c:v>
                </c:pt>
                <c:pt idx="4437">
                  <c:v>28.46</c:v>
                </c:pt>
                <c:pt idx="4438">
                  <c:v>28.41</c:v>
                </c:pt>
                <c:pt idx="4439">
                  <c:v>28.35</c:v>
                </c:pt>
                <c:pt idx="4440">
                  <c:v>28.3</c:v>
                </c:pt>
                <c:pt idx="4441">
                  <c:v>28.24</c:v>
                </c:pt>
                <c:pt idx="4442">
                  <c:v>28.18</c:v>
                </c:pt>
                <c:pt idx="4443">
                  <c:v>28.13</c:v>
                </c:pt>
                <c:pt idx="4444">
                  <c:v>28.07</c:v>
                </c:pt>
                <c:pt idx="4445">
                  <c:v>28.02</c:v>
                </c:pt>
                <c:pt idx="4446">
                  <c:v>27.96</c:v>
                </c:pt>
                <c:pt idx="4447">
                  <c:v>27.91</c:v>
                </c:pt>
                <c:pt idx="4448">
                  <c:v>27.85</c:v>
                </c:pt>
                <c:pt idx="4449">
                  <c:v>27.8</c:v>
                </c:pt>
                <c:pt idx="4450">
                  <c:v>27.74</c:v>
                </c:pt>
                <c:pt idx="4451">
                  <c:v>27.69</c:v>
                </c:pt>
                <c:pt idx="4452">
                  <c:v>27.63</c:v>
                </c:pt>
                <c:pt idx="4453">
                  <c:v>27.58</c:v>
                </c:pt>
                <c:pt idx="4454">
                  <c:v>27.53</c:v>
                </c:pt>
                <c:pt idx="4455">
                  <c:v>27.47</c:v>
                </c:pt>
                <c:pt idx="4456">
                  <c:v>27.42</c:v>
                </c:pt>
                <c:pt idx="4457">
                  <c:v>27.37</c:v>
                </c:pt>
                <c:pt idx="4458">
                  <c:v>27.31</c:v>
                </c:pt>
                <c:pt idx="4459">
                  <c:v>27.26</c:v>
                </c:pt>
                <c:pt idx="4460">
                  <c:v>27.21</c:v>
                </c:pt>
                <c:pt idx="4461">
                  <c:v>27.16</c:v>
                </c:pt>
                <c:pt idx="4462">
                  <c:v>27.11</c:v>
                </c:pt>
                <c:pt idx="4463">
                  <c:v>27.05</c:v>
                </c:pt>
                <c:pt idx="4464">
                  <c:v>27</c:v>
                </c:pt>
                <c:pt idx="4465">
                  <c:v>26.95</c:v>
                </c:pt>
                <c:pt idx="4466">
                  <c:v>26.9</c:v>
                </c:pt>
                <c:pt idx="4467">
                  <c:v>26.85</c:v>
                </c:pt>
                <c:pt idx="4468">
                  <c:v>26.8</c:v>
                </c:pt>
                <c:pt idx="4469">
                  <c:v>26.75</c:v>
                </c:pt>
                <c:pt idx="4470">
                  <c:v>26.69</c:v>
                </c:pt>
                <c:pt idx="4471">
                  <c:v>26.64</c:v>
                </c:pt>
                <c:pt idx="4472">
                  <c:v>26.59</c:v>
                </c:pt>
                <c:pt idx="4473">
                  <c:v>26.54</c:v>
                </c:pt>
                <c:pt idx="4474">
                  <c:v>26.49</c:v>
                </c:pt>
                <c:pt idx="4475">
                  <c:v>26.44</c:v>
                </c:pt>
                <c:pt idx="4476">
                  <c:v>26.39</c:v>
                </c:pt>
                <c:pt idx="4477">
                  <c:v>26.34</c:v>
                </c:pt>
                <c:pt idx="4478">
                  <c:v>26.3</c:v>
                </c:pt>
                <c:pt idx="4479">
                  <c:v>26.25</c:v>
                </c:pt>
                <c:pt idx="4480">
                  <c:v>26.2</c:v>
                </c:pt>
                <c:pt idx="4481">
                  <c:v>26.15</c:v>
                </c:pt>
                <c:pt idx="4482">
                  <c:v>26.1</c:v>
                </c:pt>
                <c:pt idx="4483">
                  <c:v>26.05</c:v>
                </c:pt>
                <c:pt idx="4484">
                  <c:v>26</c:v>
                </c:pt>
                <c:pt idx="4485">
                  <c:v>25.96</c:v>
                </c:pt>
                <c:pt idx="4486">
                  <c:v>25.91</c:v>
                </c:pt>
                <c:pt idx="4487">
                  <c:v>25.86</c:v>
                </c:pt>
                <c:pt idx="4488">
                  <c:v>25.81</c:v>
                </c:pt>
                <c:pt idx="4489">
                  <c:v>25.76</c:v>
                </c:pt>
                <c:pt idx="4490">
                  <c:v>25.72</c:v>
                </c:pt>
                <c:pt idx="4491">
                  <c:v>25.67</c:v>
                </c:pt>
                <c:pt idx="4492">
                  <c:v>25.62</c:v>
                </c:pt>
                <c:pt idx="4493">
                  <c:v>25.58</c:v>
                </c:pt>
                <c:pt idx="4494">
                  <c:v>25.53</c:v>
                </c:pt>
                <c:pt idx="4495">
                  <c:v>25.48</c:v>
                </c:pt>
                <c:pt idx="4496">
                  <c:v>25.44</c:v>
                </c:pt>
                <c:pt idx="4497">
                  <c:v>25.39</c:v>
                </c:pt>
                <c:pt idx="4498">
                  <c:v>25.34</c:v>
                </c:pt>
                <c:pt idx="4499">
                  <c:v>25.3</c:v>
                </c:pt>
                <c:pt idx="4500">
                  <c:v>25.25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AE2-4A74-BCF8-BA5241086DD2}"/>
            </c:ext>
          </c:extLst>
        </c:ser>
        <c:ser>
          <c:idx val="2"/>
          <c:order val="2"/>
          <c:tx>
            <c:v>CND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Sheet1!$Q$3:$Q$4503</c:f>
              <c:numCache>
                <c:formatCode>General</c:formatCode>
                <c:ptCount val="4501"/>
                <c:pt idx="0">
                  <c:v>5</c:v>
                </c:pt>
                <c:pt idx="1">
                  <c:v>5.01</c:v>
                </c:pt>
                <c:pt idx="2">
                  <c:v>5.0199999999999996</c:v>
                </c:pt>
                <c:pt idx="3">
                  <c:v>5.03</c:v>
                </c:pt>
                <c:pt idx="4">
                  <c:v>5.04</c:v>
                </c:pt>
                <c:pt idx="5">
                  <c:v>5.05</c:v>
                </c:pt>
                <c:pt idx="6">
                  <c:v>5.0599999999999996</c:v>
                </c:pt>
                <c:pt idx="7">
                  <c:v>5.07</c:v>
                </c:pt>
                <c:pt idx="8">
                  <c:v>5.08</c:v>
                </c:pt>
                <c:pt idx="9">
                  <c:v>5.09</c:v>
                </c:pt>
                <c:pt idx="10">
                  <c:v>5.0999999999999996</c:v>
                </c:pt>
                <c:pt idx="11">
                  <c:v>5.1100000000000003</c:v>
                </c:pt>
                <c:pt idx="12">
                  <c:v>5.12</c:v>
                </c:pt>
                <c:pt idx="13">
                  <c:v>5.13</c:v>
                </c:pt>
                <c:pt idx="14">
                  <c:v>5.14</c:v>
                </c:pt>
                <c:pt idx="15">
                  <c:v>5.15</c:v>
                </c:pt>
                <c:pt idx="16">
                  <c:v>5.16</c:v>
                </c:pt>
                <c:pt idx="17">
                  <c:v>5.17</c:v>
                </c:pt>
                <c:pt idx="18">
                  <c:v>5.18</c:v>
                </c:pt>
                <c:pt idx="19">
                  <c:v>5.19</c:v>
                </c:pt>
                <c:pt idx="20">
                  <c:v>5.2</c:v>
                </c:pt>
                <c:pt idx="21">
                  <c:v>5.21</c:v>
                </c:pt>
                <c:pt idx="22">
                  <c:v>5.22</c:v>
                </c:pt>
                <c:pt idx="23">
                  <c:v>5.23</c:v>
                </c:pt>
                <c:pt idx="24">
                  <c:v>5.24</c:v>
                </c:pt>
                <c:pt idx="25">
                  <c:v>5.25</c:v>
                </c:pt>
                <c:pt idx="26">
                  <c:v>5.26</c:v>
                </c:pt>
                <c:pt idx="27">
                  <c:v>5.27</c:v>
                </c:pt>
                <c:pt idx="28">
                  <c:v>5.28</c:v>
                </c:pt>
                <c:pt idx="29">
                  <c:v>5.29</c:v>
                </c:pt>
                <c:pt idx="30">
                  <c:v>5.3</c:v>
                </c:pt>
                <c:pt idx="31">
                  <c:v>5.31</c:v>
                </c:pt>
                <c:pt idx="32">
                  <c:v>5.32</c:v>
                </c:pt>
                <c:pt idx="33">
                  <c:v>5.33</c:v>
                </c:pt>
                <c:pt idx="34">
                  <c:v>5.34</c:v>
                </c:pt>
                <c:pt idx="35">
                  <c:v>5.35</c:v>
                </c:pt>
                <c:pt idx="36">
                  <c:v>5.36</c:v>
                </c:pt>
                <c:pt idx="37">
                  <c:v>5.37</c:v>
                </c:pt>
                <c:pt idx="38">
                  <c:v>5.38</c:v>
                </c:pt>
                <c:pt idx="39">
                  <c:v>5.39</c:v>
                </c:pt>
                <c:pt idx="40">
                  <c:v>5.4</c:v>
                </c:pt>
                <c:pt idx="41">
                  <c:v>5.41</c:v>
                </c:pt>
                <c:pt idx="42">
                  <c:v>5.42</c:v>
                </c:pt>
                <c:pt idx="43">
                  <c:v>5.43</c:v>
                </c:pt>
                <c:pt idx="44">
                  <c:v>5.44</c:v>
                </c:pt>
                <c:pt idx="45">
                  <c:v>5.45</c:v>
                </c:pt>
                <c:pt idx="46">
                  <c:v>5.46</c:v>
                </c:pt>
                <c:pt idx="47">
                  <c:v>5.47</c:v>
                </c:pt>
                <c:pt idx="48">
                  <c:v>5.48</c:v>
                </c:pt>
                <c:pt idx="49">
                  <c:v>5.49</c:v>
                </c:pt>
                <c:pt idx="50">
                  <c:v>5.5</c:v>
                </c:pt>
                <c:pt idx="51">
                  <c:v>5.51</c:v>
                </c:pt>
                <c:pt idx="52">
                  <c:v>5.52</c:v>
                </c:pt>
                <c:pt idx="53">
                  <c:v>5.53</c:v>
                </c:pt>
                <c:pt idx="54">
                  <c:v>5.54</c:v>
                </c:pt>
                <c:pt idx="55">
                  <c:v>5.55</c:v>
                </c:pt>
                <c:pt idx="56">
                  <c:v>5.56</c:v>
                </c:pt>
                <c:pt idx="57">
                  <c:v>5.57</c:v>
                </c:pt>
                <c:pt idx="58">
                  <c:v>5.58</c:v>
                </c:pt>
                <c:pt idx="59">
                  <c:v>5.59</c:v>
                </c:pt>
                <c:pt idx="60">
                  <c:v>5.6</c:v>
                </c:pt>
                <c:pt idx="61">
                  <c:v>5.61</c:v>
                </c:pt>
                <c:pt idx="62">
                  <c:v>5.62</c:v>
                </c:pt>
                <c:pt idx="63">
                  <c:v>5.63</c:v>
                </c:pt>
                <c:pt idx="64">
                  <c:v>5.64</c:v>
                </c:pt>
                <c:pt idx="65">
                  <c:v>5.65</c:v>
                </c:pt>
                <c:pt idx="66">
                  <c:v>5.66</c:v>
                </c:pt>
                <c:pt idx="67">
                  <c:v>5.67</c:v>
                </c:pt>
                <c:pt idx="68">
                  <c:v>5.68</c:v>
                </c:pt>
                <c:pt idx="69">
                  <c:v>5.69</c:v>
                </c:pt>
                <c:pt idx="70">
                  <c:v>5.7</c:v>
                </c:pt>
                <c:pt idx="71">
                  <c:v>5.71</c:v>
                </c:pt>
                <c:pt idx="72">
                  <c:v>5.72</c:v>
                </c:pt>
                <c:pt idx="73">
                  <c:v>5.73</c:v>
                </c:pt>
                <c:pt idx="74">
                  <c:v>5.74</c:v>
                </c:pt>
                <c:pt idx="75">
                  <c:v>5.75</c:v>
                </c:pt>
                <c:pt idx="76">
                  <c:v>5.76</c:v>
                </c:pt>
                <c:pt idx="77">
                  <c:v>5.77</c:v>
                </c:pt>
                <c:pt idx="78">
                  <c:v>5.78</c:v>
                </c:pt>
                <c:pt idx="79">
                  <c:v>5.79</c:v>
                </c:pt>
                <c:pt idx="80">
                  <c:v>5.8</c:v>
                </c:pt>
                <c:pt idx="81">
                  <c:v>5.81</c:v>
                </c:pt>
                <c:pt idx="82">
                  <c:v>5.82</c:v>
                </c:pt>
                <c:pt idx="83">
                  <c:v>5.83</c:v>
                </c:pt>
                <c:pt idx="84">
                  <c:v>5.84</c:v>
                </c:pt>
                <c:pt idx="85">
                  <c:v>5.85</c:v>
                </c:pt>
                <c:pt idx="86">
                  <c:v>5.86</c:v>
                </c:pt>
                <c:pt idx="87">
                  <c:v>5.87</c:v>
                </c:pt>
                <c:pt idx="88">
                  <c:v>5.88</c:v>
                </c:pt>
                <c:pt idx="89">
                  <c:v>5.89</c:v>
                </c:pt>
                <c:pt idx="90">
                  <c:v>5.9</c:v>
                </c:pt>
                <c:pt idx="91">
                  <c:v>5.91</c:v>
                </c:pt>
                <c:pt idx="92">
                  <c:v>5.92</c:v>
                </c:pt>
                <c:pt idx="93">
                  <c:v>5.93</c:v>
                </c:pt>
                <c:pt idx="94">
                  <c:v>5.94</c:v>
                </c:pt>
                <c:pt idx="95">
                  <c:v>5.95</c:v>
                </c:pt>
                <c:pt idx="96">
                  <c:v>5.96</c:v>
                </c:pt>
                <c:pt idx="97">
                  <c:v>5.97</c:v>
                </c:pt>
                <c:pt idx="98">
                  <c:v>5.98</c:v>
                </c:pt>
                <c:pt idx="99">
                  <c:v>5.99</c:v>
                </c:pt>
                <c:pt idx="100">
                  <c:v>6</c:v>
                </c:pt>
                <c:pt idx="101">
                  <c:v>6.01</c:v>
                </c:pt>
                <c:pt idx="102">
                  <c:v>6.02</c:v>
                </c:pt>
                <c:pt idx="103">
                  <c:v>6.03</c:v>
                </c:pt>
                <c:pt idx="104">
                  <c:v>6.04</c:v>
                </c:pt>
                <c:pt idx="105">
                  <c:v>6.05</c:v>
                </c:pt>
                <c:pt idx="106">
                  <c:v>6.06</c:v>
                </c:pt>
                <c:pt idx="107">
                  <c:v>6.07</c:v>
                </c:pt>
                <c:pt idx="108">
                  <c:v>6.08</c:v>
                </c:pt>
                <c:pt idx="109">
                  <c:v>6.09</c:v>
                </c:pt>
                <c:pt idx="110">
                  <c:v>6.1</c:v>
                </c:pt>
                <c:pt idx="111">
                  <c:v>6.11</c:v>
                </c:pt>
                <c:pt idx="112">
                  <c:v>6.12</c:v>
                </c:pt>
                <c:pt idx="113">
                  <c:v>6.13</c:v>
                </c:pt>
                <c:pt idx="114">
                  <c:v>6.14</c:v>
                </c:pt>
                <c:pt idx="115">
                  <c:v>6.15</c:v>
                </c:pt>
                <c:pt idx="116">
                  <c:v>6.16</c:v>
                </c:pt>
                <c:pt idx="117">
                  <c:v>6.17</c:v>
                </c:pt>
                <c:pt idx="118">
                  <c:v>6.18</c:v>
                </c:pt>
                <c:pt idx="119">
                  <c:v>6.19</c:v>
                </c:pt>
                <c:pt idx="120">
                  <c:v>6.2</c:v>
                </c:pt>
                <c:pt idx="121">
                  <c:v>6.21</c:v>
                </c:pt>
                <c:pt idx="122">
                  <c:v>6.22</c:v>
                </c:pt>
                <c:pt idx="123">
                  <c:v>6.23</c:v>
                </c:pt>
                <c:pt idx="124">
                  <c:v>6.24</c:v>
                </c:pt>
                <c:pt idx="125">
                  <c:v>6.25</c:v>
                </c:pt>
                <c:pt idx="126">
                  <c:v>6.26</c:v>
                </c:pt>
                <c:pt idx="127">
                  <c:v>6.27</c:v>
                </c:pt>
                <c:pt idx="128">
                  <c:v>6.28</c:v>
                </c:pt>
                <c:pt idx="129">
                  <c:v>6.29</c:v>
                </c:pt>
                <c:pt idx="130">
                  <c:v>6.3</c:v>
                </c:pt>
                <c:pt idx="131">
                  <c:v>6.31</c:v>
                </c:pt>
                <c:pt idx="132">
                  <c:v>6.32</c:v>
                </c:pt>
                <c:pt idx="133">
                  <c:v>6.33</c:v>
                </c:pt>
                <c:pt idx="134">
                  <c:v>6.34</c:v>
                </c:pt>
                <c:pt idx="135">
                  <c:v>6.35</c:v>
                </c:pt>
                <c:pt idx="136">
                  <c:v>6.36</c:v>
                </c:pt>
                <c:pt idx="137">
                  <c:v>6.37</c:v>
                </c:pt>
                <c:pt idx="138">
                  <c:v>6.38</c:v>
                </c:pt>
                <c:pt idx="139">
                  <c:v>6.39</c:v>
                </c:pt>
                <c:pt idx="140">
                  <c:v>6.4</c:v>
                </c:pt>
                <c:pt idx="141">
                  <c:v>6.41</c:v>
                </c:pt>
                <c:pt idx="142">
                  <c:v>6.42</c:v>
                </c:pt>
                <c:pt idx="143">
                  <c:v>6.43</c:v>
                </c:pt>
                <c:pt idx="144">
                  <c:v>6.44</c:v>
                </c:pt>
                <c:pt idx="145">
                  <c:v>6.45</c:v>
                </c:pt>
                <c:pt idx="146">
                  <c:v>6.46</c:v>
                </c:pt>
                <c:pt idx="147">
                  <c:v>6.47</c:v>
                </c:pt>
                <c:pt idx="148">
                  <c:v>6.48</c:v>
                </c:pt>
                <c:pt idx="149">
                  <c:v>6.49</c:v>
                </c:pt>
                <c:pt idx="150">
                  <c:v>6.5</c:v>
                </c:pt>
                <c:pt idx="151">
                  <c:v>6.51</c:v>
                </c:pt>
                <c:pt idx="152">
                  <c:v>6.52</c:v>
                </c:pt>
                <c:pt idx="153">
                  <c:v>6.53</c:v>
                </c:pt>
                <c:pt idx="154">
                  <c:v>6.54</c:v>
                </c:pt>
                <c:pt idx="155">
                  <c:v>6.55</c:v>
                </c:pt>
                <c:pt idx="156">
                  <c:v>6.56</c:v>
                </c:pt>
                <c:pt idx="157">
                  <c:v>6.57</c:v>
                </c:pt>
                <c:pt idx="158">
                  <c:v>6.58</c:v>
                </c:pt>
                <c:pt idx="159">
                  <c:v>6.59</c:v>
                </c:pt>
                <c:pt idx="160">
                  <c:v>6.6</c:v>
                </c:pt>
                <c:pt idx="161">
                  <c:v>6.61</c:v>
                </c:pt>
                <c:pt idx="162">
                  <c:v>6.62</c:v>
                </c:pt>
                <c:pt idx="163">
                  <c:v>6.63</c:v>
                </c:pt>
                <c:pt idx="164">
                  <c:v>6.64</c:v>
                </c:pt>
                <c:pt idx="165">
                  <c:v>6.65</c:v>
                </c:pt>
                <c:pt idx="166">
                  <c:v>6.66</c:v>
                </c:pt>
                <c:pt idx="167">
                  <c:v>6.67</c:v>
                </c:pt>
                <c:pt idx="168">
                  <c:v>6.68</c:v>
                </c:pt>
                <c:pt idx="169">
                  <c:v>6.69</c:v>
                </c:pt>
                <c:pt idx="170">
                  <c:v>6.7</c:v>
                </c:pt>
                <c:pt idx="171">
                  <c:v>6.71</c:v>
                </c:pt>
                <c:pt idx="172">
                  <c:v>6.72</c:v>
                </c:pt>
                <c:pt idx="173">
                  <c:v>6.73</c:v>
                </c:pt>
                <c:pt idx="174">
                  <c:v>6.74</c:v>
                </c:pt>
                <c:pt idx="175">
                  <c:v>6.75</c:v>
                </c:pt>
                <c:pt idx="176">
                  <c:v>6.76</c:v>
                </c:pt>
                <c:pt idx="177">
                  <c:v>6.77</c:v>
                </c:pt>
                <c:pt idx="178">
                  <c:v>6.78</c:v>
                </c:pt>
                <c:pt idx="179">
                  <c:v>6.79</c:v>
                </c:pt>
                <c:pt idx="180">
                  <c:v>6.8</c:v>
                </c:pt>
                <c:pt idx="181">
                  <c:v>6.81</c:v>
                </c:pt>
                <c:pt idx="182">
                  <c:v>6.82</c:v>
                </c:pt>
                <c:pt idx="183">
                  <c:v>6.83</c:v>
                </c:pt>
                <c:pt idx="184">
                  <c:v>6.84</c:v>
                </c:pt>
                <c:pt idx="185">
                  <c:v>6.85</c:v>
                </c:pt>
                <c:pt idx="186">
                  <c:v>6.86</c:v>
                </c:pt>
                <c:pt idx="187">
                  <c:v>6.87</c:v>
                </c:pt>
                <c:pt idx="188">
                  <c:v>6.88</c:v>
                </c:pt>
                <c:pt idx="189">
                  <c:v>6.89</c:v>
                </c:pt>
                <c:pt idx="190">
                  <c:v>6.9</c:v>
                </c:pt>
                <c:pt idx="191">
                  <c:v>6.91</c:v>
                </c:pt>
                <c:pt idx="192">
                  <c:v>6.92</c:v>
                </c:pt>
                <c:pt idx="193">
                  <c:v>6.93</c:v>
                </c:pt>
                <c:pt idx="194">
                  <c:v>6.94</c:v>
                </c:pt>
                <c:pt idx="195">
                  <c:v>6.95</c:v>
                </c:pt>
                <c:pt idx="196">
                  <c:v>6.96</c:v>
                </c:pt>
                <c:pt idx="197">
                  <c:v>6.97</c:v>
                </c:pt>
                <c:pt idx="198">
                  <c:v>6.98</c:v>
                </c:pt>
                <c:pt idx="199">
                  <c:v>6.99</c:v>
                </c:pt>
                <c:pt idx="200">
                  <c:v>7</c:v>
                </c:pt>
                <c:pt idx="201">
                  <c:v>7.01</c:v>
                </c:pt>
                <c:pt idx="202">
                  <c:v>7.02</c:v>
                </c:pt>
                <c:pt idx="203">
                  <c:v>7.03</c:v>
                </c:pt>
                <c:pt idx="204">
                  <c:v>7.04</c:v>
                </c:pt>
                <c:pt idx="205">
                  <c:v>7.05</c:v>
                </c:pt>
                <c:pt idx="206">
                  <c:v>7.06</c:v>
                </c:pt>
                <c:pt idx="207">
                  <c:v>7.07</c:v>
                </c:pt>
                <c:pt idx="208">
                  <c:v>7.08</c:v>
                </c:pt>
                <c:pt idx="209">
                  <c:v>7.09</c:v>
                </c:pt>
                <c:pt idx="210">
                  <c:v>7.1</c:v>
                </c:pt>
                <c:pt idx="211">
                  <c:v>7.11</c:v>
                </c:pt>
                <c:pt idx="212">
                  <c:v>7.12</c:v>
                </c:pt>
                <c:pt idx="213">
                  <c:v>7.13</c:v>
                </c:pt>
                <c:pt idx="214">
                  <c:v>7.14</c:v>
                </c:pt>
                <c:pt idx="215">
                  <c:v>7.15</c:v>
                </c:pt>
                <c:pt idx="216">
                  <c:v>7.16</c:v>
                </c:pt>
                <c:pt idx="217">
                  <c:v>7.17</c:v>
                </c:pt>
                <c:pt idx="218">
                  <c:v>7.18</c:v>
                </c:pt>
                <c:pt idx="219">
                  <c:v>7.19</c:v>
                </c:pt>
                <c:pt idx="220">
                  <c:v>7.2</c:v>
                </c:pt>
                <c:pt idx="221">
                  <c:v>7.21</c:v>
                </c:pt>
                <c:pt idx="222">
                  <c:v>7.22</c:v>
                </c:pt>
                <c:pt idx="223">
                  <c:v>7.23</c:v>
                </c:pt>
                <c:pt idx="224">
                  <c:v>7.24</c:v>
                </c:pt>
                <c:pt idx="225">
                  <c:v>7.25</c:v>
                </c:pt>
                <c:pt idx="226">
                  <c:v>7.26</c:v>
                </c:pt>
                <c:pt idx="227">
                  <c:v>7.27</c:v>
                </c:pt>
                <c:pt idx="228">
                  <c:v>7.28</c:v>
                </c:pt>
                <c:pt idx="229">
                  <c:v>7.29</c:v>
                </c:pt>
                <c:pt idx="230">
                  <c:v>7.3</c:v>
                </c:pt>
                <c:pt idx="231">
                  <c:v>7.31</c:v>
                </c:pt>
                <c:pt idx="232">
                  <c:v>7.32</c:v>
                </c:pt>
                <c:pt idx="233">
                  <c:v>7.33</c:v>
                </c:pt>
                <c:pt idx="234">
                  <c:v>7.34</c:v>
                </c:pt>
                <c:pt idx="235">
                  <c:v>7.35</c:v>
                </c:pt>
                <c:pt idx="236">
                  <c:v>7.36</c:v>
                </c:pt>
                <c:pt idx="237">
                  <c:v>7.37</c:v>
                </c:pt>
                <c:pt idx="238">
                  <c:v>7.38</c:v>
                </c:pt>
                <c:pt idx="239">
                  <c:v>7.39</c:v>
                </c:pt>
                <c:pt idx="240">
                  <c:v>7.4</c:v>
                </c:pt>
                <c:pt idx="241">
                  <c:v>7.41</c:v>
                </c:pt>
                <c:pt idx="242">
                  <c:v>7.42</c:v>
                </c:pt>
                <c:pt idx="243">
                  <c:v>7.43</c:v>
                </c:pt>
                <c:pt idx="244">
                  <c:v>7.44</c:v>
                </c:pt>
                <c:pt idx="245">
                  <c:v>7.45</c:v>
                </c:pt>
                <c:pt idx="246">
                  <c:v>7.46</c:v>
                </c:pt>
                <c:pt idx="247">
                  <c:v>7.47</c:v>
                </c:pt>
                <c:pt idx="248">
                  <c:v>7.48</c:v>
                </c:pt>
                <c:pt idx="249">
                  <c:v>7.49</c:v>
                </c:pt>
                <c:pt idx="250">
                  <c:v>7.5</c:v>
                </c:pt>
                <c:pt idx="251">
                  <c:v>7.51</c:v>
                </c:pt>
                <c:pt idx="252">
                  <c:v>7.52</c:v>
                </c:pt>
                <c:pt idx="253">
                  <c:v>7.53</c:v>
                </c:pt>
                <c:pt idx="254">
                  <c:v>7.54</c:v>
                </c:pt>
                <c:pt idx="255">
                  <c:v>7.55</c:v>
                </c:pt>
                <c:pt idx="256">
                  <c:v>7.56</c:v>
                </c:pt>
                <c:pt idx="257">
                  <c:v>7.57</c:v>
                </c:pt>
                <c:pt idx="258">
                  <c:v>7.58</c:v>
                </c:pt>
                <c:pt idx="259">
                  <c:v>7.59</c:v>
                </c:pt>
                <c:pt idx="260">
                  <c:v>7.6</c:v>
                </c:pt>
                <c:pt idx="261">
                  <c:v>7.61</c:v>
                </c:pt>
                <c:pt idx="262">
                  <c:v>7.62</c:v>
                </c:pt>
                <c:pt idx="263">
                  <c:v>7.63</c:v>
                </c:pt>
                <c:pt idx="264">
                  <c:v>7.64</c:v>
                </c:pt>
                <c:pt idx="265">
                  <c:v>7.65</c:v>
                </c:pt>
                <c:pt idx="266">
                  <c:v>7.66</c:v>
                </c:pt>
                <c:pt idx="267">
                  <c:v>7.67</c:v>
                </c:pt>
                <c:pt idx="268">
                  <c:v>7.68</c:v>
                </c:pt>
                <c:pt idx="269">
                  <c:v>7.69</c:v>
                </c:pt>
                <c:pt idx="270">
                  <c:v>7.7</c:v>
                </c:pt>
                <c:pt idx="271">
                  <c:v>7.71</c:v>
                </c:pt>
                <c:pt idx="272">
                  <c:v>7.72</c:v>
                </c:pt>
                <c:pt idx="273">
                  <c:v>7.73</c:v>
                </c:pt>
                <c:pt idx="274">
                  <c:v>7.74</c:v>
                </c:pt>
                <c:pt idx="275">
                  <c:v>7.75</c:v>
                </c:pt>
                <c:pt idx="276">
                  <c:v>7.76</c:v>
                </c:pt>
                <c:pt idx="277">
                  <c:v>7.77</c:v>
                </c:pt>
                <c:pt idx="278">
                  <c:v>7.78</c:v>
                </c:pt>
                <c:pt idx="279">
                  <c:v>7.79</c:v>
                </c:pt>
                <c:pt idx="280">
                  <c:v>7.8</c:v>
                </c:pt>
                <c:pt idx="281">
                  <c:v>7.81</c:v>
                </c:pt>
                <c:pt idx="282">
                  <c:v>7.82</c:v>
                </c:pt>
                <c:pt idx="283">
                  <c:v>7.83</c:v>
                </c:pt>
                <c:pt idx="284">
                  <c:v>7.84</c:v>
                </c:pt>
                <c:pt idx="285">
                  <c:v>7.85</c:v>
                </c:pt>
                <c:pt idx="286">
                  <c:v>7.86</c:v>
                </c:pt>
                <c:pt idx="287">
                  <c:v>7.87</c:v>
                </c:pt>
                <c:pt idx="288">
                  <c:v>7.88</c:v>
                </c:pt>
                <c:pt idx="289">
                  <c:v>7.89</c:v>
                </c:pt>
                <c:pt idx="290">
                  <c:v>7.9</c:v>
                </c:pt>
                <c:pt idx="291">
                  <c:v>7.91</c:v>
                </c:pt>
                <c:pt idx="292">
                  <c:v>7.92</c:v>
                </c:pt>
                <c:pt idx="293">
                  <c:v>7.93</c:v>
                </c:pt>
                <c:pt idx="294">
                  <c:v>7.94</c:v>
                </c:pt>
                <c:pt idx="295">
                  <c:v>7.95</c:v>
                </c:pt>
                <c:pt idx="296">
                  <c:v>7.96</c:v>
                </c:pt>
                <c:pt idx="297">
                  <c:v>7.97</c:v>
                </c:pt>
                <c:pt idx="298">
                  <c:v>7.98</c:v>
                </c:pt>
                <c:pt idx="299">
                  <c:v>7.99</c:v>
                </c:pt>
                <c:pt idx="300">
                  <c:v>8</c:v>
                </c:pt>
                <c:pt idx="301">
                  <c:v>8.01</c:v>
                </c:pt>
                <c:pt idx="302">
                  <c:v>8.02</c:v>
                </c:pt>
                <c:pt idx="303">
                  <c:v>8.0299999999999994</c:v>
                </c:pt>
                <c:pt idx="304">
                  <c:v>8.0399999999999991</c:v>
                </c:pt>
                <c:pt idx="305">
                  <c:v>8.0500000000000007</c:v>
                </c:pt>
                <c:pt idx="306">
                  <c:v>8.06</c:v>
                </c:pt>
                <c:pt idx="307">
                  <c:v>8.07</c:v>
                </c:pt>
                <c:pt idx="308">
                  <c:v>8.08</c:v>
                </c:pt>
                <c:pt idx="309">
                  <c:v>8.09</c:v>
                </c:pt>
                <c:pt idx="310">
                  <c:v>8.1</c:v>
                </c:pt>
                <c:pt idx="311">
                  <c:v>8.11</c:v>
                </c:pt>
                <c:pt idx="312">
                  <c:v>8.1199999999999992</c:v>
                </c:pt>
                <c:pt idx="313">
                  <c:v>8.1300000000000008</c:v>
                </c:pt>
                <c:pt idx="314">
                  <c:v>8.14</c:v>
                </c:pt>
                <c:pt idx="315">
                  <c:v>8.15</c:v>
                </c:pt>
                <c:pt idx="316">
                  <c:v>8.16</c:v>
                </c:pt>
                <c:pt idx="317">
                  <c:v>8.17</c:v>
                </c:pt>
                <c:pt idx="318">
                  <c:v>8.18</c:v>
                </c:pt>
                <c:pt idx="319">
                  <c:v>8.19</c:v>
                </c:pt>
                <c:pt idx="320">
                  <c:v>8.1999999999999993</c:v>
                </c:pt>
                <c:pt idx="321">
                  <c:v>8.2100000000000009</c:v>
                </c:pt>
                <c:pt idx="322">
                  <c:v>8.2200000000000006</c:v>
                </c:pt>
                <c:pt idx="323">
                  <c:v>8.23</c:v>
                </c:pt>
                <c:pt idx="324">
                  <c:v>8.24</c:v>
                </c:pt>
                <c:pt idx="325">
                  <c:v>8.25</c:v>
                </c:pt>
                <c:pt idx="326">
                  <c:v>8.26</c:v>
                </c:pt>
                <c:pt idx="327">
                  <c:v>8.27</c:v>
                </c:pt>
                <c:pt idx="328">
                  <c:v>8.2799999999999994</c:v>
                </c:pt>
                <c:pt idx="329">
                  <c:v>8.2899999999999991</c:v>
                </c:pt>
                <c:pt idx="330">
                  <c:v>8.3000000000000007</c:v>
                </c:pt>
                <c:pt idx="331">
                  <c:v>8.31</c:v>
                </c:pt>
                <c:pt idx="332">
                  <c:v>8.32</c:v>
                </c:pt>
                <c:pt idx="333">
                  <c:v>8.33</c:v>
                </c:pt>
                <c:pt idx="334">
                  <c:v>8.34</c:v>
                </c:pt>
                <c:pt idx="335">
                  <c:v>8.35</c:v>
                </c:pt>
                <c:pt idx="336">
                  <c:v>8.36</c:v>
                </c:pt>
                <c:pt idx="337">
                  <c:v>8.3699999999999992</c:v>
                </c:pt>
                <c:pt idx="338">
                  <c:v>8.3800000000000008</c:v>
                </c:pt>
                <c:pt idx="339">
                  <c:v>8.39</c:v>
                </c:pt>
                <c:pt idx="340">
                  <c:v>8.4</c:v>
                </c:pt>
                <c:pt idx="341">
                  <c:v>8.41</c:v>
                </c:pt>
                <c:pt idx="342">
                  <c:v>8.42</c:v>
                </c:pt>
                <c:pt idx="343">
                  <c:v>8.43</c:v>
                </c:pt>
                <c:pt idx="344">
                  <c:v>8.44</c:v>
                </c:pt>
                <c:pt idx="345">
                  <c:v>8.4499999999999993</c:v>
                </c:pt>
                <c:pt idx="346">
                  <c:v>8.4600000000000009</c:v>
                </c:pt>
                <c:pt idx="347">
                  <c:v>8.4700000000000006</c:v>
                </c:pt>
                <c:pt idx="348">
                  <c:v>8.48</c:v>
                </c:pt>
                <c:pt idx="349">
                  <c:v>8.49</c:v>
                </c:pt>
                <c:pt idx="350">
                  <c:v>8.5</c:v>
                </c:pt>
                <c:pt idx="351">
                  <c:v>8.51</c:v>
                </c:pt>
                <c:pt idx="352">
                  <c:v>8.52</c:v>
                </c:pt>
                <c:pt idx="353">
                  <c:v>8.5299999999999994</c:v>
                </c:pt>
                <c:pt idx="354">
                  <c:v>8.5399999999999991</c:v>
                </c:pt>
                <c:pt idx="355">
                  <c:v>8.5500000000000007</c:v>
                </c:pt>
                <c:pt idx="356">
                  <c:v>8.56</c:v>
                </c:pt>
                <c:pt idx="357">
                  <c:v>8.57</c:v>
                </c:pt>
                <c:pt idx="358">
                  <c:v>8.58</c:v>
                </c:pt>
                <c:pt idx="359">
                  <c:v>8.59</c:v>
                </c:pt>
                <c:pt idx="360">
                  <c:v>8.6</c:v>
                </c:pt>
                <c:pt idx="361">
                  <c:v>8.61</c:v>
                </c:pt>
                <c:pt idx="362">
                  <c:v>8.6199999999999992</c:v>
                </c:pt>
                <c:pt idx="363">
                  <c:v>8.6300000000000008</c:v>
                </c:pt>
                <c:pt idx="364">
                  <c:v>8.64</c:v>
                </c:pt>
                <c:pt idx="365">
                  <c:v>8.65</c:v>
                </c:pt>
                <c:pt idx="366">
                  <c:v>8.66</c:v>
                </c:pt>
                <c:pt idx="367">
                  <c:v>8.67</c:v>
                </c:pt>
                <c:pt idx="368">
                  <c:v>8.68</c:v>
                </c:pt>
                <c:pt idx="369">
                  <c:v>8.69</c:v>
                </c:pt>
                <c:pt idx="370">
                  <c:v>8.6999999999999993</c:v>
                </c:pt>
                <c:pt idx="371">
                  <c:v>8.7100000000000009</c:v>
                </c:pt>
                <c:pt idx="372">
                  <c:v>8.7200000000000006</c:v>
                </c:pt>
                <c:pt idx="373">
                  <c:v>8.73</c:v>
                </c:pt>
                <c:pt idx="374">
                  <c:v>8.74</c:v>
                </c:pt>
                <c:pt idx="375">
                  <c:v>8.75</c:v>
                </c:pt>
                <c:pt idx="376">
                  <c:v>8.76</c:v>
                </c:pt>
                <c:pt idx="377">
                  <c:v>8.77</c:v>
                </c:pt>
                <c:pt idx="378">
                  <c:v>8.7799999999999994</c:v>
                </c:pt>
                <c:pt idx="379">
                  <c:v>8.7899999999999991</c:v>
                </c:pt>
                <c:pt idx="380">
                  <c:v>8.8000000000000007</c:v>
                </c:pt>
                <c:pt idx="381">
                  <c:v>8.81</c:v>
                </c:pt>
                <c:pt idx="382">
                  <c:v>8.82</c:v>
                </c:pt>
                <c:pt idx="383">
                  <c:v>8.83</c:v>
                </c:pt>
                <c:pt idx="384">
                  <c:v>8.84</c:v>
                </c:pt>
                <c:pt idx="385">
                  <c:v>8.85</c:v>
                </c:pt>
                <c:pt idx="386">
                  <c:v>8.86</c:v>
                </c:pt>
                <c:pt idx="387">
                  <c:v>8.8699999999999992</c:v>
                </c:pt>
                <c:pt idx="388">
                  <c:v>8.8800000000000008</c:v>
                </c:pt>
                <c:pt idx="389">
                  <c:v>8.89</c:v>
                </c:pt>
                <c:pt idx="390">
                  <c:v>8.9</c:v>
                </c:pt>
                <c:pt idx="391">
                  <c:v>8.91</c:v>
                </c:pt>
                <c:pt idx="392">
                  <c:v>8.92</c:v>
                </c:pt>
                <c:pt idx="393">
                  <c:v>8.93</c:v>
                </c:pt>
                <c:pt idx="394">
                  <c:v>8.94</c:v>
                </c:pt>
                <c:pt idx="395">
                  <c:v>8.9499999999999993</c:v>
                </c:pt>
                <c:pt idx="396">
                  <c:v>8.9600000000000009</c:v>
                </c:pt>
                <c:pt idx="397">
                  <c:v>8.9700000000000006</c:v>
                </c:pt>
                <c:pt idx="398">
                  <c:v>8.98</c:v>
                </c:pt>
                <c:pt idx="399">
                  <c:v>8.99</c:v>
                </c:pt>
                <c:pt idx="400">
                  <c:v>9</c:v>
                </c:pt>
                <c:pt idx="401">
                  <c:v>9.01</c:v>
                </c:pt>
                <c:pt idx="402">
                  <c:v>9.02</c:v>
                </c:pt>
                <c:pt idx="403">
                  <c:v>9.0299999999999994</c:v>
                </c:pt>
                <c:pt idx="404">
                  <c:v>9.0399999999999991</c:v>
                </c:pt>
                <c:pt idx="405">
                  <c:v>9.0500000000000007</c:v>
                </c:pt>
                <c:pt idx="406">
                  <c:v>9.06</c:v>
                </c:pt>
                <c:pt idx="407">
                  <c:v>9.07</c:v>
                </c:pt>
                <c:pt idx="408">
                  <c:v>9.08</c:v>
                </c:pt>
                <c:pt idx="409">
                  <c:v>9.09</c:v>
                </c:pt>
                <c:pt idx="410">
                  <c:v>9.1</c:v>
                </c:pt>
                <c:pt idx="411">
                  <c:v>9.11</c:v>
                </c:pt>
                <c:pt idx="412">
                  <c:v>9.1199999999999992</c:v>
                </c:pt>
                <c:pt idx="413">
                  <c:v>9.1300000000000008</c:v>
                </c:pt>
                <c:pt idx="414">
                  <c:v>9.14</c:v>
                </c:pt>
                <c:pt idx="415">
                  <c:v>9.15</c:v>
                </c:pt>
                <c:pt idx="416">
                  <c:v>9.16</c:v>
                </c:pt>
                <c:pt idx="417">
                  <c:v>9.17</c:v>
                </c:pt>
                <c:pt idx="418">
                  <c:v>9.18</c:v>
                </c:pt>
                <c:pt idx="419">
                  <c:v>9.19</c:v>
                </c:pt>
                <c:pt idx="420">
                  <c:v>9.1999999999999993</c:v>
                </c:pt>
                <c:pt idx="421">
                  <c:v>9.2100000000000009</c:v>
                </c:pt>
                <c:pt idx="422">
                  <c:v>9.2200000000000006</c:v>
                </c:pt>
                <c:pt idx="423">
                  <c:v>9.23</c:v>
                </c:pt>
                <c:pt idx="424">
                  <c:v>9.24</c:v>
                </c:pt>
                <c:pt idx="425">
                  <c:v>9.25</c:v>
                </c:pt>
                <c:pt idx="426">
                  <c:v>9.26</c:v>
                </c:pt>
                <c:pt idx="427">
                  <c:v>9.27</c:v>
                </c:pt>
                <c:pt idx="428">
                  <c:v>9.2799999999999994</c:v>
                </c:pt>
                <c:pt idx="429">
                  <c:v>9.2899999999999991</c:v>
                </c:pt>
                <c:pt idx="430">
                  <c:v>9.3000000000000007</c:v>
                </c:pt>
                <c:pt idx="431">
                  <c:v>9.31</c:v>
                </c:pt>
                <c:pt idx="432">
                  <c:v>9.32</c:v>
                </c:pt>
                <c:pt idx="433">
                  <c:v>9.33</c:v>
                </c:pt>
                <c:pt idx="434">
                  <c:v>9.34</c:v>
                </c:pt>
                <c:pt idx="435">
                  <c:v>9.35</c:v>
                </c:pt>
                <c:pt idx="436">
                  <c:v>9.36</c:v>
                </c:pt>
                <c:pt idx="437">
                  <c:v>9.3699999999999992</c:v>
                </c:pt>
                <c:pt idx="438">
                  <c:v>9.3800000000000008</c:v>
                </c:pt>
                <c:pt idx="439">
                  <c:v>9.39</c:v>
                </c:pt>
                <c:pt idx="440">
                  <c:v>9.4</c:v>
                </c:pt>
                <c:pt idx="441">
                  <c:v>9.41</c:v>
                </c:pt>
                <c:pt idx="442">
                  <c:v>9.42</c:v>
                </c:pt>
                <c:pt idx="443">
                  <c:v>9.43</c:v>
                </c:pt>
                <c:pt idx="444">
                  <c:v>9.44</c:v>
                </c:pt>
                <c:pt idx="445">
                  <c:v>9.4499999999999993</c:v>
                </c:pt>
                <c:pt idx="446">
                  <c:v>9.4600000000000009</c:v>
                </c:pt>
                <c:pt idx="447">
                  <c:v>9.4700000000000006</c:v>
                </c:pt>
                <c:pt idx="448">
                  <c:v>9.48</c:v>
                </c:pt>
                <c:pt idx="449">
                  <c:v>9.49</c:v>
                </c:pt>
                <c:pt idx="450">
                  <c:v>9.5</c:v>
                </c:pt>
                <c:pt idx="451">
                  <c:v>9.51</c:v>
                </c:pt>
                <c:pt idx="452">
                  <c:v>9.52</c:v>
                </c:pt>
                <c:pt idx="453">
                  <c:v>9.5299999999999994</c:v>
                </c:pt>
                <c:pt idx="454">
                  <c:v>9.5399999999999991</c:v>
                </c:pt>
                <c:pt idx="455">
                  <c:v>9.5500000000000007</c:v>
                </c:pt>
                <c:pt idx="456">
                  <c:v>9.56</c:v>
                </c:pt>
                <c:pt idx="457">
                  <c:v>9.57</c:v>
                </c:pt>
                <c:pt idx="458">
                  <c:v>9.58</c:v>
                </c:pt>
                <c:pt idx="459">
                  <c:v>9.59</c:v>
                </c:pt>
                <c:pt idx="460">
                  <c:v>9.6</c:v>
                </c:pt>
                <c:pt idx="461">
                  <c:v>9.61</c:v>
                </c:pt>
                <c:pt idx="462">
                  <c:v>9.6199999999999992</c:v>
                </c:pt>
                <c:pt idx="463">
                  <c:v>9.6300000000000008</c:v>
                </c:pt>
                <c:pt idx="464">
                  <c:v>9.64</c:v>
                </c:pt>
                <c:pt idx="465">
                  <c:v>9.65</c:v>
                </c:pt>
                <c:pt idx="466">
                  <c:v>9.66</c:v>
                </c:pt>
                <c:pt idx="467">
                  <c:v>9.67</c:v>
                </c:pt>
                <c:pt idx="468">
                  <c:v>9.68</c:v>
                </c:pt>
                <c:pt idx="469">
                  <c:v>9.69</c:v>
                </c:pt>
                <c:pt idx="470">
                  <c:v>9.6999999999999993</c:v>
                </c:pt>
                <c:pt idx="471">
                  <c:v>9.7100000000000009</c:v>
                </c:pt>
                <c:pt idx="472">
                  <c:v>9.7200000000000006</c:v>
                </c:pt>
                <c:pt idx="473">
                  <c:v>9.73</c:v>
                </c:pt>
                <c:pt idx="474">
                  <c:v>9.74</c:v>
                </c:pt>
                <c:pt idx="475">
                  <c:v>9.75</c:v>
                </c:pt>
                <c:pt idx="476">
                  <c:v>9.76</c:v>
                </c:pt>
                <c:pt idx="477">
                  <c:v>9.77</c:v>
                </c:pt>
                <c:pt idx="478">
                  <c:v>9.7799999999999994</c:v>
                </c:pt>
                <c:pt idx="479">
                  <c:v>9.7899999999999991</c:v>
                </c:pt>
                <c:pt idx="480">
                  <c:v>9.8000000000000007</c:v>
                </c:pt>
                <c:pt idx="481">
                  <c:v>9.81</c:v>
                </c:pt>
                <c:pt idx="482">
                  <c:v>9.82</c:v>
                </c:pt>
                <c:pt idx="483">
                  <c:v>9.83</c:v>
                </c:pt>
                <c:pt idx="484">
                  <c:v>9.84</c:v>
                </c:pt>
                <c:pt idx="485">
                  <c:v>9.85</c:v>
                </c:pt>
                <c:pt idx="486">
                  <c:v>9.86</c:v>
                </c:pt>
                <c:pt idx="487">
                  <c:v>9.8699999999999992</c:v>
                </c:pt>
                <c:pt idx="488">
                  <c:v>9.8800000000000008</c:v>
                </c:pt>
                <c:pt idx="489">
                  <c:v>9.89</c:v>
                </c:pt>
                <c:pt idx="490">
                  <c:v>9.9</c:v>
                </c:pt>
                <c:pt idx="491">
                  <c:v>9.91</c:v>
                </c:pt>
                <c:pt idx="492">
                  <c:v>9.92</c:v>
                </c:pt>
                <c:pt idx="493">
                  <c:v>9.93</c:v>
                </c:pt>
                <c:pt idx="494">
                  <c:v>9.94</c:v>
                </c:pt>
                <c:pt idx="495">
                  <c:v>9.9499999999999993</c:v>
                </c:pt>
                <c:pt idx="496">
                  <c:v>9.9600000000000009</c:v>
                </c:pt>
                <c:pt idx="497">
                  <c:v>9.9700000000000006</c:v>
                </c:pt>
                <c:pt idx="498">
                  <c:v>9.98</c:v>
                </c:pt>
                <c:pt idx="499">
                  <c:v>9.99</c:v>
                </c:pt>
                <c:pt idx="500">
                  <c:v>10</c:v>
                </c:pt>
                <c:pt idx="501">
                  <c:v>10.01</c:v>
                </c:pt>
                <c:pt idx="502">
                  <c:v>10.02</c:v>
                </c:pt>
                <c:pt idx="503">
                  <c:v>10.029999999999999</c:v>
                </c:pt>
                <c:pt idx="504">
                  <c:v>10.039999999999999</c:v>
                </c:pt>
                <c:pt idx="505">
                  <c:v>10.050000000000001</c:v>
                </c:pt>
                <c:pt idx="506">
                  <c:v>10.06</c:v>
                </c:pt>
                <c:pt idx="507">
                  <c:v>10.07</c:v>
                </c:pt>
                <c:pt idx="508">
                  <c:v>10.08</c:v>
                </c:pt>
                <c:pt idx="509">
                  <c:v>10.09</c:v>
                </c:pt>
                <c:pt idx="510">
                  <c:v>10.1</c:v>
                </c:pt>
                <c:pt idx="511">
                  <c:v>10.11</c:v>
                </c:pt>
                <c:pt idx="512">
                  <c:v>10.119999999999999</c:v>
                </c:pt>
                <c:pt idx="513">
                  <c:v>10.130000000000001</c:v>
                </c:pt>
                <c:pt idx="514">
                  <c:v>10.14</c:v>
                </c:pt>
                <c:pt idx="515">
                  <c:v>10.15</c:v>
                </c:pt>
                <c:pt idx="516">
                  <c:v>10.16</c:v>
                </c:pt>
                <c:pt idx="517">
                  <c:v>10.17</c:v>
                </c:pt>
                <c:pt idx="518">
                  <c:v>10.18</c:v>
                </c:pt>
                <c:pt idx="519">
                  <c:v>10.19</c:v>
                </c:pt>
                <c:pt idx="520">
                  <c:v>10.199999999999999</c:v>
                </c:pt>
                <c:pt idx="521">
                  <c:v>10.210000000000001</c:v>
                </c:pt>
                <c:pt idx="522">
                  <c:v>10.220000000000001</c:v>
                </c:pt>
                <c:pt idx="523">
                  <c:v>10.23</c:v>
                </c:pt>
                <c:pt idx="524">
                  <c:v>10.24</c:v>
                </c:pt>
                <c:pt idx="525">
                  <c:v>10.25</c:v>
                </c:pt>
                <c:pt idx="526">
                  <c:v>10.26</c:v>
                </c:pt>
                <c:pt idx="527">
                  <c:v>10.27</c:v>
                </c:pt>
                <c:pt idx="528">
                  <c:v>10.28</c:v>
                </c:pt>
                <c:pt idx="529">
                  <c:v>10.29</c:v>
                </c:pt>
                <c:pt idx="530">
                  <c:v>10.3</c:v>
                </c:pt>
                <c:pt idx="531">
                  <c:v>10.31</c:v>
                </c:pt>
                <c:pt idx="532">
                  <c:v>10.32</c:v>
                </c:pt>
                <c:pt idx="533">
                  <c:v>10.33</c:v>
                </c:pt>
                <c:pt idx="534">
                  <c:v>10.34</c:v>
                </c:pt>
                <c:pt idx="535">
                  <c:v>10.35</c:v>
                </c:pt>
                <c:pt idx="536">
                  <c:v>10.36</c:v>
                </c:pt>
                <c:pt idx="537">
                  <c:v>10.37</c:v>
                </c:pt>
                <c:pt idx="538">
                  <c:v>10.38</c:v>
                </c:pt>
                <c:pt idx="539">
                  <c:v>10.39</c:v>
                </c:pt>
                <c:pt idx="540">
                  <c:v>10.4</c:v>
                </c:pt>
                <c:pt idx="541">
                  <c:v>10.41</c:v>
                </c:pt>
                <c:pt idx="542">
                  <c:v>10.42</c:v>
                </c:pt>
                <c:pt idx="543">
                  <c:v>10.43</c:v>
                </c:pt>
                <c:pt idx="544">
                  <c:v>10.44</c:v>
                </c:pt>
                <c:pt idx="545">
                  <c:v>10.45</c:v>
                </c:pt>
                <c:pt idx="546">
                  <c:v>10.46</c:v>
                </c:pt>
                <c:pt idx="547">
                  <c:v>10.47</c:v>
                </c:pt>
                <c:pt idx="548">
                  <c:v>10.48</c:v>
                </c:pt>
                <c:pt idx="549">
                  <c:v>10.49</c:v>
                </c:pt>
                <c:pt idx="550">
                  <c:v>10.5</c:v>
                </c:pt>
                <c:pt idx="551">
                  <c:v>10.51</c:v>
                </c:pt>
                <c:pt idx="552">
                  <c:v>10.52</c:v>
                </c:pt>
                <c:pt idx="553">
                  <c:v>10.53</c:v>
                </c:pt>
                <c:pt idx="554">
                  <c:v>10.54</c:v>
                </c:pt>
                <c:pt idx="555">
                  <c:v>10.55</c:v>
                </c:pt>
                <c:pt idx="556">
                  <c:v>10.56</c:v>
                </c:pt>
                <c:pt idx="557">
                  <c:v>10.57</c:v>
                </c:pt>
                <c:pt idx="558">
                  <c:v>10.58</c:v>
                </c:pt>
                <c:pt idx="559">
                  <c:v>10.59</c:v>
                </c:pt>
                <c:pt idx="560">
                  <c:v>10.6</c:v>
                </c:pt>
                <c:pt idx="561">
                  <c:v>10.61</c:v>
                </c:pt>
                <c:pt idx="562">
                  <c:v>10.62</c:v>
                </c:pt>
                <c:pt idx="563">
                  <c:v>10.63</c:v>
                </c:pt>
                <c:pt idx="564">
                  <c:v>10.64</c:v>
                </c:pt>
                <c:pt idx="565">
                  <c:v>10.65</c:v>
                </c:pt>
                <c:pt idx="566">
                  <c:v>10.66</c:v>
                </c:pt>
                <c:pt idx="567">
                  <c:v>10.67</c:v>
                </c:pt>
                <c:pt idx="568">
                  <c:v>10.68</c:v>
                </c:pt>
                <c:pt idx="569">
                  <c:v>10.69</c:v>
                </c:pt>
                <c:pt idx="570">
                  <c:v>10.7</c:v>
                </c:pt>
                <c:pt idx="571">
                  <c:v>10.71</c:v>
                </c:pt>
                <c:pt idx="572">
                  <c:v>10.72</c:v>
                </c:pt>
                <c:pt idx="573">
                  <c:v>10.73</c:v>
                </c:pt>
                <c:pt idx="574">
                  <c:v>10.74</c:v>
                </c:pt>
                <c:pt idx="575">
                  <c:v>10.75</c:v>
                </c:pt>
                <c:pt idx="576">
                  <c:v>10.76</c:v>
                </c:pt>
                <c:pt idx="577">
                  <c:v>10.77</c:v>
                </c:pt>
                <c:pt idx="578">
                  <c:v>10.78</c:v>
                </c:pt>
                <c:pt idx="579">
                  <c:v>10.79</c:v>
                </c:pt>
                <c:pt idx="580">
                  <c:v>10.8</c:v>
                </c:pt>
                <c:pt idx="581">
                  <c:v>10.81</c:v>
                </c:pt>
                <c:pt idx="582">
                  <c:v>10.82</c:v>
                </c:pt>
                <c:pt idx="583">
                  <c:v>10.83</c:v>
                </c:pt>
                <c:pt idx="584">
                  <c:v>10.84</c:v>
                </c:pt>
                <c:pt idx="585">
                  <c:v>10.85</c:v>
                </c:pt>
                <c:pt idx="586">
                  <c:v>10.86</c:v>
                </c:pt>
                <c:pt idx="587">
                  <c:v>10.87</c:v>
                </c:pt>
                <c:pt idx="588">
                  <c:v>10.88</c:v>
                </c:pt>
                <c:pt idx="589">
                  <c:v>10.89</c:v>
                </c:pt>
                <c:pt idx="590">
                  <c:v>10.9</c:v>
                </c:pt>
                <c:pt idx="591">
                  <c:v>10.91</c:v>
                </c:pt>
                <c:pt idx="592">
                  <c:v>10.92</c:v>
                </c:pt>
                <c:pt idx="593">
                  <c:v>10.93</c:v>
                </c:pt>
                <c:pt idx="594">
                  <c:v>10.94</c:v>
                </c:pt>
                <c:pt idx="595">
                  <c:v>10.95</c:v>
                </c:pt>
                <c:pt idx="596">
                  <c:v>10.96</c:v>
                </c:pt>
                <c:pt idx="597">
                  <c:v>10.97</c:v>
                </c:pt>
                <c:pt idx="598">
                  <c:v>10.98</c:v>
                </c:pt>
                <c:pt idx="599">
                  <c:v>10.99</c:v>
                </c:pt>
                <c:pt idx="600">
                  <c:v>11</c:v>
                </c:pt>
                <c:pt idx="601">
                  <c:v>11.01</c:v>
                </c:pt>
                <c:pt idx="602">
                  <c:v>11.02</c:v>
                </c:pt>
                <c:pt idx="603">
                  <c:v>11.03</c:v>
                </c:pt>
                <c:pt idx="604">
                  <c:v>11.04</c:v>
                </c:pt>
                <c:pt idx="605">
                  <c:v>11.05</c:v>
                </c:pt>
                <c:pt idx="606">
                  <c:v>11.06</c:v>
                </c:pt>
                <c:pt idx="607">
                  <c:v>11.07</c:v>
                </c:pt>
                <c:pt idx="608">
                  <c:v>11.08</c:v>
                </c:pt>
                <c:pt idx="609">
                  <c:v>11.09</c:v>
                </c:pt>
                <c:pt idx="610">
                  <c:v>11.1</c:v>
                </c:pt>
                <c:pt idx="611">
                  <c:v>11.11</c:v>
                </c:pt>
                <c:pt idx="612">
                  <c:v>11.12</c:v>
                </c:pt>
                <c:pt idx="613">
                  <c:v>11.13</c:v>
                </c:pt>
                <c:pt idx="614">
                  <c:v>11.14</c:v>
                </c:pt>
                <c:pt idx="615">
                  <c:v>11.15</c:v>
                </c:pt>
                <c:pt idx="616">
                  <c:v>11.16</c:v>
                </c:pt>
                <c:pt idx="617">
                  <c:v>11.17</c:v>
                </c:pt>
                <c:pt idx="618">
                  <c:v>11.18</c:v>
                </c:pt>
                <c:pt idx="619">
                  <c:v>11.19</c:v>
                </c:pt>
                <c:pt idx="620">
                  <c:v>11.2</c:v>
                </c:pt>
                <c:pt idx="621">
                  <c:v>11.21</c:v>
                </c:pt>
                <c:pt idx="622">
                  <c:v>11.22</c:v>
                </c:pt>
                <c:pt idx="623">
                  <c:v>11.23</c:v>
                </c:pt>
                <c:pt idx="624">
                  <c:v>11.24</c:v>
                </c:pt>
                <c:pt idx="625">
                  <c:v>11.25</c:v>
                </c:pt>
                <c:pt idx="626">
                  <c:v>11.26</c:v>
                </c:pt>
                <c:pt idx="627">
                  <c:v>11.27</c:v>
                </c:pt>
                <c:pt idx="628">
                  <c:v>11.28</c:v>
                </c:pt>
                <c:pt idx="629">
                  <c:v>11.29</c:v>
                </c:pt>
                <c:pt idx="630">
                  <c:v>11.3</c:v>
                </c:pt>
                <c:pt idx="631">
                  <c:v>11.31</c:v>
                </c:pt>
                <c:pt idx="632">
                  <c:v>11.32</c:v>
                </c:pt>
                <c:pt idx="633">
                  <c:v>11.33</c:v>
                </c:pt>
                <c:pt idx="634">
                  <c:v>11.34</c:v>
                </c:pt>
                <c:pt idx="635">
                  <c:v>11.35</c:v>
                </c:pt>
                <c:pt idx="636">
                  <c:v>11.36</c:v>
                </c:pt>
                <c:pt idx="637">
                  <c:v>11.37</c:v>
                </c:pt>
                <c:pt idx="638">
                  <c:v>11.38</c:v>
                </c:pt>
                <c:pt idx="639">
                  <c:v>11.39</c:v>
                </c:pt>
                <c:pt idx="640">
                  <c:v>11.4</c:v>
                </c:pt>
                <c:pt idx="641">
                  <c:v>11.41</c:v>
                </c:pt>
                <c:pt idx="642">
                  <c:v>11.42</c:v>
                </c:pt>
                <c:pt idx="643">
                  <c:v>11.43</c:v>
                </c:pt>
                <c:pt idx="644">
                  <c:v>11.44</c:v>
                </c:pt>
                <c:pt idx="645">
                  <c:v>11.45</c:v>
                </c:pt>
                <c:pt idx="646">
                  <c:v>11.46</c:v>
                </c:pt>
                <c:pt idx="647">
                  <c:v>11.47</c:v>
                </c:pt>
                <c:pt idx="648">
                  <c:v>11.48</c:v>
                </c:pt>
                <c:pt idx="649">
                  <c:v>11.49</c:v>
                </c:pt>
                <c:pt idx="650">
                  <c:v>11.5</c:v>
                </c:pt>
                <c:pt idx="651">
                  <c:v>11.51</c:v>
                </c:pt>
                <c:pt idx="652">
                  <c:v>11.52</c:v>
                </c:pt>
                <c:pt idx="653">
                  <c:v>11.53</c:v>
                </c:pt>
                <c:pt idx="654">
                  <c:v>11.54</c:v>
                </c:pt>
                <c:pt idx="655">
                  <c:v>11.55</c:v>
                </c:pt>
                <c:pt idx="656">
                  <c:v>11.56</c:v>
                </c:pt>
                <c:pt idx="657">
                  <c:v>11.57</c:v>
                </c:pt>
                <c:pt idx="658">
                  <c:v>11.58</c:v>
                </c:pt>
                <c:pt idx="659">
                  <c:v>11.59</c:v>
                </c:pt>
                <c:pt idx="660">
                  <c:v>11.6</c:v>
                </c:pt>
                <c:pt idx="661">
                  <c:v>11.61</c:v>
                </c:pt>
                <c:pt idx="662">
                  <c:v>11.62</c:v>
                </c:pt>
                <c:pt idx="663">
                  <c:v>11.63</c:v>
                </c:pt>
                <c:pt idx="664">
                  <c:v>11.64</c:v>
                </c:pt>
                <c:pt idx="665">
                  <c:v>11.65</c:v>
                </c:pt>
                <c:pt idx="666">
                  <c:v>11.66</c:v>
                </c:pt>
                <c:pt idx="667">
                  <c:v>11.67</c:v>
                </c:pt>
                <c:pt idx="668">
                  <c:v>11.68</c:v>
                </c:pt>
                <c:pt idx="669">
                  <c:v>11.69</c:v>
                </c:pt>
                <c:pt idx="670">
                  <c:v>11.7</c:v>
                </c:pt>
                <c:pt idx="671">
                  <c:v>11.71</c:v>
                </c:pt>
                <c:pt idx="672">
                  <c:v>11.72</c:v>
                </c:pt>
                <c:pt idx="673">
                  <c:v>11.73</c:v>
                </c:pt>
                <c:pt idx="674">
                  <c:v>11.74</c:v>
                </c:pt>
                <c:pt idx="675">
                  <c:v>11.75</c:v>
                </c:pt>
                <c:pt idx="676">
                  <c:v>11.76</c:v>
                </c:pt>
                <c:pt idx="677">
                  <c:v>11.77</c:v>
                </c:pt>
                <c:pt idx="678">
                  <c:v>11.78</c:v>
                </c:pt>
                <c:pt idx="679">
                  <c:v>11.79</c:v>
                </c:pt>
                <c:pt idx="680">
                  <c:v>11.8</c:v>
                </c:pt>
                <c:pt idx="681">
                  <c:v>11.81</c:v>
                </c:pt>
                <c:pt idx="682">
                  <c:v>11.82</c:v>
                </c:pt>
                <c:pt idx="683">
                  <c:v>11.83</c:v>
                </c:pt>
                <c:pt idx="684">
                  <c:v>11.84</c:v>
                </c:pt>
                <c:pt idx="685">
                  <c:v>11.85</c:v>
                </c:pt>
                <c:pt idx="686">
                  <c:v>11.86</c:v>
                </c:pt>
                <c:pt idx="687">
                  <c:v>11.87</c:v>
                </c:pt>
                <c:pt idx="688">
                  <c:v>11.88</c:v>
                </c:pt>
                <c:pt idx="689">
                  <c:v>11.89</c:v>
                </c:pt>
                <c:pt idx="690">
                  <c:v>11.9</c:v>
                </c:pt>
                <c:pt idx="691">
                  <c:v>11.91</c:v>
                </c:pt>
                <c:pt idx="692">
                  <c:v>11.92</c:v>
                </c:pt>
                <c:pt idx="693">
                  <c:v>11.93</c:v>
                </c:pt>
                <c:pt idx="694">
                  <c:v>11.94</c:v>
                </c:pt>
                <c:pt idx="695">
                  <c:v>11.95</c:v>
                </c:pt>
                <c:pt idx="696">
                  <c:v>11.96</c:v>
                </c:pt>
                <c:pt idx="697">
                  <c:v>11.97</c:v>
                </c:pt>
                <c:pt idx="698">
                  <c:v>11.98</c:v>
                </c:pt>
                <c:pt idx="699">
                  <c:v>11.99</c:v>
                </c:pt>
                <c:pt idx="700">
                  <c:v>12</c:v>
                </c:pt>
                <c:pt idx="701">
                  <c:v>12.01</c:v>
                </c:pt>
                <c:pt idx="702">
                  <c:v>12.02</c:v>
                </c:pt>
                <c:pt idx="703">
                  <c:v>12.03</c:v>
                </c:pt>
                <c:pt idx="704">
                  <c:v>12.04</c:v>
                </c:pt>
                <c:pt idx="705">
                  <c:v>12.05</c:v>
                </c:pt>
                <c:pt idx="706">
                  <c:v>12.06</c:v>
                </c:pt>
                <c:pt idx="707">
                  <c:v>12.07</c:v>
                </c:pt>
                <c:pt idx="708">
                  <c:v>12.08</c:v>
                </c:pt>
                <c:pt idx="709">
                  <c:v>12.09</c:v>
                </c:pt>
                <c:pt idx="710">
                  <c:v>12.1</c:v>
                </c:pt>
                <c:pt idx="711">
                  <c:v>12.11</c:v>
                </c:pt>
                <c:pt idx="712">
                  <c:v>12.12</c:v>
                </c:pt>
                <c:pt idx="713">
                  <c:v>12.13</c:v>
                </c:pt>
                <c:pt idx="714">
                  <c:v>12.14</c:v>
                </c:pt>
                <c:pt idx="715">
                  <c:v>12.15</c:v>
                </c:pt>
                <c:pt idx="716">
                  <c:v>12.16</c:v>
                </c:pt>
                <c:pt idx="717">
                  <c:v>12.17</c:v>
                </c:pt>
                <c:pt idx="718">
                  <c:v>12.18</c:v>
                </c:pt>
                <c:pt idx="719">
                  <c:v>12.19</c:v>
                </c:pt>
                <c:pt idx="720">
                  <c:v>12.2</c:v>
                </c:pt>
                <c:pt idx="721">
                  <c:v>12.21</c:v>
                </c:pt>
                <c:pt idx="722">
                  <c:v>12.22</c:v>
                </c:pt>
                <c:pt idx="723">
                  <c:v>12.23</c:v>
                </c:pt>
                <c:pt idx="724">
                  <c:v>12.24</c:v>
                </c:pt>
                <c:pt idx="725">
                  <c:v>12.25</c:v>
                </c:pt>
                <c:pt idx="726">
                  <c:v>12.26</c:v>
                </c:pt>
                <c:pt idx="727">
                  <c:v>12.27</c:v>
                </c:pt>
                <c:pt idx="728">
                  <c:v>12.28</c:v>
                </c:pt>
                <c:pt idx="729">
                  <c:v>12.29</c:v>
                </c:pt>
                <c:pt idx="730">
                  <c:v>12.3</c:v>
                </c:pt>
                <c:pt idx="731">
                  <c:v>12.31</c:v>
                </c:pt>
                <c:pt idx="732">
                  <c:v>12.32</c:v>
                </c:pt>
                <c:pt idx="733">
                  <c:v>12.33</c:v>
                </c:pt>
                <c:pt idx="734">
                  <c:v>12.34</c:v>
                </c:pt>
                <c:pt idx="735">
                  <c:v>12.35</c:v>
                </c:pt>
                <c:pt idx="736">
                  <c:v>12.36</c:v>
                </c:pt>
                <c:pt idx="737">
                  <c:v>12.37</c:v>
                </c:pt>
                <c:pt idx="738">
                  <c:v>12.38</c:v>
                </c:pt>
                <c:pt idx="739">
                  <c:v>12.39</c:v>
                </c:pt>
                <c:pt idx="740">
                  <c:v>12.4</c:v>
                </c:pt>
                <c:pt idx="741">
                  <c:v>12.41</c:v>
                </c:pt>
                <c:pt idx="742">
                  <c:v>12.42</c:v>
                </c:pt>
                <c:pt idx="743">
                  <c:v>12.43</c:v>
                </c:pt>
                <c:pt idx="744">
                  <c:v>12.44</c:v>
                </c:pt>
                <c:pt idx="745">
                  <c:v>12.45</c:v>
                </c:pt>
                <c:pt idx="746">
                  <c:v>12.46</c:v>
                </c:pt>
                <c:pt idx="747">
                  <c:v>12.47</c:v>
                </c:pt>
                <c:pt idx="748">
                  <c:v>12.48</c:v>
                </c:pt>
                <c:pt idx="749">
                  <c:v>12.49</c:v>
                </c:pt>
                <c:pt idx="750">
                  <c:v>12.5</c:v>
                </c:pt>
                <c:pt idx="751">
                  <c:v>12.51</c:v>
                </c:pt>
                <c:pt idx="752">
                  <c:v>12.52</c:v>
                </c:pt>
                <c:pt idx="753">
                  <c:v>12.53</c:v>
                </c:pt>
                <c:pt idx="754">
                  <c:v>12.54</c:v>
                </c:pt>
                <c:pt idx="755">
                  <c:v>12.55</c:v>
                </c:pt>
                <c:pt idx="756">
                  <c:v>12.56</c:v>
                </c:pt>
                <c:pt idx="757">
                  <c:v>12.57</c:v>
                </c:pt>
                <c:pt idx="758">
                  <c:v>12.58</c:v>
                </c:pt>
                <c:pt idx="759">
                  <c:v>12.59</c:v>
                </c:pt>
                <c:pt idx="760">
                  <c:v>12.6</c:v>
                </c:pt>
                <c:pt idx="761">
                  <c:v>12.61</c:v>
                </c:pt>
                <c:pt idx="762">
                  <c:v>12.62</c:v>
                </c:pt>
                <c:pt idx="763">
                  <c:v>12.63</c:v>
                </c:pt>
                <c:pt idx="764">
                  <c:v>12.64</c:v>
                </c:pt>
                <c:pt idx="765">
                  <c:v>12.65</c:v>
                </c:pt>
                <c:pt idx="766">
                  <c:v>12.66</c:v>
                </c:pt>
                <c:pt idx="767">
                  <c:v>12.67</c:v>
                </c:pt>
                <c:pt idx="768">
                  <c:v>12.68</c:v>
                </c:pt>
                <c:pt idx="769">
                  <c:v>12.69</c:v>
                </c:pt>
                <c:pt idx="770">
                  <c:v>12.7</c:v>
                </c:pt>
                <c:pt idx="771">
                  <c:v>12.71</c:v>
                </c:pt>
                <c:pt idx="772">
                  <c:v>12.72</c:v>
                </c:pt>
                <c:pt idx="773">
                  <c:v>12.73</c:v>
                </c:pt>
                <c:pt idx="774">
                  <c:v>12.74</c:v>
                </c:pt>
                <c:pt idx="775">
                  <c:v>12.75</c:v>
                </c:pt>
                <c:pt idx="776">
                  <c:v>12.76</c:v>
                </c:pt>
                <c:pt idx="777">
                  <c:v>12.77</c:v>
                </c:pt>
                <c:pt idx="778">
                  <c:v>12.78</c:v>
                </c:pt>
                <c:pt idx="779">
                  <c:v>12.79</c:v>
                </c:pt>
                <c:pt idx="780">
                  <c:v>12.8</c:v>
                </c:pt>
                <c:pt idx="781">
                  <c:v>12.81</c:v>
                </c:pt>
                <c:pt idx="782">
                  <c:v>12.82</c:v>
                </c:pt>
                <c:pt idx="783">
                  <c:v>12.83</c:v>
                </c:pt>
                <c:pt idx="784">
                  <c:v>12.84</c:v>
                </c:pt>
                <c:pt idx="785">
                  <c:v>12.85</c:v>
                </c:pt>
                <c:pt idx="786">
                  <c:v>12.86</c:v>
                </c:pt>
                <c:pt idx="787">
                  <c:v>12.87</c:v>
                </c:pt>
                <c:pt idx="788">
                  <c:v>12.88</c:v>
                </c:pt>
                <c:pt idx="789">
                  <c:v>12.89</c:v>
                </c:pt>
                <c:pt idx="790">
                  <c:v>12.9</c:v>
                </c:pt>
                <c:pt idx="791">
                  <c:v>12.91</c:v>
                </c:pt>
                <c:pt idx="792">
                  <c:v>12.92</c:v>
                </c:pt>
                <c:pt idx="793">
                  <c:v>12.93</c:v>
                </c:pt>
                <c:pt idx="794">
                  <c:v>12.94</c:v>
                </c:pt>
                <c:pt idx="795">
                  <c:v>12.95</c:v>
                </c:pt>
                <c:pt idx="796">
                  <c:v>12.96</c:v>
                </c:pt>
                <c:pt idx="797">
                  <c:v>12.97</c:v>
                </c:pt>
                <c:pt idx="798">
                  <c:v>12.98</c:v>
                </c:pt>
                <c:pt idx="799">
                  <c:v>12.99</c:v>
                </c:pt>
                <c:pt idx="800">
                  <c:v>13</c:v>
                </c:pt>
                <c:pt idx="801">
                  <c:v>13.01</c:v>
                </c:pt>
                <c:pt idx="802">
                  <c:v>13.02</c:v>
                </c:pt>
                <c:pt idx="803">
                  <c:v>13.03</c:v>
                </c:pt>
                <c:pt idx="804">
                  <c:v>13.04</c:v>
                </c:pt>
                <c:pt idx="805">
                  <c:v>13.05</c:v>
                </c:pt>
                <c:pt idx="806">
                  <c:v>13.06</c:v>
                </c:pt>
                <c:pt idx="807">
                  <c:v>13.07</c:v>
                </c:pt>
                <c:pt idx="808">
                  <c:v>13.08</c:v>
                </c:pt>
                <c:pt idx="809">
                  <c:v>13.09</c:v>
                </c:pt>
                <c:pt idx="810">
                  <c:v>13.1</c:v>
                </c:pt>
                <c:pt idx="811">
                  <c:v>13.11</c:v>
                </c:pt>
                <c:pt idx="812">
                  <c:v>13.12</c:v>
                </c:pt>
                <c:pt idx="813">
                  <c:v>13.13</c:v>
                </c:pt>
                <c:pt idx="814">
                  <c:v>13.14</c:v>
                </c:pt>
                <c:pt idx="815">
                  <c:v>13.15</c:v>
                </c:pt>
                <c:pt idx="816">
                  <c:v>13.16</c:v>
                </c:pt>
                <c:pt idx="817">
                  <c:v>13.17</c:v>
                </c:pt>
                <c:pt idx="818">
                  <c:v>13.18</c:v>
                </c:pt>
                <c:pt idx="819">
                  <c:v>13.19</c:v>
                </c:pt>
                <c:pt idx="820">
                  <c:v>13.2</c:v>
                </c:pt>
                <c:pt idx="821">
                  <c:v>13.21</c:v>
                </c:pt>
                <c:pt idx="822">
                  <c:v>13.22</c:v>
                </c:pt>
                <c:pt idx="823">
                  <c:v>13.23</c:v>
                </c:pt>
                <c:pt idx="824">
                  <c:v>13.24</c:v>
                </c:pt>
                <c:pt idx="825">
                  <c:v>13.25</c:v>
                </c:pt>
                <c:pt idx="826">
                  <c:v>13.26</c:v>
                </c:pt>
                <c:pt idx="827">
                  <c:v>13.27</c:v>
                </c:pt>
                <c:pt idx="828">
                  <c:v>13.28</c:v>
                </c:pt>
                <c:pt idx="829">
                  <c:v>13.29</c:v>
                </c:pt>
                <c:pt idx="830">
                  <c:v>13.3</c:v>
                </c:pt>
                <c:pt idx="831">
                  <c:v>13.31</c:v>
                </c:pt>
                <c:pt idx="832">
                  <c:v>13.32</c:v>
                </c:pt>
                <c:pt idx="833">
                  <c:v>13.33</c:v>
                </c:pt>
                <c:pt idx="834">
                  <c:v>13.34</c:v>
                </c:pt>
                <c:pt idx="835">
                  <c:v>13.35</c:v>
                </c:pt>
                <c:pt idx="836">
                  <c:v>13.36</c:v>
                </c:pt>
                <c:pt idx="837">
                  <c:v>13.37</c:v>
                </c:pt>
                <c:pt idx="838">
                  <c:v>13.38</c:v>
                </c:pt>
                <c:pt idx="839">
                  <c:v>13.39</c:v>
                </c:pt>
                <c:pt idx="840">
                  <c:v>13.4</c:v>
                </c:pt>
                <c:pt idx="841">
                  <c:v>13.41</c:v>
                </c:pt>
                <c:pt idx="842">
                  <c:v>13.42</c:v>
                </c:pt>
                <c:pt idx="843">
                  <c:v>13.43</c:v>
                </c:pt>
                <c:pt idx="844">
                  <c:v>13.44</c:v>
                </c:pt>
                <c:pt idx="845">
                  <c:v>13.45</c:v>
                </c:pt>
                <c:pt idx="846">
                  <c:v>13.46</c:v>
                </c:pt>
                <c:pt idx="847">
                  <c:v>13.47</c:v>
                </c:pt>
                <c:pt idx="848">
                  <c:v>13.48</c:v>
                </c:pt>
                <c:pt idx="849">
                  <c:v>13.49</c:v>
                </c:pt>
                <c:pt idx="850">
                  <c:v>13.5</c:v>
                </c:pt>
                <c:pt idx="851">
                  <c:v>13.51</c:v>
                </c:pt>
                <c:pt idx="852">
                  <c:v>13.52</c:v>
                </c:pt>
                <c:pt idx="853">
                  <c:v>13.53</c:v>
                </c:pt>
                <c:pt idx="854">
                  <c:v>13.54</c:v>
                </c:pt>
                <c:pt idx="855">
                  <c:v>13.55</c:v>
                </c:pt>
                <c:pt idx="856">
                  <c:v>13.56</c:v>
                </c:pt>
                <c:pt idx="857">
                  <c:v>13.57</c:v>
                </c:pt>
                <c:pt idx="858">
                  <c:v>13.58</c:v>
                </c:pt>
                <c:pt idx="859">
                  <c:v>13.59</c:v>
                </c:pt>
                <c:pt idx="860">
                  <c:v>13.6</c:v>
                </c:pt>
                <c:pt idx="861">
                  <c:v>13.61</c:v>
                </c:pt>
                <c:pt idx="862">
                  <c:v>13.62</c:v>
                </c:pt>
                <c:pt idx="863">
                  <c:v>13.63</c:v>
                </c:pt>
                <c:pt idx="864">
                  <c:v>13.64</c:v>
                </c:pt>
                <c:pt idx="865">
                  <c:v>13.65</c:v>
                </c:pt>
                <c:pt idx="866">
                  <c:v>13.66</c:v>
                </c:pt>
                <c:pt idx="867">
                  <c:v>13.67</c:v>
                </c:pt>
                <c:pt idx="868">
                  <c:v>13.68</c:v>
                </c:pt>
                <c:pt idx="869">
                  <c:v>13.69</c:v>
                </c:pt>
                <c:pt idx="870">
                  <c:v>13.7</c:v>
                </c:pt>
                <c:pt idx="871">
                  <c:v>13.71</c:v>
                </c:pt>
                <c:pt idx="872">
                  <c:v>13.72</c:v>
                </c:pt>
                <c:pt idx="873">
                  <c:v>13.73</c:v>
                </c:pt>
                <c:pt idx="874">
                  <c:v>13.74</c:v>
                </c:pt>
                <c:pt idx="875">
                  <c:v>13.75</c:v>
                </c:pt>
                <c:pt idx="876">
                  <c:v>13.76</c:v>
                </c:pt>
                <c:pt idx="877">
                  <c:v>13.77</c:v>
                </c:pt>
                <c:pt idx="878">
                  <c:v>13.78</c:v>
                </c:pt>
                <c:pt idx="879">
                  <c:v>13.79</c:v>
                </c:pt>
                <c:pt idx="880">
                  <c:v>13.8</c:v>
                </c:pt>
                <c:pt idx="881">
                  <c:v>13.81</c:v>
                </c:pt>
                <c:pt idx="882">
                  <c:v>13.82</c:v>
                </c:pt>
                <c:pt idx="883">
                  <c:v>13.83</c:v>
                </c:pt>
                <c:pt idx="884">
                  <c:v>13.84</c:v>
                </c:pt>
                <c:pt idx="885">
                  <c:v>13.85</c:v>
                </c:pt>
                <c:pt idx="886">
                  <c:v>13.86</c:v>
                </c:pt>
                <c:pt idx="887">
                  <c:v>13.87</c:v>
                </c:pt>
                <c:pt idx="888">
                  <c:v>13.88</c:v>
                </c:pt>
                <c:pt idx="889">
                  <c:v>13.89</c:v>
                </c:pt>
                <c:pt idx="890">
                  <c:v>13.9</c:v>
                </c:pt>
                <c:pt idx="891">
                  <c:v>13.91</c:v>
                </c:pt>
                <c:pt idx="892">
                  <c:v>13.92</c:v>
                </c:pt>
                <c:pt idx="893">
                  <c:v>13.93</c:v>
                </c:pt>
                <c:pt idx="894">
                  <c:v>13.94</c:v>
                </c:pt>
                <c:pt idx="895">
                  <c:v>13.95</c:v>
                </c:pt>
                <c:pt idx="896">
                  <c:v>13.96</c:v>
                </c:pt>
                <c:pt idx="897">
                  <c:v>13.97</c:v>
                </c:pt>
                <c:pt idx="898">
                  <c:v>13.98</c:v>
                </c:pt>
                <c:pt idx="899">
                  <c:v>13.99</c:v>
                </c:pt>
                <c:pt idx="900">
                  <c:v>14</c:v>
                </c:pt>
                <c:pt idx="901">
                  <c:v>14.01</c:v>
                </c:pt>
                <c:pt idx="902">
                  <c:v>14.02</c:v>
                </c:pt>
                <c:pt idx="903">
                  <c:v>14.03</c:v>
                </c:pt>
                <c:pt idx="904">
                  <c:v>14.04</c:v>
                </c:pt>
                <c:pt idx="905">
                  <c:v>14.05</c:v>
                </c:pt>
                <c:pt idx="906">
                  <c:v>14.06</c:v>
                </c:pt>
                <c:pt idx="907">
                  <c:v>14.07</c:v>
                </c:pt>
                <c:pt idx="908">
                  <c:v>14.08</c:v>
                </c:pt>
                <c:pt idx="909">
                  <c:v>14.09</c:v>
                </c:pt>
                <c:pt idx="910">
                  <c:v>14.1</c:v>
                </c:pt>
                <c:pt idx="911">
                  <c:v>14.11</c:v>
                </c:pt>
                <c:pt idx="912">
                  <c:v>14.12</c:v>
                </c:pt>
                <c:pt idx="913">
                  <c:v>14.13</c:v>
                </c:pt>
                <c:pt idx="914">
                  <c:v>14.14</c:v>
                </c:pt>
                <c:pt idx="915">
                  <c:v>14.15</c:v>
                </c:pt>
                <c:pt idx="916">
                  <c:v>14.16</c:v>
                </c:pt>
                <c:pt idx="917">
                  <c:v>14.17</c:v>
                </c:pt>
                <c:pt idx="918">
                  <c:v>14.18</c:v>
                </c:pt>
                <c:pt idx="919">
                  <c:v>14.19</c:v>
                </c:pt>
                <c:pt idx="920">
                  <c:v>14.2</c:v>
                </c:pt>
                <c:pt idx="921">
                  <c:v>14.21</c:v>
                </c:pt>
                <c:pt idx="922">
                  <c:v>14.22</c:v>
                </c:pt>
                <c:pt idx="923">
                  <c:v>14.23</c:v>
                </c:pt>
                <c:pt idx="924">
                  <c:v>14.24</c:v>
                </c:pt>
                <c:pt idx="925">
                  <c:v>14.25</c:v>
                </c:pt>
                <c:pt idx="926">
                  <c:v>14.26</c:v>
                </c:pt>
                <c:pt idx="927">
                  <c:v>14.27</c:v>
                </c:pt>
                <c:pt idx="928">
                  <c:v>14.28</c:v>
                </c:pt>
                <c:pt idx="929">
                  <c:v>14.29</c:v>
                </c:pt>
                <c:pt idx="930">
                  <c:v>14.3</c:v>
                </c:pt>
                <c:pt idx="931">
                  <c:v>14.31</c:v>
                </c:pt>
                <c:pt idx="932">
                  <c:v>14.32</c:v>
                </c:pt>
                <c:pt idx="933">
                  <c:v>14.33</c:v>
                </c:pt>
                <c:pt idx="934">
                  <c:v>14.34</c:v>
                </c:pt>
                <c:pt idx="935">
                  <c:v>14.35</c:v>
                </c:pt>
                <c:pt idx="936">
                  <c:v>14.36</c:v>
                </c:pt>
                <c:pt idx="937">
                  <c:v>14.37</c:v>
                </c:pt>
                <c:pt idx="938">
                  <c:v>14.38</c:v>
                </c:pt>
                <c:pt idx="939">
                  <c:v>14.39</c:v>
                </c:pt>
                <c:pt idx="940">
                  <c:v>14.4</c:v>
                </c:pt>
                <c:pt idx="941">
                  <c:v>14.41</c:v>
                </c:pt>
                <c:pt idx="942">
                  <c:v>14.42</c:v>
                </c:pt>
                <c:pt idx="943">
                  <c:v>14.43</c:v>
                </c:pt>
                <c:pt idx="944">
                  <c:v>14.44</c:v>
                </c:pt>
                <c:pt idx="945">
                  <c:v>14.45</c:v>
                </c:pt>
                <c:pt idx="946">
                  <c:v>14.46</c:v>
                </c:pt>
                <c:pt idx="947">
                  <c:v>14.47</c:v>
                </c:pt>
                <c:pt idx="948">
                  <c:v>14.48</c:v>
                </c:pt>
                <c:pt idx="949">
                  <c:v>14.49</c:v>
                </c:pt>
                <c:pt idx="950">
                  <c:v>14.5</c:v>
                </c:pt>
                <c:pt idx="951">
                  <c:v>14.51</c:v>
                </c:pt>
                <c:pt idx="952">
                  <c:v>14.52</c:v>
                </c:pt>
                <c:pt idx="953">
                  <c:v>14.53</c:v>
                </c:pt>
                <c:pt idx="954">
                  <c:v>14.54</c:v>
                </c:pt>
                <c:pt idx="955">
                  <c:v>14.55</c:v>
                </c:pt>
                <c:pt idx="956">
                  <c:v>14.56</c:v>
                </c:pt>
                <c:pt idx="957">
                  <c:v>14.57</c:v>
                </c:pt>
                <c:pt idx="958">
                  <c:v>14.58</c:v>
                </c:pt>
                <c:pt idx="959">
                  <c:v>14.59</c:v>
                </c:pt>
                <c:pt idx="960">
                  <c:v>14.6</c:v>
                </c:pt>
                <c:pt idx="961">
                  <c:v>14.61</c:v>
                </c:pt>
                <c:pt idx="962">
                  <c:v>14.62</c:v>
                </c:pt>
                <c:pt idx="963">
                  <c:v>14.63</c:v>
                </c:pt>
                <c:pt idx="964">
                  <c:v>14.64</c:v>
                </c:pt>
                <c:pt idx="965">
                  <c:v>14.65</c:v>
                </c:pt>
                <c:pt idx="966">
                  <c:v>14.66</c:v>
                </c:pt>
                <c:pt idx="967">
                  <c:v>14.67</c:v>
                </c:pt>
                <c:pt idx="968">
                  <c:v>14.68</c:v>
                </c:pt>
                <c:pt idx="969">
                  <c:v>14.69</c:v>
                </c:pt>
                <c:pt idx="970">
                  <c:v>14.7</c:v>
                </c:pt>
                <c:pt idx="971">
                  <c:v>14.71</c:v>
                </c:pt>
                <c:pt idx="972">
                  <c:v>14.72</c:v>
                </c:pt>
                <c:pt idx="973">
                  <c:v>14.73</c:v>
                </c:pt>
                <c:pt idx="974">
                  <c:v>14.74</c:v>
                </c:pt>
                <c:pt idx="975">
                  <c:v>14.75</c:v>
                </c:pt>
                <c:pt idx="976">
                  <c:v>14.76</c:v>
                </c:pt>
                <c:pt idx="977">
                  <c:v>14.77</c:v>
                </c:pt>
                <c:pt idx="978">
                  <c:v>14.78</c:v>
                </c:pt>
                <c:pt idx="979">
                  <c:v>14.79</c:v>
                </c:pt>
                <c:pt idx="980">
                  <c:v>14.8</c:v>
                </c:pt>
                <c:pt idx="981">
                  <c:v>14.81</c:v>
                </c:pt>
                <c:pt idx="982">
                  <c:v>14.82</c:v>
                </c:pt>
                <c:pt idx="983">
                  <c:v>14.83</c:v>
                </c:pt>
                <c:pt idx="984">
                  <c:v>14.84</c:v>
                </c:pt>
                <c:pt idx="985">
                  <c:v>14.85</c:v>
                </c:pt>
                <c:pt idx="986">
                  <c:v>14.86</c:v>
                </c:pt>
                <c:pt idx="987">
                  <c:v>14.87</c:v>
                </c:pt>
                <c:pt idx="988">
                  <c:v>14.88</c:v>
                </c:pt>
                <c:pt idx="989">
                  <c:v>14.89</c:v>
                </c:pt>
                <c:pt idx="990">
                  <c:v>14.9</c:v>
                </c:pt>
                <c:pt idx="991">
                  <c:v>14.91</c:v>
                </c:pt>
                <c:pt idx="992">
                  <c:v>14.92</c:v>
                </c:pt>
                <c:pt idx="993">
                  <c:v>14.93</c:v>
                </c:pt>
                <c:pt idx="994">
                  <c:v>14.94</c:v>
                </c:pt>
                <c:pt idx="995">
                  <c:v>14.95</c:v>
                </c:pt>
                <c:pt idx="996">
                  <c:v>14.96</c:v>
                </c:pt>
                <c:pt idx="997">
                  <c:v>14.97</c:v>
                </c:pt>
                <c:pt idx="998">
                  <c:v>14.98</c:v>
                </c:pt>
                <c:pt idx="999">
                  <c:v>14.99</c:v>
                </c:pt>
                <c:pt idx="1000">
                  <c:v>15</c:v>
                </c:pt>
                <c:pt idx="1001">
                  <c:v>15.01</c:v>
                </c:pt>
                <c:pt idx="1002">
                  <c:v>15.02</c:v>
                </c:pt>
                <c:pt idx="1003">
                  <c:v>15.03</c:v>
                </c:pt>
                <c:pt idx="1004">
                  <c:v>15.04</c:v>
                </c:pt>
                <c:pt idx="1005">
                  <c:v>15.05</c:v>
                </c:pt>
                <c:pt idx="1006">
                  <c:v>15.06</c:v>
                </c:pt>
                <c:pt idx="1007">
                  <c:v>15.07</c:v>
                </c:pt>
                <c:pt idx="1008">
                  <c:v>15.08</c:v>
                </c:pt>
                <c:pt idx="1009">
                  <c:v>15.09</c:v>
                </c:pt>
                <c:pt idx="1010">
                  <c:v>15.1</c:v>
                </c:pt>
                <c:pt idx="1011">
                  <c:v>15.11</c:v>
                </c:pt>
                <c:pt idx="1012">
                  <c:v>15.12</c:v>
                </c:pt>
                <c:pt idx="1013">
                  <c:v>15.13</c:v>
                </c:pt>
                <c:pt idx="1014">
                  <c:v>15.14</c:v>
                </c:pt>
                <c:pt idx="1015">
                  <c:v>15.15</c:v>
                </c:pt>
                <c:pt idx="1016">
                  <c:v>15.16</c:v>
                </c:pt>
                <c:pt idx="1017">
                  <c:v>15.17</c:v>
                </c:pt>
                <c:pt idx="1018">
                  <c:v>15.18</c:v>
                </c:pt>
                <c:pt idx="1019">
                  <c:v>15.19</c:v>
                </c:pt>
                <c:pt idx="1020">
                  <c:v>15.2</c:v>
                </c:pt>
                <c:pt idx="1021">
                  <c:v>15.21</c:v>
                </c:pt>
                <c:pt idx="1022">
                  <c:v>15.22</c:v>
                </c:pt>
                <c:pt idx="1023">
                  <c:v>15.23</c:v>
                </c:pt>
                <c:pt idx="1024">
                  <c:v>15.24</c:v>
                </c:pt>
                <c:pt idx="1025">
                  <c:v>15.25</c:v>
                </c:pt>
                <c:pt idx="1026">
                  <c:v>15.26</c:v>
                </c:pt>
                <c:pt idx="1027">
                  <c:v>15.27</c:v>
                </c:pt>
                <c:pt idx="1028">
                  <c:v>15.28</c:v>
                </c:pt>
                <c:pt idx="1029">
                  <c:v>15.29</c:v>
                </c:pt>
                <c:pt idx="1030">
                  <c:v>15.3</c:v>
                </c:pt>
                <c:pt idx="1031">
                  <c:v>15.31</c:v>
                </c:pt>
                <c:pt idx="1032">
                  <c:v>15.32</c:v>
                </c:pt>
                <c:pt idx="1033">
                  <c:v>15.33</c:v>
                </c:pt>
                <c:pt idx="1034">
                  <c:v>15.34</c:v>
                </c:pt>
                <c:pt idx="1035">
                  <c:v>15.35</c:v>
                </c:pt>
                <c:pt idx="1036">
                  <c:v>15.36</c:v>
                </c:pt>
                <c:pt idx="1037">
                  <c:v>15.37</c:v>
                </c:pt>
                <c:pt idx="1038">
                  <c:v>15.38</c:v>
                </c:pt>
                <c:pt idx="1039">
                  <c:v>15.39</c:v>
                </c:pt>
                <c:pt idx="1040">
                  <c:v>15.4</c:v>
                </c:pt>
                <c:pt idx="1041">
                  <c:v>15.41</c:v>
                </c:pt>
                <c:pt idx="1042">
                  <c:v>15.42</c:v>
                </c:pt>
                <c:pt idx="1043">
                  <c:v>15.43</c:v>
                </c:pt>
                <c:pt idx="1044">
                  <c:v>15.44</c:v>
                </c:pt>
                <c:pt idx="1045">
                  <c:v>15.45</c:v>
                </c:pt>
                <c:pt idx="1046">
                  <c:v>15.46</c:v>
                </c:pt>
                <c:pt idx="1047">
                  <c:v>15.47</c:v>
                </c:pt>
                <c:pt idx="1048">
                  <c:v>15.48</c:v>
                </c:pt>
                <c:pt idx="1049">
                  <c:v>15.49</c:v>
                </c:pt>
                <c:pt idx="1050">
                  <c:v>15.5</c:v>
                </c:pt>
                <c:pt idx="1051">
                  <c:v>15.51</c:v>
                </c:pt>
                <c:pt idx="1052">
                  <c:v>15.52</c:v>
                </c:pt>
                <c:pt idx="1053">
                  <c:v>15.53</c:v>
                </c:pt>
                <c:pt idx="1054">
                  <c:v>15.54</c:v>
                </c:pt>
                <c:pt idx="1055">
                  <c:v>15.55</c:v>
                </c:pt>
                <c:pt idx="1056">
                  <c:v>15.56</c:v>
                </c:pt>
                <c:pt idx="1057">
                  <c:v>15.57</c:v>
                </c:pt>
                <c:pt idx="1058">
                  <c:v>15.58</c:v>
                </c:pt>
                <c:pt idx="1059">
                  <c:v>15.59</c:v>
                </c:pt>
                <c:pt idx="1060">
                  <c:v>15.6</c:v>
                </c:pt>
                <c:pt idx="1061">
                  <c:v>15.61</c:v>
                </c:pt>
                <c:pt idx="1062">
                  <c:v>15.62</c:v>
                </c:pt>
                <c:pt idx="1063">
                  <c:v>15.63</c:v>
                </c:pt>
                <c:pt idx="1064">
                  <c:v>15.64</c:v>
                </c:pt>
                <c:pt idx="1065">
                  <c:v>15.65</c:v>
                </c:pt>
                <c:pt idx="1066">
                  <c:v>15.66</c:v>
                </c:pt>
                <c:pt idx="1067">
                  <c:v>15.67</c:v>
                </c:pt>
                <c:pt idx="1068">
                  <c:v>15.68</c:v>
                </c:pt>
                <c:pt idx="1069">
                  <c:v>15.69</c:v>
                </c:pt>
                <c:pt idx="1070">
                  <c:v>15.7</c:v>
                </c:pt>
                <c:pt idx="1071">
                  <c:v>15.71</c:v>
                </c:pt>
                <c:pt idx="1072">
                  <c:v>15.72</c:v>
                </c:pt>
                <c:pt idx="1073">
                  <c:v>15.73</c:v>
                </c:pt>
                <c:pt idx="1074">
                  <c:v>15.74</c:v>
                </c:pt>
                <c:pt idx="1075">
                  <c:v>15.75</c:v>
                </c:pt>
                <c:pt idx="1076">
                  <c:v>15.76</c:v>
                </c:pt>
                <c:pt idx="1077">
                  <c:v>15.77</c:v>
                </c:pt>
                <c:pt idx="1078">
                  <c:v>15.78</c:v>
                </c:pt>
                <c:pt idx="1079">
                  <c:v>15.79</c:v>
                </c:pt>
                <c:pt idx="1080">
                  <c:v>15.8</c:v>
                </c:pt>
                <c:pt idx="1081">
                  <c:v>15.81</c:v>
                </c:pt>
                <c:pt idx="1082">
                  <c:v>15.82</c:v>
                </c:pt>
                <c:pt idx="1083">
                  <c:v>15.83</c:v>
                </c:pt>
                <c:pt idx="1084">
                  <c:v>15.84</c:v>
                </c:pt>
                <c:pt idx="1085">
                  <c:v>15.85</c:v>
                </c:pt>
                <c:pt idx="1086">
                  <c:v>15.86</c:v>
                </c:pt>
                <c:pt idx="1087">
                  <c:v>15.87</c:v>
                </c:pt>
                <c:pt idx="1088">
                  <c:v>15.88</c:v>
                </c:pt>
                <c:pt idx="1089">
                  <c:v>15.89</c:v>
                </c:pt>
                <c:pt idx="1090">
                  <c:v>15.9</c:v>
                </c:pt>
                <c:pt idx="1091">
                  <c:v>15.91</c:v>
                </c:pt>
                <c:pt idx="1092">
                  <c:v>15.92</c:v>
                </c:pt>
                <c:pt idx="1093">
                  <c:v>15.93</c:v>
                </c:pt>
                <c:pt idx="1094">
                  <c:v>15.94</c:v>
                </c:pt>
                <c:pt idx="1095">
                  <c:v>15.95</c:v>
                </c:pt>
                <c:pt idx="1096">
                  <c:v>15.96</c:v>
                </c:pt>
                <c:pt idx="1097">
                  <c:v>15.97</c:v>
                </c:pt>
                <c:pt idx="1098">
                  <c:v>15.98</c:v>
                </c:pt>
                <c:pt idx="1099">
                  <c:v>15.99</c:v>
                </c:pt>
                <c:pt idx="1100">
                  <c:v>16</c:v>
                </c:pt>
                <c:pt idx="1101">
                  <c:v>16.010000000000002</c:v>
                </c:pt>
                <c:pt idx="1102">
                  <c:v>16.02</c:v>
                </c:pt>
                <c:pt idx="1103">
                  <c:v>16.03</c:v>
                </c:pt>
                <c:pt idx="1104">
                  <c:v>16.04</c:v>
                </c:pt>
                <c:pt idx="1105">
                  <c:v>16.05</c:v>
                </c:pt>
                <c:pt idx="1106">
                  <c:v>16.059999999999999</c:v>
                </c:pt>
                <c:pt idx="1107">
                  <c:v>16.07</c:v>
                </c:pt>
                <c:pt idx="1108">
                  <c:v>16.079999999999998</c:v>
                </c:pt>
                <c:pt idx="1109">
                  <c:v>16.09</c:v>
                </c:pt>
                <c:pt idx="1110">
                  <c:v>16.100000000000001</c:v>
                </c:pt>
                <c:pt idx="1111">
                  <c:v>16.11</c:v>
                </c:pt>
                <c:pt idx="1112">
                  <c:v>16.12</c:v>
                </c:pt>
                <c:pt idx="1113">
                  <c:v>16.13</c:v>
                </c:pt>
                <c:pt idx="1114">
                  <c:v>16.14</c:v>
                </c:pt>
                <c:pt idx="1115">
                  <c:v>16.149999999999999</c:v>
                </c:pt>
                <c:pt idx="1116">
                  <c:v>16.16</c:v>
                </c:pt>
                <c:pt idx="1117">
                  <c:v>16.170000000000002</c:v>
                </c:pt>
                <c:pt idx="1118">
                  <c:v>16.18</c:v>
                </c:pt>
                <c:pt idx="1119">
                  <c:v>16.190000000000001</c:v>
                </c:pt>
                <c:pt idx="1120">
                  <c:v>16.2</c:v>
                </c:pt>
                <c:pt idx="1121">
                  <c:v>16.21</c:v>
                </c:pt>
                <c:pt idx="1122">
                  <c:v>16.22</c:v>
                </c:pt>
                <c:pt idx="1123">
                  <c:v>16.23</c:v>
                </c:pt>
                <c:pt idx="1124">
                  <c:v>16.239999999999998</c:v>
                </c:pt>
                <c:pt idx="1125">
                  <c:v>16.25</c:v>
                </c:pt>
                <c:pt idx="1126">
                  <c:v>16.260000000000002</c:v>
                </c:pt>
                <c:pt idx="1127">
                  <c:v>16.27</c:v>
                </c:pt>
                <c:pt idx="1128">
                  <c:v>16.28</c:v>
                </c:pt>
                <c:pt idx="1129">
                  <c:v>16.29</c:v>
                </c:pt>
                <c:pt idx="1130">
                  <c:v>16.3</c:v>
                </c:pt>
                <c:pt idx="1131">
                  <c:v>16.309999999999999</c:v>
                </c:pt>
                <c:pt idx="1132">
                  <c:v>16.32</c:v>
                </c:pt>
                <c:pt idx="1133">
                  <c:v>16.329999999999998</c:v>
                </c:pt>
                <c:pt idx="1134">
                  <c:v>16.34</c:v>
                </c:pt>
                <c:pt idx="1135">
                  <c:v>16.350000000000001</c:v>
                </c:pt>
                <c:pt idx="1136">
                  <c:v>16.36</c:v>
                </c:pt>
                <c:pt idx="1137">
                  <c:v>16.37</c:v>
                </c:pt>
                <c:pt idx="1138">
                  <c:v>16.38</c:v>
                </c:pt>
                <c:pt idx="1139">
                  <c:v>16.39</c:v>
                </c:pt>
                <c:pt idx="1140">
                  <c:v>16.399999999999999</c:v>
                </c:pt>
                <c:pt idx="1141">
                  <c:v>16.41</c:v>
                </c:pt>
                <c:pt idx="1142">
                  <c:v>16.420000000000002</c:v>
                </c:pt>
                <c:pt idx="1143">
                  <c:v>16.43</c:v>
                </c:pt>
                <c:pt idx="1144">
                  <c:v>16.440000000000001</c:v>
                </c:pt>
                <c:pt idx="1145">
                  <c:v>16.45</c:v>
                </c:pt>
                <c:pt idx="1146">
                  <c:v>16.46</c:v>
                </c:pt>
                <c:pt idx="1147">
                  <c:v>16.47</c:v>
                </c:pt>
                <c:pt idx="1148">
                  <c:v>16.48</c:v>
                </c:pt>
                <c:pt idx="1149">
                  <c:v>16.489999999999998</c:v>
                </c:pt>
                <c:pt idx="1150">
                  <c:v>16.5</c:v>
                </c:pt>
                <c:pt idx="1151">
                  <c:v>16.510000000000002</c:v>
                </c:pt>
                <c:pt idx="1152">
                  <c:v>16.52</c:v>
                </c:pt>
                <c:pt idx="1153">
                  <c:v>16.53</c:v>
                </c:pt>
                <c:pt idx="1154">
                  <c:v>16.54</c:v>
                </c:pt>
                <c:pt idx="1155">
                  <c:v>16.55</c:v>
                </c:pt>
                <c:pt idx="1156">
                  <c:v>16.559999999999999</c:v>
                </c:pt>
                <c:pt idx="1157">
                  <c:v>16.57</c:v>
                </c:pt>
                <c:pt idx="1158">
                  <c:v>16.579999999999998</c:v>
                </c:pt>
                <c:pt idx="1159">
                  <c:v>16.59</c:v>
                </c:pt>
                <c:pt idx="1160">
                  <c:v>16.600000000000001</c:v>
                </c:pt>
                <c:pt idx="1161">
                  <c:v>16.61</c:v>
                </c:pt>
                <c:pt idx="1162">
                  <c:v>16.62</c:v>
                </c:pt>
                <c:pt idx="1163">
                  <c:v>16.63</c:v>
                </c:pt>
                <c:pt idx="1164">
                  <c:v>16.64</c:v>
                </c:pt>
                <c:pt idx="1165">
                  <c:v>16.649999999999999</c:v>
                </c:pt>
                <c:pt idx="1166">
                  <c:v>16.66</c:v>
                </c:pt>
                <c:pt idx="1167">
                  <c:v>16.670000000000002</c:v>
                </c:pt>
                <c:pt idx="1168">
                  <c:v>16.68</c:v>
                </c:pt>
                <c:pt idx="1169">
                  <c:v>16.690000000000001</c:v>
                </c:pt>
                <c:pt idx="1170">
                  <c:v>16.7</c:v>
                </c:pt>
                <c:pt idx="1171">
                  <c:v>16.71</c:v>
                </c:pt>
                <c:pt idx="1172">
                  <c:v>16.72</c:v>
                </c:pt>
                <c:pt idx="1173">
                  <c:v>16.73</c:v>
                </c:pt>
                <c:pt idx="1174">
                  <c:v>16.739999999999998</c:v>
                </c:pt>
                <c:pt idx="1175">
                  <c:v>16.75</c:v>
                </c:pt>
                <c:pt idx="1176">
                  <c:v>16.760000000000002</c:v>
                </c:pt>
                <c:pt idx="1177">
                  <c:v>16.77</c:v>
                </c:pt>
                <c:pt idx="1178">
                  <c:v>16.78</c:v>
                </c:pt>
                <c:pt idx="1179">
                  <c:v>16.79</c:v>
                </c:pt>
                <c:pt idx="1180">
                  <c:v>16.8</c:v>
                </c:pt>
                <c:pt idx="1181">
                  <c:v>16.809999999999999</c:v>
                </c:pt>
                <c:pt idx="1182">
                  <c:v>16.82</c:v>
                </c:pt>
                <c:pt idx="1183">
                  <c:v>16.829999999999998</c:v>
                </c:pt>
                <c:pt idx="1184">
                  <c:v>16.84</c:v>
                </c:pt>
                <c:pt idx="1185">
                  <c:v>16.850000000000001</c:v>
                </c:pt>
                <c:pt idx="1186">
                  <c:v>16.86</c:v>
                </c:pt>
                <c:pt idx="1187">
                  <c:v>16.87</c:v>
                </c:pt>
                <c:pt idx="1188">
                  <c:v>16.88</c:v>
                </c:pt>
                <c:pt idx="1189">
                  <c:v>16.89</c:v>
                </c:pt>
                <c:pt idx="1190">
                  <c:v>16.899999999999999</c:v>
                </c:pt>
                <c:pt idx="1191">
                  <c:v>16.91</c:v>
                </c:pt>
                <c:pt idx="1192">
                  <c:v>16.920000000000002</c:v>
                </c:pt>
                <c:pt idx="1193">
                  <c:v>16.93</c:v>
                </c:pt>
                <c:pt idx="1194">
                  <c:v>16.940000000000001</c:v>
                </c:pt>
                <c:pt idx="1195">
                  <c:v>16.95</c:v>
                </c:pt>
                <c:pt idx="1196">
                  <c:v>16.96</c:v>
                </c:pt>
                <c:pt idx="1197">
                  <c:v>16.97</c:v>
                </c:pt>
                <c:pt idx="1198">
                  <c:v>16.98</c:v>
                </c:pt>
                <c:pt idx="1199">
                  <c:v>16.989999999999998</c:v>
                </c:pt>
                <c:pt idx="1200">
                  <c:v>17</c:v>
                </c:pt>
                <c:pt idx="1201">
                  <c:v>17.010000000000002</c:v>
                </c:pt>
                <c:pt idx="1202">
                  <c:v>17.02</c:v>
                </c:pt>
                <c:pt idx="1203">
                  <c:v>17.03</c:v>
                </c:pt>
                <c:pt idx="1204">
                  <c:v>17.04</c:v>
                </c:pt>
                <c:pt idx="1205">
                  <c:v>17.05</c:v>
                </c:pt>
                <c:pt idx="1206">
                  <c:v>17.059999999999999</c:v>
                </c:pt>
                <c:pt idx="1207">
                  <c:v>17.07</c:v>
                </c:pt>
                <c:pt idx="1208">
                  <c:v>17.079999999999998</c:v>
                </c:pt>
                <c:pt idx="1209">
                  <c:v>17.09</c:v>
                </c:pt>
                <c:pt idx="1210">
                  <c:v>17.100000000000001</c:v>
                </c:pt>
                <c:pt idx="1211">
                  <c:v>17.11</c:v>
                </c:pt>
                <c:pt idx="1212">
                  <c:v>17.12</c:v>
                </c:pt>
                <c:pt idx="1213">
                  <c:v>17.13</c:v>
                </c:pt>
                <c:pt idx="1214">
                  <c:v>17.14</c:v>
                </c:pt>
                <c:pt idx="1215">
                  <c:v>17.149999999999999</c:v>
                </c:pt>
                <c:pt idx="1216">
                  <c:v>17.16</c:v>
                </c:pt>
                <c:pt idx="1217">
                  <c:v>17.170000000000002</c:v>
                </c:pt>
                <c:pt idx="1218">
                  <c:v>17.18</c:v>
                </c:pt>
                <c:pt idx="1219">
                  <c:v>17.190000000000001</c:v>
                </c:pt>
                <c:pt idx="1220">
                  <c:v>17.2</c:v>
                </c:pt>
                <c:pt idx="1221">
                  <c:v>17.21</c:v>
                </c:pt>
                <c:pt idx="1222">
                  <c:v>17.22</c:v>
                </c:pt>
                <c:pt idx="1223">
                  <c:v>17.23</c:v>
                </c:pt>
                <c:pt idx="1224">
                  <c:v>17.239999999999998</c:v>
                </c:pt>
                <c:pt idx="1225">
                  <c:v>17.25</c:v>
                </c:pt>
                <c:pt idx="1226">
                  <c:v>17.260000000000002</c:v>
                </c:pt>
                <c:pt idx="1227">
                  <c:v>17.27</c:v>
                </c:pt>
                <c:pt idx="1228">
                  <c:v>17.28</c:v>
                </c:pt>
                <c:pt idx="1229">
                  <c:v>17.29</c:v>
                </c:pt>
                <c:pt idx="1230">
                  <c:v>17.3</c:v>
                </c:pt>
                <c:pt idx="1231">
                  <c:v>17.309999999999999</c:v>
                </c:pt>
                <c:pt idx="1232">
                  <c:v>17.32</c:v>
                </c:pt>
                <c:pt idx="1233">
                  <c:v>17.329999999999998</c:v>
                </c:pt>
                <c:pt idx="1234">
                  <c:v>17.34</c:v>
                </c:pt>
                <c:pt idx="1235">
                  <c:v>17.350000000000001</c:v>
                </c:pt>
                <c:pt idx="1236">
                  <c:v>17.36</c:v>
                </c:pt>
                <c:pt idx="1237">
                  <c:v>17.37</c:v>
                </c:pt>
                <c:pt idx="1238">
                  <c:v>17.38</c:v>
                </c:pt>
                <c:pt idx="1239">
                  <c:v>17.39</c:v>
                </c:pt>
                <c:pt idx="1240">
                  <c:v>17.399999999999999</c:v>
                </c:pt>
                <c:pt idx="1241">
                  <c:v>17.41</c:v>
                </c:pt>
                <c:pt idx="1242">
                  <c:v>17.420000000000002</c:v>
                </c:pt>
                <c:pt idx="1243">
                  <c:v>17.43</c:v>
                </c:pt>
                <c:pt idx="1244">
                  <c:v>17.440000000000001</c:v>
                </c:pt>
                <c:pt idx="1245">
                  <c:v>17.45</c:v>
                </c:pt>
                <c:pt idx="1246">
                  <c:v>17.46</c:v>
                </c:pt>
                <c:pt idx="1247">
                  <c:v>17.47</c:v>
                </c:pt>
                <c:pt idx="1248">
                  <c:v>17.48</c:v>
                </c:pt>
                <c:pt idx="1249">
                  <c:v>17.489999999999998</c:v>
                </c:pt>
                <c:pt idx="1250">
                  <c:v>17.5</c:v>
                </c:pt>
                <c:pt idx="1251">
                  <c:v>17.510000000000002</c:v>
                </c:pt>
                <c:pt idx="1252">
                  <c:v>17.52</c:v>
                </c:pt>
                <c:pt idx="1253">
                  <c:v>17.53</c:v>
                </c:pt>
                <c:pt idx="1254">
                  <c:v>17.54</c:v>
                </c:pt>
                <c:pt idx="1255">
                  <c:v>17.55</c:v>
                </c:pt>
                <c:pt idx="1256">
                  <c:v>17.559999999999999</c:v>
                </c:pt>
                <c:pt idx="1257">
                  <c:v>17.57</c:v>
                </c:pt>
                <c:pt idx="1258">
                  <c:v>17.579999999999998</c:v>
                </c:pt>
                <c:pt idx="1259">
                  <c:v>17.59</c:v>
                </c:pt>
                <c:pt idx="1260">
                  <c:v>17.600000000000001</c:v>
                </c:pt>
                <c:pt idx="1261">
                  <c:v>17.61</c:v>
                </c:pt>
                <c:pt idx="1262">
                  <c:v>17.62</c:v>
                </c:pt>
                <c:pt idx="1263">
                  <c:v>17.63</c:v>
                </c:pt>
                <c:pt idx="1264">
                  <c:v>17.64</c:v>
                </c:pt>
                <c:pt idx="1265">
                  <c:v>17.649999999999999</c:v>
                </c:pt>
                <c:pt idx="1266">
                  <c:v>17.66</c:v>
                </c:pt>
                <c:pt idx="1267">
                  <c:v>17.670000000000002</c:v>
                </c:pt>
                <c:pt idx="1268">
                  <c:v>17.68</c:v>
                </c:pt>
                <c:pt idx="1269">
                  <c:v>17.690000000000001</c:v>
                </c:pt>
                <c:pt idx="1270">
                  <c:v>17.7</c:v>
                </c:pt>
                <c:pt idx="1271">
                  <c:v>17.71</c:v>
                </c:pt>
                <c:pt idx="1272">
                  <c:v>17.72</c:v>
                </c:pt>
                <c:pt idx="1273">
                  <c:v>17.73</c:v>
                </c:pt>
                <c:pt idx="1274">
                  <c:v>17.739999999999998</c:v>
                </c:pt>
                <c:pt idx="1275">
                  <c:v>17.75</c:v>
                </c:pt>
                <c:pt idx="1276">
                  <c:v>17.760000000000002</c:v>
                </c:pt>
                <c:pt idx="1277">
                  <c:v>17.77</c:v>
                </c:pt>
                <c:pt idx="1278">
                  <c:v>17.78</c:v>
                </c:pt>
                <c:pt idx="1279">
                  <c:v>17.79</c:v>
                </c:pt>
                <c:pt idx="1280">
                  <c:v>17.8</c:v>
                </c:pt>
                <c:pt idx="1281">
                  <c:v>17.809999999999999</c:v>
                </c:pt>
                <c:pt idx="1282">
                  <c:v>17.82</c:v>
                </c:pt>
                <c:pt idx="1283">
                  <c:v>17.829999999999998</c:v>
                </c:pt>
                <c:pt idx="1284">
                  <c:v>17.84</c:v>
                </c:pt>
                <c:pt idx="1285">
                  <c:v>17.850000000000001</c:v>
                </c:pt>
                <c:pt idx="1286">
                  <c:v>17.86</c:v>
                </c:pt>
                <c:pt idx="1287">
                  <c:v>17.87</c:v>
                </c:pt>
                <c:pt idx="1288">
                  <c:v>17.88</c:v>
                </c:pt>
                <c:pt idx="1289">
                  <c:v>17.89</c:v>
                </c:pt>
                <c:pt idx="1290">
                  <c:v>17.899999999999999</c:v>
                </c:pt>
                <c:pt idx="1291">
                  <c:v>17.91</c:v>
                </c:pt>
                <c:pt idx="1292">
                  <c:v>17.920000000000002</c:v>
                </c:pt>
                <c:pt idx="1293">
                  <c:v>17.93</c:v>
                </c:pt>
                <c:pt idx="1294">
                  <c:v>17.940000000000001</c:v>
                </c:pt>
                <c:pt idx="1295">
                  <c:v>17.95</c:v>
                </c:pt>
                <c:pt idx="1296">
                  <c:v>17.96</c:v>
                </c:pt>
                <c:pt idx="1297">
                  <c:v>17.97</c:v>
                </c:pt>
                <c:pt idx="1298">
                  <c:v>17.98</c:v>
                </c:pt>
                <c:pt idx="1299">
                  <c:v>17.989999999999998</c:v>
                </c:pt>
                <c:pt idx="1300">
                  <c:v>18</c:v>
                </c:pt>
                <c:pt idx="1301">
                  <c:v>18.010000000000002</c:v>
                </c:pt>
                <c:pt idx="1302">
                  <c:v>18.02</c:v>
                </c:pt>
                <c:pt idx="1303">
                  <c:v>18.03</c:v>
                </c:pt>
                <c:pt idx="1304">
                  <c:v>18.04</c:v>
                </c:pt>
                <c:pt idx="1305">
                  <c:v>18.05</c:v>
                </c:pt>
                <c:pt idx="1306">
                  <c:v>18.059999999999999</c:v>
                </c:pt>
                <c:pt idx="1307">
                  <c:v>18.07</c:v>
                </c:pt>
                <c:pt idx="1308">
                  <c:v>18.079999999999998</c:v>
                </c:pt>
                <c:pt idx="1309">
                  <c:v>18.09</c:v>
                </c:pt>
                <c:pt idx="1310">
                  <c:v>18.100000000000001</c:v>
                </c:pt>
                <c:pt idx="1311">
                  <c:v>18.11</c:v>
                </c:pt>
                <c:pt idx="1312">
                  <c:v>18.12</c:v>
                </c:pt>
                <c:pt idx="1313">
                  <c:v>18.13</c:v>
                </c:pt>
                <c:pt idx="1314">
                  <c:v>18.14</c:v>
                </c:pt>
                <c:pt idx="1315">
                  <c:v>18.149999999999999</c:v>
                </c:pt>
                <c:pt idx="1316">
                  <c:v>18.16</c:v>
                </c:pt>
                <c:pt idx="1317">
                  <c:v>18.170000000000002</c:v>
                </c:pt>
                <c:pt idx="1318">
                  <c:v>18.18</c:v>
                </c:pt>
                <c:pt idx="1319">
                  <c:v>18.190000000000001</c:v>
                </c:pt>
                <c:pt idx="1320">
                  <c:v>18.2</c:v>
                </c:pt>
                <c:pt idx="1321">
                  <c:v>18.21</c:v>
                </c:pt>
                <c:pt idx="1322">
                  <c:v>18.22</c:v>
                </c:pt>
                <c:pt idx="1323">
                  <c:v>18.23</c:v>
                </c:pt>
                <c:pt idx="1324">
                  <c:v>18.239999999999998</c:v>
                </c:pt>
                <c:pt idx="1325">
                  <c:v>18.25</c:v>
                </c:pt>
                <c:pt idx="1326">
                  <c:v>18.260000000000002</c:v>
                </c:pt>
                <c:pt idx="1327">
                  <c:v>18.27</c:v>
                </c:pt>
                <c:pt idx="1328">
                  <c:v>18.28</c:v>
                </c:pt>
                <c:pt idx="1329">
                  <c:v>18.29</c:v>
                </c:pt>
                <c:pt idx="1330">
                  <c:v>18.3</c:v>
                </c:pt>
                <c:pt idx="1331">
                  <c:v>18.309999999999999</c:v>
                </c:pt>
                <c:pt idx="1332">
                  <c:v>18.32</c:v>
                </c:pt>
                <c:pt idx="1333">
                  <c:v>18.329999999999998</c:v>
                </c:pt>
                <c:pt idx="1334">
                  <c:v>18.34</c:v>
                </c:pt>
                <c:pt idx="1335">
                  <c:v>18.350000000000001</c:v>
                </c:pt>
                <c:pt idx="1336">
                  <c:v>18.36</c:v>
                </c:pt>
                <c:pt idx="1337">
                  <c:v>18.37</c:v>
                </c:pt>
                <c:pt idx="1338">
                  <c:v>18.38</c:v>
                </c:pt>
                <c:pt idx="1339">
                  <c:v>18.39</c:v>
                </c:pt>
                <c:pt idx="1340">
                  <c:v>18.399999999999999</c:v>
                </c:pt>
                <c:pt idx="1341">
                  <c:v>18.41</c:v>
                </c:pt>
                <c:pt idx="1342">
                  <c:v>18.420000000000002</c:v>
                </c:pt>
                <c:pt idx="1343">
                  <c:v>18.43</c:v>
                </c:pt>
                <c:pt idx="1344">
                  <c:v>18.440000000000001</c:v>
                </c:pt>
                <c:pt idx="1345">
                  <c:v>18.45</c:v>
                </c:pt>
                <c:pt idx="1346">
                  <c:v>18.46</c:v>
                </c:pt>
                <c:pt idx="1347">
                  <c:v>18.47</c:v>
                </c:pt>
                <c:pt idx="1348">
                  <c:v>18.48</c:v>
                </c:pt>
                <c:pt idx="1349">
                  <c:v>18.489999999999998</c:v>
                </c:pt>
                <c:pt idx="1350">
                  <c:v>18.5</c:v>
                </c:pt>
                <c:pt idx="1351">
                  <c:v>18.510000000000002</c:v>
                </c:pt>
                <c:pt idx="1352">
                  <c:v>18.52</c:v>
                </c:pt>
                <c:pt idx="1353">
                  <c:v>18.53</c:v>
                </c:pt>
                <c:pt idx="1354">
                  <c:v>18.54</c:v>
                </c:pt>
                <c:pt idx="1355">
                  <c:v>18.55</c:v>
                </c:pt>
                <c:pt idx="1356">
                  <c:v>18.559999999999999</c:v>
                </c:pt>
                <c:pt idx="1357">
                  <c:v>18.57</c:v>
                </c:pt>
                <c:pt idx="1358">
                  <c:v>18.579999999999998</c:v>
                </c:pt>
                <c:pt idx="1359">
                  <c:v>18.59</c:v>
                </c:pt>
                <c:pt idx="1360">
                  <c:v>18.600000000000001</c:v>
                </c:pt>
                <c:pt idx="1361">
                  <c:v>18.61</c:v>
                </c:pt>
                <c:pt idx="1362">
                  <c:v>18.62</c:v>
                </c:pt>
                <c:pt idx="1363">
                  <c:v>18.63</c:v>
                </c:pt>
                <c:pt idx="1364">
                  <c:v>18.64</c:v>
                </c:pt>
                <c:pt idx="1365">
                  <c:v>18.649999999999999</c:v>
                </c:pt>
                <c:pt idx="1366">
                  <c:v>18.66</c:v>
                </c:pt>
                <c:pt idx="1367">
                  <c:v>18.670000000000002</c:v>
                </c:pt>
                <c:pt idx="1368">
                  <c:v>18.68</c:v>
                </c:pt>
                <c:pt idx="1369">
                  <c:v>18.690000000000001</c:v>
                </c:pt>
                <c:pt idx="1370">
                  <c:v>18.7</c:v>
                </c:pt>
                <c:pt idx="1371">
                  <c:v>18.71</c:v>
                </c:pt>
                <c:pt idx="1372">
                  <c:v>18.72</c:v>
                </c:pt>
                <c:pt idx="1373">
                  <c:v>18.73</c:v>
                </c:pt>
                <c:pt idx="1374">
                  <c:v>18.739999999999998</c:v>
                </c:pt>
                <c:pt idx="1375">
                  <c:v>18.75</c:v>
                </c:pt>
                <c:pt idx="1376">
                  <c:v>18.760000000000002</c:v>
                </c:pt>
                <c:pt idx="1377">
                  <c:v>18.77</c:v>
                </c:pt>
                <c:pt idx="1378">
                  <c:v>18.78</c:v>
                </c:pt>
                <c:pt idx="1379">
                  <c:v>18.79</c:v>
                </c:pt>
                <c:pt idx="1380">
                  <c:v>18.8</c:v>
                </c:pt>
                <c:pt idx="1381">
                  <c:v>18.809999999999999</c:v>
                </c:pt>
                <c:pt idx="1382">
                  <c:v>18.82</c:v>
                </c:pt>
                <c:pt idx="1383">
                  <c:v>18.829999999999998</c:v>
                </c:pt>
                <c:pt idx="1384">
                  <c:v>18.84</c:v>
                </c:pt>
                <c:pt idx="1385">
                  <c:v>18.850000000000001</c:v>
                </c:pt>
                <c:pt idx="1386">
                  <c:v>18.86</c:v>
                </c:pt>
                <c:pt idx="1387">
                  <c:v>18.87</c:v>
                </c:pt>
                <c:pt idx="1388">
                  <c:v>18.88</c:v>
                </c:pt>
                <c:pt idx="1389">
                  <c:v>18.89</c:v>
                </c:pt>
                <c:pt idx="1390">
                  <c:v>18.899999999999999</c:v>
                </c:pt>
                <c:pt idx="1391">
                  <c:v>18.91</c:v>
                </c:pt>
                <c:pt idx="1392">
                  <c:v>18.920000000000002</c:v>
                </c:pt>
                <c:pt idx="1393">
                  <c:v>18.93</c:v>
                </c:pt>
                <c:pt idx="1394">
                  <c:v>18.940000000000001</c:v>
                </c:pt>
                <c:pt idx="1395">
                  <c:v>18.95</c:v>
                </c:pt>
                <c:pt idx="1396">
                  <c:v>18.96</c:v>
                </c:pt>
                <c:pt idx="1397">
                  <c:v>18.97</c:v>
                </c:pt>
                <c:pt idx="1398">
                  <c:v>18.98</c:v>
                </c:pt>
                <c:pt idx="1399">
                  <c:v>18.989999999999998</c:v>
                </c:pt>
                <c:pt idx="1400">
                  <c:v>19</c:v>
                </c:pt>
                <c:pt idx="1401">
                  <c:v>19.010000000000002</c:v>
                </c:pt>
                <c:pt idx="1402">
                  <c:v>19.02</c:v>
                </c:pt>
                <c:pt idx="1403">
                  <c:v>19.03</c:v>
                </c:pt>
                <c:pt idx="1404">
                  <c:v>19.04</c:v>
                </c:pt>
                <c:pt idx="1405">
                  <c:v>19.05</c:v>
                </c:pt>
                <c:pt idx="1406">
                  <c:v>19.059999999999999</c:v>
                </c:pt>
                <c:pt idx="1407">
                  <c:v>19.07</c:v>
                </c:pt>
                <c:pt idx="1408">
                  <c:v>19.079999999999998</c:v>
                </c:pt>
                <c:pt idx="1409">
                  <c:v>19.09</c:v>
                </c:pt>
                <c:pt idx="1410">
                  <c:v>19.100000000000001</c:v>
                </c:pt>
                <c:pt idx="1411">
                  <c:v>19.11</c:v>
                </c:pt>
                <c:pt idx="1412">
                  <c:v>19.12</c:v>
                </c:pt>
                <c:pt idx="1413">
                  <c:v>19.13</c:v>
                </c:pt>
                <c:pt idx="1414">
                  <c:v>19.14</c:v>
                </c:pt>
                <c:pt idx="1415">
                  <c:v>19.149999999999999</c:v>
                </c:pt>
                <c:pt idx="1416">
                  <c:v>19.16</c:v>
                </c:pt>
                <c:pt idx="1417">
                  <c:v>19.170000000000002</c:v>
                </c:pt>
                <c:pt idx="1418">
                  <c:v>19.18</c:v>
                </c:pt>
                <c:pt idx="1419">
                  <c:v>19.190000000000001</c:v>
                </c:pt>
                <c:pt idx="1420">
                  <c:v>19.2</c:v>
                </c:pt>
                <c:pt idx="1421">
                  <c:v>19.21</c:v>
                </c:pt>
                <c:pt idx="1422">
                  <c:v>19.22</c:v>
                </c:pt>
                <c:pt idx="1423">
                  <c:v>19.23</c:v>
                </c:pt>
                <c:pt idx="1424">
                  <c:v>19.239999999999998</c:v>
                </c:pt>
                <c:pt idx="1425">
                  <c:v>19.25</c:v>
                </c:pt>
                <c:pt idx="1426">
                  <c:v>19.260000000000002</c:v>
                </c:pt>
                <c:pt idx="1427">
                  <c:v>19.27</c:v>
                </c:pt>
                <c:pt idx="1428">
                  <c:v>19.28</c:v>
                </c:pt>
                <c:pt idx="1429">
                  <c:v>19.29</c:v>
                </c:pt>
                <c:pt idx="1430">
                  <c:v>19.3</c:v>
                </c:pt>
                <c:pt idx="1431">
                  <c:v>19.309999999999999</c:v>
                </c:pt>
                <c:pt idx="1432">
                  <c:v>19.32</c:v>
                </c:pt>
                <c:pt idx="1433">
                  <c:v>19.329999999999998</c:v>
                </c:pt>
                <c:pt idx="1434">
                  <c:v>19.34</c:v>
                </c:pt>
                <c:pt idx="1435">
                  <c:v>19.350000000000001</c:v>
                </c:pt>
                <c:pt idx="1436">
                  <c:v>19.36</c:v>
                </c:pt>
                <c:pt idx="1437">
                  <c:v>19.37</c:v>
                </c:pt>
                <c:pt idx="1438">
                  <c:v>19.38</c:v>
                </c:pt>
                <c:pt idx="1439">
                  <c:v>19.39</c:v>
                </c:pt>
                <c:pt idx="1440">
                  <c:v>19.399999999999999</c:v>
                </c:pt>
                <c:pt idx="1441">
                  <c:v>19.41</c:v>
                </c:pt>
                <c:pt idx="1442">
                  <c:v>19.420000000000002</c:v>
                </c:pt>
                <c:pt idx="1443">
                  <c:v>19.43</c:v>
                </c:pt>
                <c:pt idx="1444">
                  <c:v>19.440000000000001</c:v>
                </c:pt>
                <c:pt idx="1445">
                  <c:v>19.45</c:v>
                </c:pt>
                <c:pt idx="1446">
                  <c:v>19.46</c:v>
                </c:pt>
                <c:pt idx="1447">
                  <c:v>19.47</c:v>
                </c:pt>
                <c:pt idx="1448">
                  <c:v>19.48</c:v>
                </c:pt>
                <c:pt idx="1449">
                  <c:v>19.489999999999998</c:v>
                </c:pt>
                <c:pt idx="1450">
                  <c:v>19.5</c:v>
                </c:pt>
                <c:pt idx="1451">
                  <c:v>19.510000000000002</c:v>
                </c:pt>
                <c:pt idx="1452">
                  <c:v>19.52</c:v>
                </c:pt>
                <c:pt idx="1453">
                  <c:v>19.53</c:v>
                </c:pt>
                <c:pt idx="1454">
                  <c:v>19.54</c:v>
                </c:pt>
                <c:pt idx="1455">
                  <c:v>19.55</c:v>
                </c:pt>
                <c:pt idx="1456">
                  <c:v>19.559999999999999</c:v>
                </c:pt>
                <c:pt idx="1457">
                  <c:v>19.57</c:v>
                </c:pt>
                <c:pt idx="1458">
                  <c:v>19.579999999999998</c:v>
                </c:pt>
                <c:pt idx="1459">
                  <c:v>19.59</c:v>
                </c:pt>
                <c:pt idx="1460">
                  <c:v>19.600000000000001</c:v>
                </c:pt>
                <c:pt idx="1461">
                  <c:v>19.61</c:v>
                </c:pt>
                <c:pt idx="1462">
                  <c:v>19.62</c:v>
                </c:pt>
                <c:pt idx="1463">
                  <c:v>19.63</c:v>
                </c:pt>
                <c:pt idx="1464">
                  <c:v>19.64</c:v>
                </c:pt>
                <c:pt idx="1465">
                  <c:v>19.649999999999999</c:v>
                </c:pt>
                <c:pt idx="1466">
                  <c:v>19.66</c:v>
                </c:pt>
                <c:pt idx="1467">
                  <c:v>19.670000000000002</c:v>
                </c:pt>
                <c:pt idx="1468">
                  <c:v>19.68</c:v>
                </c:pt>
                <c:pt idx="1469">
                  <c:v>19.690000000000001</c:v>
                </c:pt>
                <c:pt idx="1470">
                  <c:v>19.7</c:v>
                </c:pt>
                <c:pt idx="1471">
                  <c:v>19.71</c:v>
                </c:pt>
                <c:pt idx="1472">
                  <c:v>19.72</c:v>
                </c:pt>
                <c:pt idx="1473">
                  <c:v>19.73</c:v>
                </c:pt>
                <c:pt idx="1474">
                  <c:v>19.739999999999998</c:v>
                </c:pt>
                <c:pt idx="1475">
                  <c:v>19.75</c:v>
                </c:pt>
                <c:pt idx="1476">
                  <c:v>19.760000000000002</c:v>
                </c:pt>
                <c:pt idx="1477">
                  <c:v>19.77</c:v>
                </c:pt>
                <c:pt idx="1478">
                  <c:v>19.78</c:v>
                </c:pt>
                <c:pt idx="1479">
                  <c:v>19.79</c:v>
                </c:pt>
                <c:pt idx="1480">
                  <c:v>19.8</c:v>
                </c:pt>
                <c:pt idx="1481">
                  <c:v>19.809999999999999</c:v>
                </c:pt>
                <c:pt idx="1482">
                  <c:v>19.82</c:v>
                </c:pt>
                <c:pt idx="1483">
                  <c:v>19.829999999999998</c:v>
                </c:pt>
                <c:pt idx="1484">
                  <c:v>19.84</c:v>
                </c:pt>
                <c:pt idx="1485">
                  <c:v>19.850000000000001</c:v>
                </c:pt>
                <c:pt idx="1486">
                  <c:v>19.86</c:v>
                </c:pt>
                <c:pt idx="1487">
                  <c:v>19.87</c:v>
                </c:pt>
                <c:pt idx="1488">
                  <c:v>19.88</c:v>
                </c:pt>
                <c:pt idx="1489">
                  <c:v>19.89</c:v>
                </c:pt>
                <c:pt idx="1490">
                  <c:v>19.899999999999999</c:v>
                </c:pt>
                <c:pt idx="1491">
                  <c:v>19.91</c:v>
                </c:pt>
                <c:pt idx="1492">
                  <c:v>19.920000000000002</c:v>
                </c:pt>
                <c:pt idx="1493">
                  <c:v>19.93</c:v>
                </c:pt>
                <c:pt idx="1494">
                  <c:v>19.940000000000001</c:v>
                </c:pt>
                <c:pt idx="1495">
                  <c:v>19.95</c:v>
                </c:pt>
                <c:pt idx="1496">
                  <c:v>19.96</c:v>
                </c:pt>
                <c:pt idx="1497">
                  <c:v>19.97</c:v>
                </c:pt>
                <c:pt idx="1498">
                  <c:v>19.98</c:v>
                </c:pt>
                <c:pt idx="1499">
                  <c:v>19.989999999999998</c:v>
                </c:pt>
                <c:pt idx="1500">
                  <c:v>20</c:v>
                </c:pt>
                <c:pt idx="1501">
                  <c:v>20.010000000000002</c:v>
                </c:pt>
                <c:pt idx="1502">
                  <c:v>20.02</c:v>
                </c:pt>
                <c:pt idx="1503">
                  <c:v>20.03</c:v>
                </c:pt>
                <c:pt idx="1504">
                  <c:v>20.04</c:v>
                </c:pt>
                <c:pt idx="1505">
                  <c:v>20.05</c:v>
                </c:pt>
                <c:pt idx="1506">
                  <c:v>20.059999999999999</c:v>
                </c:pt>
                <c:pt idx="1507">
                  <c:v>20.07</c:v>
                </c:pt>
                <c:pt idx="1508">
                  <c:v>20.079999999999998</c:v>
                </c:pt>
                <c:pt idx="1509">
                  <c:v>20.09</c:v>
                </c:pt>
                <c:pt idx="1510">
                  <c:v>20.100000000000001</c:v>
                </c:pt>
                <c:pt idx="1511">
                  <c:v>20.11</c:v>
                </c:pt>
                <c:pt idx="1512">
                  <c:v>20.12</c:v>
                </c:pt>
                <c:pt idx="1513">
                  <c:v>20.13</c:v>
                </c:pt>
                <c:pt idx="1514">
                  <c:v>20.14</c:v>
                </c:pt>
                <c:pt idx="1515">
                  <c:v>20.149999999999999</c:v>
                </c:pt>
                <c:pt idx="1516">
                  <c:v>20.16</c:v>
                </c:pt>
                <c:pt idx="1517">
                  <c:v>20.170000000000002</c:v>
                </c:pt>
                <c:pt idx="1518">
                  <c:v>20.18</c:v>
                </c:pt>
                <c:pt idx="1519">
                  <c:v>20.190000000000001</c:v>
                </c:pt>
                <c:pt idx="1520">
                  <c:v>20.2</c:v>
                </c:pt>
                <c:pt idx="1521">
                  <c:v>20.21</c:v>
                </c:pt>
                <c:pt idx="1522">
                  <c:v>20.22</c:v>
                </c:pt>
                <c:pt idx="1523">
                  <c:v>20.23</c:v>
                </c:pt>
                <c:pt idx="1524">
                  <c:v>20.239999999999998</c:v>
                </c:pt>
                <c:pt idx="1525">
                  <c:v>20.25</c:v>
                </c:pt>
                <c:pt idx="1526">
                  <c:v>20.260000000000002</c:v>
                </c:pt>
                <c:pt idx="1527">
                  <c:v>20.27</c:v>
                </c:pt>
                <c:pt idx="1528">
                  <c:v>20.28</c:v>
                </c:pt>
                <c:pt idx="1529">
                  <c:v>20.29</c:v>
                </c:pt>
                <c:pt idx="1530">
                  <c:v>20.3</c:v>
                </c:pt>
                <c:pt idx="1531">
                  <c:v>20.309999999999999</c:v>
                </c:pt>
                <c:pt idx="1532">
                  <c:v>20.32</c:v>
                </c:pt>
                <c:pt idx="1533">
                  <c:v>20.329999999999998</c:v>
                </c:pt>
                <c:pt idx="1534">
                  <c:v>20.34</c:v>
                </c:pt>
                <c:pt idx="1535">
                  <c:v>20.350000000000001</c:v>
                </c:pt>
                <c:pt idx="1536">
                  <c:v>20.36</c:v>
                </c:pt>
                <c:pt idx="1537">
                  <c:v>20.37</c:v>
                </c:pt>
                <c:pt idx="1538">
                  <c:v>20.38</c:v>
                </c:pt>
                <c:pt idx="1539">
                  <c:v>20.39</c:v>
                </c:pt>
                <c:pt idx="1540">
                  <c:v>20.399999999999999</c:v>
                </c:pt>
                <c:pt idx="1541">
                  <c:v>20.41</c:v>
                </c:pt>
                <c:pt idx="1542">
                  <c:v>20.420000000000002</c:v>
                </c:pt>
                <c:pt idx="1543">
                  <c:v>20.43</c:v>
                </c:pt>
                <c:pt idx="1544">
                  <c:v>20.440000000000001</c:v>
                </c:pt>
                <c:pt idx="1545">
                  <c:v>20.45</c:v>
                </c:pt>
                <c:pt idx="1546">
                  <c:v>20.46</c:v>
                </c:pt>
                <c:pt idx="1547">
                  <c:v>20.47</c:v>
                </c:pt>
                <c:pt idx="1548">
                  <c:v>20.48</c:v>
                </c:pt>
                <c:pt idx="1549">
                  <c:v>20.49</c:v>
                </c:pt>
                <c:pt idx="1550">
                  <c:v>20.5</c:v>
                </c:pt>
                <c:pt idx="1551">
                  <c:v>20.51</c:v>
                </c:pt>
                <c:pt idx="1552">
                  <c:v>20.52</c:v>
                </c:pt>
                <c:pt idx="1553">
                  <c:v>20.53</c:v>
                </c:pt>
                <c:pt idx="1554">
                  <c:v>20.54</c:v>
                </c:pt>
                <c:pt idx="1555">
                  <c:v>20.55</c:v>
                </c:pt>
                <c:pt idx="1556">
                  <c:v>20.56</c:v>
                </c:pt>
                <c:pt idx="1557">
                  <c:v>20.57</c:v>
                </c:pt>
                <c:pt idx="1558">
                  <c:v>20.58</c:v>
                </c:pt>
                <c:pt idx="1559">
                  <c:v>20.59</c:v>
                </c:pt>
                <c:pt idx="1560">
                  <c:v>20.6</c:v>
                </c:pt>
                <c:pt idx="1561">
                  <c:v>20.61</c:v>
                </c:pt>
                <c:pt idx="1562">
                  <c:v>20.62</c:v>
                </c:pt>
                <c:pt idx="1563">
                  <c:v>20.63</c:v>
                </c:pt>
                <c:pt idx="1564">
                  <c:v>20.64</c:v>
                </c:pt>
                <c:pt idx="1565">
                  <c:v>20.65</c:v>
                </c:pt>
                <c:pt idx="1566">
                  <c:v>20.66</c:v>
                </c:pt>
                <c:pt idx="1567">
                  <c:v>20.67</c:v>
                </c:pt>
                <c:pt idx="1568">
                  <c:v>20.68</c:v>
                </c:pt>
                <c:pt idx="1569">
                  <c:v>20.69</c:v>
                </c:pt>
                <c:pt idx="1570">
                  <c:v>20.7</c:v>
                </c:pt>
                <c:pt idx="1571">
                  <c:v>20.71</c:v>
                </c:pt>
                <c:pt idx="1572">
                  <c:v>20.72</c:v>
                </c:pt>
                <c:pt idx="1573">
                  <c:v>20.73</c:v>
                </c:pt>
                <c:pt idx="1574">
                  <c:v>20.74</c:v>
                </c:pt>
                <c:pt idx="1575">
                  <c:v>20.75</c:v>
                </c:pt>
                <c:pt idx="1576">
                  <c:v>20.76</c:v>
                </c:pt>
                <c:pt idx="1577">
                  <c:v>20.77</c:v>
                </c:pt>
                <c:pt idx="1578">
                  <c:v>20.78</c:v>
                </c:pt>
                <c:pt idx="1579">
                  <c:v>20.79</c:v>
                </c:pt>
                <c:pt idx="1580">
                  <c:v>20.8</c:v>
                </c:pt>
                <c:pt idx="1581">
                  <c:v>20.81</c:v>
                </c:pt>
                <c:pt idx="1582">
                  <c:v>20.82</c:v>
                </c:pt>
                <c:pt idx="1583">
                  <c:v>20.83</c:v>
                </c:pt>
                <c:pt idx="1584">
                  <c:v>20.84</c:v>
                </c:pt>
                <c:pt idx="1585">
                  <c:v>20.85</c:v>
                </c:pt>
                <c:pt idx="1586">
                  <c:v>20.86</c:v>
                </c:pt>
                <c:pt idx="1587">
                  <c:v>20.87</c:v>
                </c:pt>
                <c:pt idx="1588">
                  <c:v>20.88</c:v>
                </c:pt>
                <c:pt idx="1589">
                  <c:v>20.89</c:v>
                </c:pt>
                <c:pt idx="1590">
                  <c:v>20.9</c:v>
                </c:pt>
                <c:pt idx="1591">
                  <c:v>20.91</c:v>
                </c:pt>
                <c:pt idx="1592">
                  <c:v>20.92</c:v>
                </c:pt>
                <c:pt idx="1593">
                  <c:v>20.93</c:v>
                </c:pt>
                <c:pt idx="1594">
                  <c:v>20.94</c:v>
                </c:pt>
                <c:pt idx="1595">
                  <c:v>20.95</c:v>
                </c:pt>
                <c:pt idx="1596">
                  <c:v>20.96</c:v>
                </c:pt>
                <c:pt idx="1597">
                  <c:v>20.97</c:v>
                </c:pt>
                <c:pt idx="1598">
                  <c:v>20.98</c:v>
                </c:pt>
                <c:pt idx="1599">
                  <c:v>20.99</c:v>
                </c:pt>
                <c:pt idx="1600">
                  <c:v>21</c:v>
                </c:pt>
                <c:pt idx="1601">
                  <c:v>21.01</c:v>
                </c:pt>
                <c:pt idx="1602">
                  <c:v>21.02</c:v>
                </c:pt>
                <c:pt idx="1603">
                  <c:v>21.03</c:v>
                </c:pt>
                <c:pt idx="1604">
                  <c:v>21.04</c:v>
                </c:pt>
                <c:pt idx="1605">
                  <c:v>21.05</c:v>
                </c:pt>
                <c:pt idx="1606">
                  <c:v>21.06</c:v>
                </c:pt>
                <c:pt idx="1607">
                  <c:v>21.07</c:v>
                </c:pt>
                <c:pt idx="1608">
                  <c:v>21.08</c:v>
                </c:pt>
                <c:pt idx="1609">
                  <c:v>21.09</c:v>
                </c:pt>
                <c:pt idx="1610">
                  <c:v>21.1</c:v>
                </c:pt>
                <c:pt idx="1611">
                  <c:v>21.11</c:v>
                </c:pt>
                <c:pt idx="1612">
                  <c:v>21.12</c:v>
                </c:pt>
                <c:pt idx="1613">
                  <c:v>21.13</c:v>
                </c:pt>
                <c:pt idx="1614">
                  <c:v>21.14</c:v>
                </c:pt>
                <c:pt idx="1615">
                  <c:v>21.15</c:v>
                </c:pt>
                <c:pt idx="1616">
                  <c:v>21.16</c:v>
                </c:pt>
                <c:pt idx="1617">
                  <c:v>21.17</c:v>
                </c:pt>
                <c:pt idx="1618">
                  <c:v>21.18</c:v>
                </c:pt>
                <c:pt idx="1619">
                  <c:v>21.19</c:v>
                </c:pt>
                <c:pt idx="1620">
                  <c:v>21.2</c:v>
                </c:pt>
                <c:pt idx="1621">
                  <c:v>21.21</c:v>
                </c:pt>
                <c:pt idx="1622">
                  <c:v>21.22</c:v>
                </c:pt>
                <c:pt idx="1623">
                  <c:v>21.23</c:v>
                </c:pt>
                <c:pt idx="1624">
                  <c:v>21.24</c:v>
                </c:pt>
                <c:pt idx="1625">
                  <c:v>21.25</c:v>
                </c:pt>
                <c:pt idx="1626">
                  <c:v>21.26</c:v>
                </c:pt>
                <c:pt idx="1627">
                  <c:v>21.27</c:v>
                </c:pt>
                <c:pt idx="1628">
                  <c:v>21.28</c:v>
                </c:pt>
                <c:pt idx="1629">
                  <c:v>21.29</c:v>
                </c:pt>
                <c:pt idx="1630">
                  <c:v>21.3</c:v>
                </c:pt>
                <c:pt idx="1631">
                  <c:v>21.31</c:v>
                </c:pt>
                <c:pt idx="1632">
                  <c:v>21.32</c:v>
                </c:pt>
                <c:pt idx="1633">
                  <c:v>21.33</c:v>
                </c:pt>
                <c:pt idx="1634">
                  <c:v>21.34</c:v>
                </c:pt>
                <c:pt idx="1635">
                  <c:v>21.35</c:v>
                </c:pt>
                <c:pt idx="1636">
                  <c:v>21.36</c:v>
                </c:pt>
                <c:pt idx="1637">
                  <c:v>21.37</c:v>
                </c:pt>
                <c:pt idx="1638">
                  <c:v>21.38</c:v>
                </c:pt>
                <c:pt idx="1639">
                  <c:v>21.39</c:v>
                </c:pt>
                <c:pt idx="1640">
                  <c:v>21.4</c:v>
                </c:pt>
                <c:pt idx="1641">
                  <c:v>21.41</c:v>
                </c:pt>
                <c:pt idx="1642">
                  <c:v>21.42</c:v>
                </c:pt>
                <c:pt idx="1643">
                  <c:v>21.43</c:v>
                </c:pt>
                <c:pt idx="1644">
                  <c:v>21.44</c:v>
                </c:pt>
                <c:pt idx="1645">
                  <c:v>21.45</c:v>
                </c:pt>
                <c:pt idx="1646">
                  <c:v>21.46</c:v>
                </c:pt>
                <c:pt idx="1647">
                  <c:v>21.47</c:v>
                </c:pt>
                <c:pt idx="1648">
                  <c:v>21.48</c:v>
                </c:pt>
                <c:pt idx="1649">
                  <c:v>21.49</c:v>
                </c:pt>
                <c:pt idx="1650">
                  <c:v>21.5</c:v>
                </c:pt>
                <c:pt idx="1651">
                  <c:v>21.51</c:v>
                </c:pt>
                <c:pt idx="1652">
                  <c:v>21.52</c:v>
                </c:pt>
                <c:pt idx="1653">
                  <c:v>21.53</c:v>
                </c:pt>
                <c:pt idx="1654">
                  <c:v>21.54</c:v>
                </c:pt>
                <c:pt idx="1655">
                  <c:v>21.55</c:v>
                </c:pt>
                <c:pt idx="1656">
                  <c:v>21.56</c:v>
                </c:pt>
                <c:pt idx="1657">
                  <c:v>21.57</c:v>
                </c:pt>
                <c:pt idx="1658">
                  <c:v>21.58</c:v>
                </c:pt>
                <c:pt idx="1659">
                  <c:v>21.59</c:v>
                </c:pt>
                <c:pt idx="1660">
                  <c:v>21.6</c:v>
                </c:pt>
                <c:pt idx="1661">
                  <c:v>21.61</c:v>
                </c:pt>
                <c:pt idx="1662">
                  <c:v>21.62</c:v>
                </c:pt>
                <c:pt idx="1663">
                  <c:v>21.63</c:v>
                </c:pt>
                <c:pt idx="1664">
                  <c:v>21.64</c:v>
                </c:pt>
                <c:pt idx="1665">
                  <c:v>21.65</c:v>
                </c:pt>
                <c:pt idx="1666">
                  <c:v>21.66</c:v>
                </c:pt>
                <c:pt idx="1667">
                  <c:v>21.67</c:v>
                </c:pt>
                <c:pt idx="1668">
                  <c:v>21.68</c:v>
                </c:pt>
                <c:pt idx="1669">
                  <c:v>21.69</c:v>
                </c:pt>
                <c:pt idx="1670">
                  <c:v>21.7</c:v>
                </c:pt>
                <c:pt idx="1671">
                  <c:v>21.71</c:v>
                </c:pt>
                <c:pt idx="1672">
                  <c:v>21.72</c:v>
                </c:pt>
                <c:pt idx="1673">
                  <c:v>21.73</c:v>
                </c:pt>
                <c:pt idx="1674">
                  <c:v>21.74</c:v>
                </c:pt>
                <c:pt idx="1675">
                  <c:v>21.75</c:v>
                </c:pt>
                <c:pt idx="1676">
                  <c:v>21.76</c:v>
                </c:pt>
                <c:pt idx="1677">
                  <c:v>21.77</c:v>
                </c:pt>
                <c:pt idx="1678">
                  <c:v>21.78</c:v>
                </c:pt>
                <c:pt idx="1679">
                  <c:v>21.79</c:v>
                </c:pt>
                <c:pt idx="1680">
                  <c:v>21.8</c:v>
                </c:pt>
                <c:pt idx="1681">
                  <c:v>21.81</c:v>
                </c:pt>
                <c:pt idx="1682">
                  <c:v>21.82</c:v>
                </c:pt>
                <c:pt idx="1683">
                  <c:v>21.83</c:v>
                </c:pt>
                <c:pt idx="1684">
                  <c:v>21.84</c:v>
                </c:pt>
                <c:pt idx="1685">
                  <c:v>21.85</c:v>
                </c:pt>
                <c:pt idx="1686">
                  <c:v>21.86</c:v>
                </c:pt>
                <c:pt idx="1687">
                  <c:v>21.87</c:v>
                </c:pt>
                <c:pt idx="1688">
                  <c:v>21.88</c:v>
                </c:pt>
                <c:pt idx="1689">
                  <c:v>21.89</c:v>
                </c:pt>
                <c:pt idx="1690">
                  <c:v>21.9</c:v>
                </c:pt>
                <c:pt idx="1691">
                  <c:v>21.91</c:v>
                </c:pt>
                <c:pt idx="1692">
                  <c:v>21.92</c:v>
                </c:pt>
                <c:pt idx="1693">
                  <c:v>21.93</c:v>
                </c:pt>
                <c:pt idx="1694">
                  <c:v>21.94</c:v>
                </c:pt>
                <c:pt idx="1695">
                  <c:v>21.95</c:v>
                </c:pt>
                <c:pt idx="1696">
                  <c:v>21.96</c:v>
                </c:pt>
                <c:pt idx="1697">
                  <c:v>21.97</c:v>
                </c:pt>
                <c:pt idx="1698">
                  <c:v>21.98</c:v>
                </c:pt>
                <c:pt idx="1699">
                  <c:v>21.99</c:v>
                </c:pt>
                <c:pt idx="1700">
                  <c:v>22</c:v>
                </c:pt>
                <c:pt idx="1701">
                  <c:v>22.01</c:v>
                </c:pt>
                <c:pt idx="1702">
                  <c:v>22.02</c:v>
                </c:pt>
                <c:pt idx="1703">
                  <c:v>22.03</c:v>
                </c:pt>
                <c:pt idx="1704">
                  <c:v>22.04</c:v>
                </c:pt>
                <c:pt idx="1705">
                  <c:v>22.05</c:v>
                </c:pt>
                <c:pt idx="1706">
                  <c:v>22.06</c:v>
                </c:pt>
                <c:pt idx="1707">
                  <c:v>22.07</c:v>
                </c:pt>
                <c:pt idx="1708">
                  <c:v>22.08</c:v>
                </c:pt>
                <c:pt idx="1709">
                  <c:v>22.09</c:v>
                </c:pt>
                <c:pt idx="1710">
                  <c:v>22.1</c:v>
                </c:pt>
                <c:pt idx="1711">
                  <c:v>22.11</c:v>
                </c:pt>
                <c:pt idx="1712">
                  <c:v>22.12</c:v>
                </c:pt>
                <c:pt idx="1713">
                  <c:v>22.13</c:v>
                </c:pt>
                <c:pt idx="1714">
                  <c:v>22.14</c:v>
                </c:pt>
                <c:pt idx="1715">
                  <c:v>22.15</c:v>
                </c:pt>
                <c:pt idx="1716">
                  <c:v>22.16</c:v>
                </c:pt>
                <c:pt idx="1717">
                  <c:v>22.17</c:v>
                </c:pt>
                <c:pt idx="1718">
                  <c:v>22.18</c:v>
                </c:pt>
                <c:pt idx="1719">
                  <c:v>22.19</c:v>
                </c:pt>
                <c:pt idx="1720">
                  <c:v>22.2</c:v>
                </c:pt>
                <c:pt idx="1721">
                  <c:v>22.21</c:v>
                </c:pt>
                <c:pt idx="1722">
                  <c:v>22.22</c:v>
                </c:pt>
                <c:pt idx="1723">
                  <c:v>22.23</c:v>
                </c:pt>
                <c:pt idx="1724">
                  <c:v>22.24</c:v>
                </c:pt>
                <c:pt idx="1725">
                  <c:v>22.25</c:v>
                </c:pt>
                <c:pt idx="1726">
                  <c:v>22.26</c:v>
                </c:pt>
                <c:pt idx="1727">
                  <c:v>22.27</c:v>
                </c:pt>
                <c:pt idx="1728">
                  <c:v>22.28</c:v>
                </c:pt>
                <c:pt idx="1729">
                  <c:v>22.29</c:v>
                </c:pt>
                <c:pt idx="1730">
                  <c:v>22.3</c:v>
                </c:pt>
                <c:pt idx="1731">
                  <c:v>22.31</c:v>
                </c:pt>
                <c:pt idx="1732">
                  <c:v>22.32</c:v>
                </c:pt>
                <c:pt idx="1733">
                  <c:v>22.33</c:v>
                </c:pt>
                <c:pt idx="1734">
                  <c:v>22.34</c:v>
                </c:pt>
                <c:pt idx="1735">
                  <c:v>22.35</c:v>
                </c:pt>
                <c:pt idx="1736">
                  <c:v>22.36</c:v>
                </c:pt>
                <c:pt idx="1737">
                  <c:v>22.37</c:v>
                </c:pt>
                <c:pt idx="1738">
                  <c:v>22.38</c:v>
                </c:pt>
                <c:pt idx="1739">
                  <c:v>22.39</c:v>
                </c:pt>
                <c:pt idx="1740">
                  <c:v>22.4</c:v>
                </c:pt>
                <c:pt idx="1741">
                  <c:v>22.41</c:v>
                </c:pt>
                <c:pt idx="1742">
                  <c:v>22.42</c:v>
                </c:pt>
                <c:pt idx="1743">
                  <c:v>22.43</c:v>
                </c:pt>
                <c:pt idx="1744">
                  <c:v>22.44</c:v>
                </c:pt>
                <c:pt idx="1745">
                  <c:v>22.45</c:v>
                </c:pt>
                <c:pt idx="1746">
                  <c:v>22.46</c:v>
                </c:pt>
                <c:pt idx="1747">
                  <c:v>22.47</c:v>
                </c:pt>
                <c:pt idx="1748">
                  <c:v>22.48</c:v>
                </c:pt>
                <c:pt idx="1749">
                  <c:v>22.49</c:v>
                </c:pt>
                <c:pt idx="1750">
                  <c:v>22.5</c:v>
                </c:pt>
                <c:pt idx="1751">
                  <c:v>22.51</c:v>
                </c:pt>
                <c:pt idx="1752">
                  <c:v>22.52</c:v>
                </c:pt>
                <c:pt idx="1753">
                  <c:v>22.53</c:v>
                </c:pt>
                <c:pt idx="1754">
                  <c:v>22.54</c:v>
                </c:pt>
                <c:pt idx="1755">
                  <c:v>22.55</c:v>
                </c:pt>
                <c:pt idx="1756">
                  <c:v>22.56</c:v>
                </c:pt>
                <c:pt idx="1757">
                  <c:v>22.57</c:v>
                </c:pt>
                <c:pt idx="1758">
                  <c:v>22.58</c:v>
                </c:pt>
                <c:pt idx="1759">
                  <c:v>22.59</c:v>
                </c:pt>
                <c:pt idx="1760">
                  <c:v>22.6</c:v>
                </c:pt>
                <c:pt idx="1761">
                  <c:v>22.61</c:v>
                </c:pt>
                <c:pt idx="1762">
                  <c:v>22.62</c:v>
                </c:pt>
                <c:pt idx="1763">
                  <c:v>22.63</c:v>
                </c:pt>
                <c:pt idx="1764">
                  <c:v>22.64</c:v>
                </c:pt>
                <c:pt idx="1765">
                  <c:v>22.65</c:v>
                </c:pt>
                <c:pt idx="1766">
                  <c:v>22.66</c:v>
                </c:pt>
                <c:pt idx="1767">
                  <c:v>22.67</c:v>
                </c:pt>
                <c:pt idx="1768">
                  <c:v>22.68</c:v>
                </c:pt>
                <c:pt idx="1769">
                  <c:v>22.69</c:v>
                </c:pt>
                <c:pt idx="1770">
                  <c:v>22.7</c:v>
                </c:pt>
                <c:pt idx="1771">
                  <c:v>22.71</c:v>
                </c:pt>
                <c:pt idx="1772">
                  <c:v>22.72</c:v>
                </c:pt>
                <c:pt idx="1773">
                  <c:v>22.73</c:v>
                </c:pt>
                <c:pt idx="1774">
                  <c:v>22.74</c:v>
                </c:pt>
                <c:pt idx="1775">
                  <c:v>22.75</c:v>
                </c:pt>
                <c:pt idx="1776">
                  <c:v>22.76</c:v>
                </c:pt>
                <c:pt idx="1777">
                  <c:v>22.77</c:v>
                </c:pt>
                <c:pt idx="1778">
                  <c:v>22.78</c:v>
                </c:pt>
                <c:pt idx="1779">
                  <c:v>22.79</c:v>
                </c:pt>
                <c:pt idx="1780">
                  <c:v>22.8</c:v>
                </c:pt>
                <c:pt idx="1781">
                  <c:v>22.81</c:v>
                </c:pt>
                <c:pt idx="1782">
                  <c:v>22.82</c:v>
                </c:pt>
                <c:pt idx="1783">
                  <c:v>22.83</c:v>
                </c:pt>
                <c:pt idx="1784">
                  <c:v>22.84</c:v>
                </c:pt>
                <c:pt idx="1785">
                  <c:v>22.85</c:v>
                </c:pt>
                <c:pt idx="1786">
                  <c:v>22.86</c:v>
                </c:pt>
                <c:pt idx="1787">
                  <c:v>22.87</c:v>
                </c:pt>
                <c:pt idx="1788">
                  <c:v>22.88</c:v>
                </c:pt>
                <c:pt idx="1789">
                  <c:v>22.89</c:v>
                </c:pt>
                <c:pt idx="1790">
                  <c:v>22.9</c:v>
                </c:pt>
                <c:pt idx="1791">
                  <c:v>22.91</c:v>
                </c:pt>
                <c:pt idx="1792">
                  <c:v>22.92</c:v>
                </c:pt>
                <c:pt idx="1793">
                  <c:v>22.93</c:v>
                </c:pt>
                <c:pt idx="1794">
                  <c:v>22.94</c:v>
                </c:pt>
                <c:pt idx="1795">
                  <c:v>22.95</c:v>
                </c:pt>
                <c:pt idx="1796">
                  <c:v>22.96</c:v>
                </c:pt>
                <c:pt idx="1797">
                  <c:v>22.97</c:v>
                </c:pt>
                <c:pt idx="1798">
                  <c:v>22.98</c:v>
                </c:pt>
                <c:pt idx="1799">
                  <c:v>22.99</c:v>
                </c:pt>
                <c:pt idx="1800">
                  <c:v>23</c:v>
                </c:pt>
                <c:pt idx="1801">
                  <c:v>23.01</c:v>
                </c:pt>
                <c:pt idx="1802">
                  <c:v>23.02</c:v>
                </c:pt>
                <c:pt idx="1803">
                  <c:v>23.03</c:v>
                </c:pt>
                <c:pt idx="1804">
                  <c:v>23.04</c:v>
                </c:pt>
                <c:pt idx="1805">
                  <c:v>23.05</c:v>
                </c:pt>
                <c:pt idx="1806">
                  <c:v>23.06</c:v>
                </c:pt>
                <c:pt idx="1807">
                  <c:v>23.07</c:v>
                </c:pt>
                <c:pt idx="1808">
                  <c:v>23.08</c:v>
                </c:pt>
                <c:pt idx="1809">
                  <c:v>23.09</c:v>
                </c:pt>
                <c:pt idx="1810">
                  <c:v>23.1</c:v>
                </c:pt>
                <c:pt idx="1811">
                  <c:v>23.11</c:v>
                </c:pt>
                <c:pt idx="1812">
                  <c:v>23.12</c:v>
                </c:pt>
                <c:pt idx="1813">
                  <c:v>23.13</c:v>
                </c:pt>
                <c:pt idx="1814">
                  <c:v>23.14</c:v>
                </c:pt>
                <c:pt idx="1815">
                  <c:v>23.15</c:v>
                </c:pt>
                <c:pt idx="1816">
                  <c:v>23.16</c:v>
                </c:pt>
                <c:pt idx="1817">
                  <c:v>23.17</c:v>
                </c:pt>
                <c:pt idx="1818">
                  <c:v>23.18</c:v>
                </c:pt>
                <c:pt idx="1819">
                  <c:v>23.19</c:v>
                </c:pt>
                <c:pt idx="1820">
                  <c:v>23.2</c:v>
                </c:pt>
                <c:pt idx="1821">
                  <c:v>23.21</c:v>
                </c:pt>
                <c:pt idx="1822">
                  <c:v>23.22</c:v>
                </c:pt>
                <c:pt idx="1823">
                  <c:v>23.23</c:v>
                </c:pt>
                <c:pt idx="1824">
                  <c:v>23.24</c:v>
                </c:pt>
                <c:pt idx="1825">
                  <c:v>23.25</c:v>
                </c:pt>
                <c:pt idx="1826">
                  <c:v>23.26</c:v>
                </c:pt>
                <c:pt idx="1827">
                  <c:v>23.27</c:v>
                </c:pt>
                <c:pt idx="1828">
                  <c:v>23.28</c:v>
                </c:pt>
                <c:pt idx="1829">
                  <c:v>23.29</c:v>
                </c:pt>
                <c:pt idx="1830">
                  <c:v>23.3</c:v>
                </c:pt>
                <c:pt idx="1831">
                  <c:v>23.31</c:v>
                </c:pt>
                <c:pt idx="1832">
                  <c:v>23.32</c:v>
                </c:pt>
                <c:pt idx="1833">
                  <c:v>23.33</c:v>
                </c:pt>
                <c:pt idx="1834">
                  <c:v>23.34</c:v>
                </c:pt>
                <c:pt idx="1835">
                  <c:v>23.35</c:v>
                </c:pt>
                <c:pt idx="1836">
                  <c:v>23.36</c:v>
                </c:pt>
                <c:pt idx="1837">
                  <c:v>23.37</c:v>
                </c:pt>
                <c:pt idx="1838">
                  <c:v>23.38</c:v>
                </c:pt>
                <c:pt idx="1839">
                  <c:v>23.39</c:v>
                </c:pt>
                <c:pt idx="1840">
                  <c:v>23.4</c:v>
                </c:pt>
                <c:pt idx="1841">
                  <c:v>23.41</c:v>
                </c:pt>
                <c:pt idx="1842">
                  <c:v>23.42</c:v>
                </c:pt>
                <c:pt idx="1843">
                  <c:v>23.43</c:v>
                </c:pt>
                <c:pt idx="1844">
                  <c:v>23.44</c:v>
                </c:pt>
                <c:pt idx="1845">
                  <c:v>23.45</c:v>
                </c:pt>
                <c:pt idx="1846">
                  <c:v>23.46</c:v>
                </c:pt>
                <c:pt idx="1847">
                  <c:v>23.47</c:v>
                </c:pt>
                <c:pt idx="1848">
                  <c:v>23.48</c:v>
                </c:pt>
                <c:pt idx="1849">
                  <c:v>23.49</c:v>
                </c:pt>
                <c:pt idx="1850">
                  <c:v>23.5</c:v>
                </c:pt>
                <c:pt idx="1851">
                  <c:v>23.51</c:v>
                </c:pt>
                <c:pt idx="1852">
                  <c:v>23.52</c:v>
                </c:pt>
                <c:pt idx="1853">
                  <c:v>23.53</c:v>
                </c:pt>
                <c:pt idx="1854">
                  <c:v>23.54</c:v>
                </c:pt>
                <c:pt idx="1855">
                  <c:v>23.55</c:v>
                </c:pt>
                <c:pt idx="1856">
                  <c:v>23.56</c:v>
                </c:pt>
                <c:pt idx="1857">
                  <c:v>23.57</c:v>
                </c:pt>
                <c:pt idx="1858">
                  <c:v>23.58</c:v>
                </c:pt>
                <c:pt idx="1859">
                  <c:v>23.59</c:v>
                </c:pt>
                <c:pt idx="1860">
                  <c:v>23.6</c:v>
                </c:pt>
                <c:pt idx="1861">
                  <c:v>23.61</c:v>
                </c:pt>
                <c:pt idx="1862">
                  <c:v>23.62</c:v>
                </c:pt>
                <c:pt idx="1863">
                  <c:v>23.63</c:v>
                </c:pt>
                <c:pt idx="1864">
                  <c:v>23.64</c:v>
                </c:pt>
                <c:pt idx="1865">
                  <c:v>23.65</c:v>
                </c:pt>
                <c:pt idx="1866">
                  <c:v>23.66</c:v>
                </c:pt>
                <c:pt idx="1867">
                  <c:v>23.67</c:v>
                </c:pt>
                <c:pt idx="1868">
                  <c:v>23.68</c:v>
                </c:pt>
                <c:pt idx="1869">
                  <c:v>23.69</c:v>
                </c:pt>
                <c:pt idx="1870">
                  <c:v>23.7</c:v>
                </c:pt>
                <c:pt idx="1871">
                  <c:v>23.71</c:v>
                </c:pt>
                <c:pt idx="1872">
                  <c:v>23.72</c:v>
                </c:pt>
                <c:pt idx="1873">
                  <c:v>23.73</c:v>
                </c:pt>
                <c:pt idx="1874">
                  <c:v>23.74</c:v>
                </c:pt>
                <c:pt idx="1875">
                  <c:v>23.75</c:v>
                </c:pt>
                <c:pt idx="1876">
                  <c:v>23.76</c:v>
                </c:pt>
                <c:pt idx="1877">
                  <c:v>23.77</c:v>
                </c:pt>
                <c:pt idx="1878">
                  <c:v>23.78</c:v>
                </c:pt>
                <c:pt idx="1879">
                  <c:v>23.79</c:v>
                </c:pt>
                <c:pt idx="1880">
                  <c:v>23.8</c:v>
                </c:pt>
                <c:pt idx="1881">
                  <c:v>23.81</c:v>
                </c:pt>
                <c:pt idx="1882">
                  <c:v>23.82</c:v>
                </c:pt>
                <c:pt idx="1883">
                  <c:v>23.83</c:v>
                </c:pt>
                <c:pt idx="1884">
                  <c:v>23.84</c:v>
                </c:pt>
                <c:pt idx="1885">
                  <c:v>23.85</c:v>
                </c:pt>
                <c:pt idx="1886">
                  <c:v>23.86</c:v>
                </c:pt>
                <c:pt idx="1887">
                  <c:v>23.87</c:v>
                </c:pt>
                <c:pt idx="1888">
                  <c:v>23.88</c:v>
                </c:pt>
                <c:pt idx="1889">
                  <c:v>23.89</c:v>
                </c:pt>
                <c:pt idx="1890">
                  <c:v>23.9</c:v>
                </c:pt>
                <c:pt idx="1891">
                  <c:v>23.91</c:v>
                </c:pt>
                <c:pt idx="1892">
                  <c:v>23.92</c:v>
                </c:pt>
                <c:pt idx="1893">
                  <c:v>23.93</c:v>
                </c:pt>
                <c:pt idx="1894">
                  <c:v>23.94</c:v>
                </c:pt>
                <c:pt idx="1895">
                  <c:v>23.95</c:v>
                </c:pt>
                <c:pt idx="1896">
                  <c:v>23.96</c:v>
                </c:pt>
                <c:pt idx="1897">
                  <c:v>23.97</c:v>
                </c:pt>
                <c:pt idx="1898">
                  <c:v>23.98</c:v>
                </c:pt>
                <c:pt idx="1899">
                  <c:v>23.99</c:v>
                </c:pt>
                <c:pt idx="1900">
                  <c:v>24</c:v>
                </c:pt>
                <c:pt idx="1901">
                  <c:v>24.01</c:v>
                </c:pt>
                <c:pt idx="1902">
                  <c:v>24.02</c:v>
                </c:pt>
                <c:pt idx="1903">
                  <c:v>24.03</c:v>
                </c:pt>
                <c:pt idx="1904">
                  <c:v>24.04</c:v>
                </c:pt>
                <c:pt idx="1905">
                  <c:v>24.05</c:v>
                </c:pt>
                <c:pt idx="1906">
                  <c:v>24.06</c:v>
                </c:pt>
                <c:pt idx="1907">
                  <c:v>24.07</c:v>
                </c:pt>
                <c:pt idx="1908">
                  <c:v>24.08</c:v>
                </c:pt>
                <c:pt idx="1909">
                  <c:v>24.09</c:v>
                </c:pt>
                <c:pt idx="1910">
                  <c:v>24.1</c:v>
                </c:pt>
                <c:pt idx="1911">
                  <c:v>24.11</c:v>
                </c:pt>
                <c:pt idx="1912">
                  <c:v>24.12</c:v>
                </c:pt>
                <c:pt idx="1913">
                  <c:v>24.13</c:v>
                </c:pt>
                <c:pt idx="1914">
                  <c:v>24.14</c:v>
                </c:pt>
                <c:pt idx="1915">
                  <c:v>24.15</c:v>
                </c:pt>
                <c:pt idx="1916">
                  <c:v>24.16</c:v>
                </c:pt>
                <c:pt idx="1917">
                  <c:v>24.17</c:v>
                </c:pt>
                <c:pt idx="1918">
                  <c:v>24.18</c:v>
                </c:pt>
                <c:pt idx="1919">
                  <c:v>24.19</c:v>
                </c:pt>
                <c:pt idx="1920">
                  <c:v>24.2</c:v>
                </c:pt>
                <c:pt idx="1921">
                  <c:v>24.21</c:v>
                </c:pt>
                <c:pt idx="1922">
                  <c:v>24.22</c:v>
                </c:pt>
                <c:pt idx="1923">
                  <c:v>24.23</c:v>
                </c:pt>
                <c:pt idx="1924">
                  <c:v>24.24</c:v>
                </c:pt>
                <c:pt idx="1925">
                  <c:v>24.25</c:v>
                </c:pt>
                <c:pt idx="1926">
                  <c:v>24.26</c:v>
                </c:pt>
                <c:pt idx="1927">
                  <c:v>24.27</c:v>
                </c:pt>
                <c:pt idx="1928">
                  <c:v>24.28</c:v>
                </c:pt>
                <c:pt idx="1929">
                  <c:v>24.29</c:v>
                </c:pt>
                <c:pt idx="1930">
                  <c:v>24.3</c:v>
                </c:pt>
                <c:pt idx="1931">
                  <c:v>24.31</c:v>
                </c:pt>
                <c:pt idx="1932">
                  <c:v>24.32</c:v>
                </c:pt>
                <c:pt idx="1933">
                  <c:v>24.33</c:v>
                </c:pt>
                <c:pt idx="1934">
                  <c:v>24.34</c:v>
                </c:pt>
                <c:pt idx="1935">
                  <c:v>24.35</c:v>
                </c:pt>
                <c:pt idx="1936">
                  <c:v>24.36</c:v>
                </c:pt>
                <c:pt idx="1937">
                  <c:v>24.37</c:v>
                </c:pt>
                <c:pt idx="1938">
                  <c:v>24.38</c:v>
                </c:pt>
                <c:pt idx="1939">
                  <c:v>24.39</c:v>
                </c:pt>
                <c:pt idx="1940">
                  <c:v>24.4</c:v>
                </c:pt>
                <c:pt idx="1941">
                  <c:v>24.41</c:v>
                </c:pt>
                <c:pt idx="1942">
                  <c:v>24.42</c:v>
                </c:pt>
                <c:pt idx="1943">
                  <c:v>24.43</c:v>
                </c:pt>
                <c:pt idx="1944">
                  <c:v>24.44</c:v>
                </c:pt>
                <c:pt idx="1945">
                  <c:v>24.45</c:v>
                </c:pt>
                <c:pt idx="1946">
                  <c:v>24.46</c:v>
                </c:pt>
                <c:pt idx="1947">
                  <c:v>24.47</c:v>
                </c:pt>
                <c:pt idx="1948">
                  <c:v>24.48</c:v>
                </c:pt>
                <c:pt idx="1949">
                  <c:v>24.49</c:v>
                </c:pt>
                <c:pt idx="1950">
                  <c:v>24.5</c:v>
                </c:pt>
                <c:pt idx="1951">
                  <c:v>24.51</c:v>
                </c:pt>
                <c:pt idx="1952">
                  <c:v>24.52</c:v>
                </c:pt>
                <c:pt idx="1953">
                  <c:v>24.53</c:v>
                </c:pt>
                <c:pt idx="1954">
                  <c:v>24.54</c:v>
                </c:pt>
                <c:pt idx="1955">
                  <c:v>24.55</c:v>
                </c:pt>
                <c:pt idx="1956">
                  <c:v>24.56</c:v>
                </c:pt>
                <c:pt idx="1957">
                  <c:v>24.57</c:v>
                </c:pt>
                <c:pt idx="1958">
                  <c:v>24.58</c:v>
                </c:pt>
                <c:pt idx="1959">
                  <c:v>24.59</c:v>
                </c:pt>
                <c:pt idx="1960">
                  <c:v>24.6</c:v>
                </c:pt>
                <c:pt idx="1961">
                  <c:v>24.61</c:v>
                </c:pt>
                <c:pt idx="1962">
                  <c:v>24.62</c:v>
                </c:pt>
                <c:pt idx="1963">
                  <c:v>24.63</c:v>
                </c:pt>
                <c:pt idx="1964">
                  <c:v>24.64</c:v>
                </c:pt>
                <c:pt idx="1965">
                  <c:v>24.65</c:v>
                </c:pt>
                <c:pt idx="1966">
                  <c:v>24.66</c:v>
                </c:pt>
                <c:pt idx="1967">
                  <c:v>24.67</c:v>
                </c:pt>
                <c:pt idx="1968">
                  <c:v>24.68</c:v>
                </c:pt>
                <c:pt idx="1969">
                  <c:v>24.69</c:v>
                </c:pt>
                <c:pt idx="1970">
                  <c:v>24.7</c:v>
                </c:pt>
                <c:pt idx="1971">
                  <c:v>24.71</c:v>
                </c:pt>
                <c:pt idx="1972">
                  <c:v>24.72</c:v>
                </c:pt>
                <c:pt idx="1973">
                  <c:v>24.73</c:v>
                </c:pt>
                <c:pt idx="1974">
                  <c:v>24.74</c:v>
                </c:pt>
                <c:pt idx="1975">
                  <c:v>24.75</c:v>
                </c:pt>
                <c:pt idx="1976">
                  <c:v>24.76</c:v>
                </c:pt>
                <c:pt idx="1977">
                  <c:v>24.77</c:v>
                </c:pt>
                <c:pt idx="1978">
                  <c:v>24.78</c:v>
                </c:pt>
                <c:pt idx="1979">
                  <c:v>24.79</c:v>
                </c:pt>
                <c:pt idx="1980">
                  <c:v>24.8</c:v>
                </c:pt>
                <c:pt idx="1981">
                  <c:v>24.81</c:v>
                </c:pt>
                <c:pt idx="1982">
                  <c:v>24.82</c:v>
                </c:pt>
                <c:pt idx="1983">
                  <c:v>24.83</c:v>
                </c:pt>
                <c:pt idx="1984">
                  <c:v>24.84</c:v>
                </c:pt>
                <c:pt idx="1985">
                  <c:v>24.85</c:v>
                </c:pt>
                <c:pt idx="1986">
                  <c:v>24.86</c:v>
                </c:pt>
                <c:pt idx="1987">
                  <c:v>24.87</c:v>
                </c:pt>
                <c:pt idx="1988">
                  <c:v>24.88</c:v>
                </c:pt>
                <c:pt idx="1989">
                  <c:v>24.89</c:v>
                </c:pt>
                <c:pt idx="1990">
                  <c:v>24.9</c:v>
                </c:pt>
                <c:pt idx="1991">
                  <c:v>24.91</c:v>
                </c:pt>
                <c:pt idx="1992">
                  <c:v>24.92</c:v>
                </c:pt>
                <c:pt idx="1993">
                  <c:v>24.93</c:v>
                </c:pt>
                <c:pt idx="1994">
                  <c:v>24.94</c:v>
                </c:pt>
                <c:pt idx="1995">
                  <c:v>24.95</c:v>
                </c:pt>
                <c:pt idx="1996">
                  <c:v>24.96</c:v>
                </c:pt>
                <c:pt idx="1997">
                  <c:v>24.97</c:v>
                </c:pt>
                <c:pt idx="1998">
                  <c:v>24.98</c:v>
                </c:pt>
                <c:pt idx="1999">
                  <c:v>24.99</c:v>
                </c:pt>
                <c:pt idx="2000">
                  <c:v>25</c:v>
                </c:pt>
                <c:pt idx="2001">
                  <c:v>25.01</c:v>
                </c:pt>
                <c:pt idx="2002">
                  <c:v>25.02</c:v>
                </c:pt>
                <c:pt idx="2003">
                  <c:v>25.03</c:v>
                </c:pt>
                <c:pt idx="2004">
                  <c:v>25.04</c:v>
                </c:pt>
                <c:pt idx="2005">
                  <c:v>25.05</c:v>
                </c:pt>
                <c:pt idx="2006">
                  <c:v>25.06</c:v>
                </c:pt>
                <c:pt idx="2007">
                  <c:v>25.07</c:v>
                </c:pt>
                <c:pt idx="2008">
                  <c:v>25.08</c:v>
                </c:pt>
                <c:pt idx="2009">
                  <c:v>25.09</c:v>
                </c:pt>
                <c:pt idx="2010">
                  <c:v>25.1</c:v>
                </c:pt>
                <c:pt idx="2011">
                  <c:v>25.11</c:v>
                </c:pt>
                <c:pt idx="2012">
                  <c:v>25.12</c:v>
                </c:pt>
                <c:pt idx="2013">
                  <c:v>25.13</c:v>
                </c:pt>
                <c:pt idx="2014">
                  <c:v>25.14</c:v>
                </c:pt>
                <c:pt idx="2015">
                  <c:v>25.15</c:v>
                </c:pt>
                <c:pt idx="2016">
                  <c:v>25.16</c:v>
                </c:pt>
                <c:pt idx="2017">
                  <c:v>25.17</c:v>
                </c:pt>
                <c:pt idx="2018">
                  <c:v>25.18</c:v>
                </c:pt>
                <c:pt idx="2019">
                  <c:v>25.19</c:v>
                </c:pt>
                <c:pt idx="2020">
                  <c:v>25.2</c:v>
                </c:pt>
                <c:pt idx="2021">
                  <c:v>25.21</c:v>
                </c:pt>
                <c:pt idx="2022">
                  <c:v>25.22</c:v>
                </c:pt>
                <c:pt idx="2023">
                  <c:v>25.23</c:v>
                </c:pt>
                <c:pt idx="2024">
                  <c:v>25.24</c:v>
                </c:pt>
                <c:pt idx="2025">
                  <c:v>25.25</c:v>
                </c:pt>
                <c:pt idx="2026">
                  <c:v>25.26</c:v>
                </c:pt>
                <c:pt idx="2027">
                  <c:v>25.27</c:v>
                </c:pt>
                <c:pt idx="2028">
                  <c:v>25.28</c:v>
                </c:pt>
                <c:pt idx="2029">
                  <c:v>25.29</c:v>
                </c:pt>
                <c:pt idx="2030">
                  <c:v>25.3</c:v>
                </c:pt>
                <c:pt idx="2031">
                  <c:v>25.31</c:v>
                </c:pt>
                <c:pt idx="2032">
                  <c:v>25.32</c:v>
                </c:pt>
                <c:pt idx="2033">
                  <c:v>25.33</c:v>
                </c:pt>
                <c:pt idx="2034">
                  <c:v>25.34</c:v>
                </c:pt>
                <c:pt idx="2035">
                  <c:v>25.35</c:v>
                </c:pt>
                <c:pt idx="2036">
                  <c:v>25.36</c:v>
                </c:pt>
                <c:pt idx="2037">
                  <c:v>25.37</c:v>
                </c:pt>
                <c:pt idx="2038">
                  <c:v>25.38</c:v>
                </c:pt>
                <c:pt idx="2039">
                  <c:v>25.39</c:v>
                </c:pt>
                <c:pt idx="2040">
                  <c:v>25.4</c:v>
                </c:pt>
                <c:pt idx="2041">
                  <c:v>25.41</c:v>
                </c:pt>
                <c:pt idx="2042">
                  <c:v>25.42</c:v>
                </c:pt>
                <c:pt idx="2043">
                  <c:v>25.43</c:v>
                </c:pt>
                <c:pt idx="2044">
                  <c:v>25.44</c:v>
                </c:pt>
                <c:pt idx="2045">
                  <c:v>25.45</c:v>
                </c:pt>
                <c:pt idx="2046">
                  <c:v>25.46</c:v>
                </c:pt>
                <c:pt idx="2047">
                  <c:v>25.47</c:v>
                </c:pt>
                <c:pt idx="2048">
                  <c:v>25.48</c:v>
                </c:pt>
                <c:pt idx="2049">
                  <c:v>25.49</c:v>
                </c:pt>
                <c:pt idx="2050">
                  <c:v>25.5</c:v>
                </c:pt>
                <c:pt idx="2051">
                  <c:v>25.51</c:v>
                </c:pt>
                <c:pt idx="2052">
                  <c:v>25.52</c:v>
                </c:pt>
                <c:pt idx="2053">
                  <c:v>25.53</c:v>
                </c:pt>
                <c:pt idx="2054">
                  <c:v>25.54</c:v>
                </c:pt>
                <c:pt idx="2055">
                  <c:v>25.55</c:v>
                </c:pt>
                <c:pt idx="2056">
                  <c:v>25.56</c:v>
                </c:pt>
                <c:pt idx="2057">
                  <c:v>25.57</c:v>
                </c:pt>
                <c:pt idx="2058">
                  <c:v>25.58</c:v>
                </c:pt>
                <c:pt idx="2059">
                  <c:v>25.59</c:v>
                </c:pt>
                <c:pt idx="2060">
                  <c:v>25.6</c:v>
                </c:pt>
                <c:pt idx="2061">
                  <c:v>25.61</c:v>
                </c:pt>
                <c:pt idx="2062">
                  <c:v>25.62</c:v>
                </c:pt>
                <c:pt idx="2063">
                  <c:v>25.63</c:v>
                </c:pt>
                <c:pt idx="2064">
                  <c:v>25.64</c:v>
                </c:pt>
                <c:pt idx="2065">
                  <c:v>25.65</c:v>
                </c:pt>
                <c:pt idx="2066">
                  <c:v>25.66</c:v>
                </c:pt>
                <c:pt idx="2067">
                  <c:v>25.67</c:v>
                </c:pt>
                <c:pt idx="2068">
                  <c:v>25.68</c:v>
                </c:pt>
                <c:pt idx="2069">
                  <c:v>25.69</c:v>
                </c:pt>
                <c:pt idx="2070">
                  <c:v>25.7</c:v>
                </c:pt>
                <c:pt idx="2071">
                  <c:v>25.71</c:v>
                </c:pt>
                <c:pt idx="2072">
                  <c:v>25.72</c:v>
                </c:pt>
                <c:pt idx="2073">
                  <c:v>25.73</c:v>
                </c:pt>
                <c:pt idx="2074">
                  <c:v>25.74</c:v>
                </c:pt>
                <c:pt idx="2075">
                  <c:v>25.75</c:v>
                </c:pt>
                <c:pt idx="2076">
                  <c:v>25.76</c:v>
                </c:pt>
                <c:pt idx="2077">
                  <c:v>25.77</c:v>
                </c:pt>
                <c:pt idx="2078">
                  <c:v>25.78</c:v>
                </c:pt>
                <c:pt idx="2079">
                  <c:v>25.79</c:v>
                </c:pt>
                <c:pt idx="2080">
                  <c:v>25.8</c:v>
                </c:pt>
                <c:pt idx="2081">
                  <c:v>25.81</c:v>
                </c:pt>
                <c:pt idx="2082">
                  <c:v>25.82</c:v>
                </c:pt>
                <c:pt idx="2083">
                  <c:v>25.83</c:v>
                </c:pt>
                <c:pt idx="2084">
                  <c:v>25.84</c:v>
                </c:pt>
                <c:pt idx="2085">
                  <c:v>25.85</c:v>
                </c:pt>
                <c:pt idx="2086">
                  <c:v>25.86</c:v>
                </c:pt>
                <c:pt idx="2087">
                  <c:v>25.87</c:v>
                </c:pt>
                <c:pt idx="2088">
                  <c:v>25.88</c:v>
                </c:pt>
                <c:pt idx="2089">
                  <c:v>25.89</c:v>
                </c:pt>
                <c:pt idx="2090">
                  <c:v>25.9</c:v>
                </c:pt>
                <c:pt idx="2091">
                  <c:v>25.91</c:v>
                </c:pt>
                <c:pt idx="2092">
                  <c:v>25.92</c:v>
                </c:pt>
                <c:pt idx="2093">
                  <c:v>25.93</c:v>
                </c:pt>
                <c:pt idx="2094">
                  <c:v>25.94</c:v>
                </c:pt>
                <c:pt idx="2095">
                  <c:v>25.95</c:v>
                </c:pt>
                <c:pt idx="2096">
                  <c:v>25.96</c:v>
                </c:pt>
                <c:pt idx="2097">
                  <c:v>25.97</c:v>
                </c:pt>
                <c:pt idx="2098">
                  <c:v>25.98</c:v>
                </c:pt>
                <c:pt idx="2099">
                  <c:v>25.99</c:v>
                </c:pt>
                <c:pt idx="2100">
                  <c:v>26</c:v>
                </c:pt>
                <c:pt idx="2101">
                  <c:v>26.01</c:v>
                </c:pt>
                <c:pt idx="2102">
                  <c:v>26.02</c:v>
                </c:pt>
                <c:pt idx="2103">
                  <c:v>26.03</c:v>
                </c:pt>
                <c:pt idx="2104">
                  <c:v>26.04</c:v>
                </c:pt>
                <c:pt idx="2105">
                  <c:v>26.05</c:v>
                </c:pt>
                <c:pt idx="2106">
                  <c:v>26.06</c:v>
                </c:pt>
                <c:pt idx="2107">
                  <c:v>26.07</c:v>
                </c:pt>
                <c:pt idx="2108">
                  <c:v>26.08</c:v>
                </c:pt>
                <c:pt idx="2109">
                  <c:v>26.09</c:v>
                </c:pt>
                <c:pt idx="2110">
                  <c:v>26.1</c:v>
                </c:pt>
                <c:pt idx="2111">
                  <c:v>26.11</c:v>
                </c:pt>
                <c:pt idx="2112">
                  <c:v>26.12</c:v>
                </c:pt>
                <c:pt idx="2113">
                  <c:v>26.13</c:v>
                </c:pt>
                <c:pt idx="2114">
                  <c:v>26.14</c:v>
                </c:pt>
                <c:pt idx="2115">
                  <c:v>26.15</c:v>
                </c:pt>
                <c:pt idx="2116">
                  <c:v>26.16</c:v>
                </c:pt>
                <c:pt idx="2117">
                  <c:v>26.17</c:v>
                </c:pt>
                <c:pt idx="2118">
                  <c:v>26.18</c:v>
                </c:pt>
                <c:pt idx="2119">
                  <c:v>26.19</c:v>
                </c:pt>
                <c:pt idx="2120">
                  <c:v>26.2</c:v>
                </c:pt>
                <c:pt idx="2121">
                  <c:v>26.21</c:v>
                </c:pt>
                <c:pt idx="2122">
                  <c:v>26.22</c:v>
                </c:pt>
                <c:pt idx="2123">
                  <c:v>26.23</c:v>
                </c:pt>
                <c:pt idx="2124">
                  <c:v>26.24</c:v>
                </c:pt>
                <c:pt idx="2125">
                  <c:v>26.25</c:v>
                </c:pt>
                <c:pt idx="2126">
                  <c:v>26.26</c:v>
                </c:pt>
                <c:pt idx="2127">
                  <c:v>26.27</c:v>
                </c:pt>
                <c:pt idx="2128">
                  <c:v>26.28</c:v>
                </c:pt>
                <c:pt idx="2129">
                  <c:v>26.29</c:v>
                </c:pt>
                <c:pt idx="2130">
                  <c:v>26.3</c:v>
                </c:pt>
                <c:pt idx="2131">
                  <c:v>26.31</c:v>
                </c:pt>
                <c:pt idx="2132">
                  <c:v>26.32</c:v>
                </c:pt>
                <c:pt idx="2133">
                  <c:v>26.33</c:v>
                </c:pt>
                <c:pt idx="2134">
                  <c:v>26.34</c:v>
                </c:pt>
                <c:pt idx="2135">
                  <c:v>26.35</c:v>
                </c:pt>
                <c:pt idx="2136">
                  <c:v>26.36</c:v>
                </c:pt>
                <c:pt idx="2137">
                  <c:v>26.37</c:v>
                </c:pt>
                <c:pt idx="2138">
                  <c:v>26.38</c:v>
                </c:pt>
                <c:pt idx="2139">
                  <c:v>26.39</c:v>
                </c:pt>
                <c:pt idx="2140">
                  <c:v>26.4</c:v>
                </c:pt>
                <c:pt idx="2141">
                  <c:v>26.41</c:v>
                </c:pt>
                <c:pt idx="2142">
                  <c:v>26.42</c:v>
                </c:pt>
                <c:pt idx="2143">
                  <c:v>26.43</c:v>
                </c:pt>
                <c:pt idx="2144">
                  <c:v>26.44</c:v>
                </c:pt>
                <c:pt idx="2145">
                  <c:v>26.45</c:v>
                </c:pt>
                <c:pt idx="2146">
                  <c:v>26.46</c:v>
                </c:pt>
                <c:pt idx="2147">
                  <c:v>26.47</c:v>
                </c:pt>
                <c:pt idx="2148">
                  <c:v>26.48</c:v>
                </c:pt>
                <c:pt idx="2149">
                  <c:v>26.49</c:v>
                </c:pt>
                <c:pt idx="2150">
                  <c:v>26.5</c:v>
                </c:pt>
                <c:pt idx="2151">
                  <c:v>26.51</c:v>
                </c:pt>
                <c:pt idx="2152">
                  <c:v>26.52</c:v>
                </c:pt>
                <c:pt idx="2153">
                  <c:v>26.53</c:v>
                </c:pt>
                <c:pt idx="2154">
                  <c:v>26.54</c:v>
                </c:pt>
                <c:pt idx="2155">
                  <c:v>26.55</c:v>
                </c:pt>
                <c:pt idx="2156">
                  <c:v>26.56</c:v>
                </c:pt>
                <c:pt idx="2157">
                  <c:v>26.57</c:v>
                </c:pt>
                <c:pt idx="2158">
                  <c:v>26.58</c:v>
                </c:pt>
                <c:pt idx="2159">
                  <c:v>26.59</c:v>
                </c:pt>
                <c:pt idx="2160">
                  <c:v>26.6</c:v>
                </c:pt>
                <c:pt idx="2161">
                  <c:v>26.61</c:v>
                </c:pt>
                <c:pt idx="2162">
                  <c:v>26.62</c:v>
                </c:pt>
                <c:pt idx="2163">
                  <c:v>26.63</c:v>
                </c:pt>
                <c:pt idx="2164">
                  <c:v>26.64</c:v>
                </c:pt>
                <c:pt idx="2165">
                  <c:v>26.65</c:v>
                </c:pt>
                <c:pt idx="2166">
                  <c:v>26.66</c:v>
                </c:pt>
                <c:pt idx="2167">
                  <c:v>26.67</c:v>
                </c:pt>
                <c:pt idx="2168">
                  <c:v>26.68</c:v>
                </c:pt>
                <c:pt idx="2169">
                  <c:v>26.69</c:v>
                </c:pt>
                <c:pt idx="2170">
                  <c:v>26.7</c:v>
                </c:pt>
                <c:pt idx="2171">
                  <c:v>26.71</c:v>
                </c:pt>
                <c:pt idx="2172">
                  <c:v>26.72</c:v>
                </c:pt>
                <c:pt idx="2173">
                  <c:v>26.73</c:v>
                </c:pt>
                <c:pt idx="2174">
                  <c:v>26.74</c:v>
                </c:pt>
                <c:pt idx="2175">
                  <c:v>26.75</c:v>
                </c:pt>
                <c:pt idx="2176">
                  <c:v>26.76</c:v>
                </c:pt>
                <c:pt idx="2177">
                  <c:v>26.77</c:v>
                </c:pt>
                <c:pt idx="2178">
                  <c:v>26.78</c:v>
                </c:pt>
                <c:pt idx="2179">
                  <c:v>26.79</c:v>
                </c:pt>
                <c:pt idx="2180">
                  <c:v>26.8</c:v>
                </c:pt>
                <c:pt idx="2181">
                  <c:v>26.81</c:v>
                </c:pt>
                <c:pt idx="2182">
                  <c:v>26.82</c:v>
                </c:pt>
                <c:pt idx="2183">
                  <c:v>26.83</c:v>
                </c:pt>
                <c:pt idx="2184">
                  <c:v>26.84</c:v>
                </c:pt>
                <c:pt idx="2185">
                  <c:v>26.85</c:v>
                </c:pt>
                <c:pt idx="2186">
                  <c:v>26.86</c:v>
                </c:pt>
                <c:pt idx="2187">
                  <c:v>26.87</c:v>
                </c:pt>
                <c:pt idx="2188">
                  <c:v>26.88</c:v>
                </c:pt>
                <c:pt idx="2189">
                  <c:v>26.89</c:v>
                </c:pt>
                <c:pt idx="2190">
                  <c:v>26.9</c:v>
                </c:pt>
                <c:pt idx="2191">
                  <c:v>26.91</c:v>
                </c:pt>
                <c:pt idx="2192">
                  <c:v>26.92</c:v>
                </c:pt>
                <c:pt idx="2193">
                  <c:v>26.93</c:v>
                </c:pt>
                <c:pt idx="2194">
                  <c:v>26.94</c:v>
                </c:pt>
                <c:pt idx="2195">
                  <c:v>26.95</c:v>
                </c:pt>
                <c:pt idx="2196">
                  <c:v>26.96</c:v>
                </c:pt>
                <c:pt idx="2197">
                  <c:v>26.97</c:v>
                </c:pt>
                <c:pt idx="2198">
                  <c:v>26.98</c:v>
                </c:pt>
                <c:pt idx="2199">
                  <c:v>26.99</c:v>
                </c:pt>
                <c:pt idx="2200">
                  <c:v>27</c:v>
                </c:pt>
                <c:pt idx="2201">
                  <c:v>27.01</c:v>
                </c:pt>
                <c:pt idx="2202">
                  <c:v>27.02</c:v>
                </c:pt>
                <c:pt idx="2203">
                  <c:v>27.03</c:v>
                </c:pt>
                <c:pt idx="2204">
                  <c:v>27.04</c:v>
                </c:pt>
                <c:pt idx="2205">
                  <c:v>27.05</c:v>
                </c:pt>
                <c:pt idx="2206">
                  <c:v>27.06</c:v>
                </c:pt>
                <c:pt idx="2207">
                  <c:v>27.07</c:v>
                </c:pt>
                <c:pt idx="2208">
                  <c:v>27.08</c:v>
                </c:pt>
                <c:pt idx="2209">
                  <c:v>27.09</c:v>
                </c:pt>
                <c:pt idx="2210">
                  <c:v>27.1</c:v>
                </c:pt>
                <c:pt idx="2211">
                  <c:v>27.11</c:v>
                </c:pt>
                <c:pt idx="2212">
                  <c:v>27.12</c:v>
                </c:pt>
                <c:pt idx="2213">
                  <c:v>27.13</c:v>
                </c:pt>
                <c:pt idx="2214">
                  <c:v>27.14</c:v>
                </c:pt>
                <c:pt idx="2215">
                  <c:v>27.15</c:v>
                </c:pt>
                <c:pt idx="2216">
                  <c:v>27.16</c:v>
                </c:pt>
                <c:pt idx="2217">
                  <c:v>27.17</c:v>
                </c:pt>
                <c:pt idx="2218">
                  <c:v>27.18</c:v>
                </c:pt>
                <c:pt idx="2219">
                  <c:v>27.19</c:v>
                </c:pt>
                <c:pt idx="2220">
                  <c:v>27.2</c:v>
                </c:pt>
                <c:pt idx="2221">
                  <c:v>27.21</c:v>
                </c:pt>
                <c:pt idx="2222">
                  <c:v>27.22</c:v>
                </c:pt>
                <c:pt idx="2223">
                  <c:v>27.23</c:v>
                </c:pt>
                <c:pt idx="2224">
                  <c:v>27.24</c:v>
                </c:pt>
                <c:pt idx="2225">
                  <c:v>27.25</c:v>
                </c:pt>
                <c:pt idx="2226">
                  <c:v>27.26</c:v>
                </c:pt>
                <c:pt idx="2227">
                  <c:v>27.27</c:v>
                </c:pt>
                <c:pt idx="2228">
                  <c:v>27.28</c:v>
                </c:pt>
                <c:pt idx="2229">
                  <c:v>27.29</c:v>
                </c:pt>
                <c:pt idx="2230">
                  <c:v>27.3</c:v>
                </c:pt>
                <c:pt idx="2231">
                  <c:v>27.31</c:v>
                </c:pt>
                <c:pt idx="2232">
                  <c:v>27.32</c:v>
                </c:pt>
                <c:pt idx="2233">
                  <c:v>27.33</c:v>
                </c:pt>
                <c:pt idx="2234">
                  <c:v>27.34</c:v>
                </c:pt>
                <c:pt idx="2235">
                  <c:v>27.35</c:v>
                </c:pt>
                <c:pt idx="2236">
                  <c:v>27.36</c:v>
                </c:pt>
                <c:pt idx="2237">
                  <c:v>27.37</c:v>
                </c:pt>
                <c:pt idx="2238">
                  <c:v>27.38</c:v>
                </c:pt>
                <c:pt idx="2239">
                  <c:v>27.39</c:v>
                </c:pt>
                <c:pt idx="2240">
                  <c:v>27.4</c:v>
                </c:pt>
                <c:pt idx="2241">
                  <c:v>27.41</c:v>
                </c:pt>
                <c:pt idx="2242">
                  <c:v>27.42</c:v>
                </c:pt>
                <c:pt idx="2243">
                  <c:v>27.43</c:v>
                </c:pt>
                <c:pt idx="2244">
                  <c:v>27.44</c:v>
                </c:pt>
                <c:pt idx="2245">
                  <c:v>27.45</c:v>
                </c:pt>
                <c:pt idx="2246">
                  <c:v>27.46</c:v>
                </c:pt>
                <c:pt idx="2247">
                  <c:v>27.47</c:v>
                </c:pt>
                <c:pt idx="2248">
                  <c:v>27.48</c:v>
                </c:pt>
                <c:pt idx="2249">
                  <c:v>27.49</c:v>
                </c:pt>
                <c:pt idx="2250">
                  <c:v>27.5</c:v>
                </c:pt>
                <c:pt idx="2251">
                  <c:v>27.51</c:v>
                </c:pt>
                <c:pt idx="2252">
                  <c:v>27.52</c:v>
                </c:pt>
                <c:pt idx="2253">
                  <c:v>27.53</c:v>
                </c:pt>
                <c:pt idx="2254">
                  <c:v>27.54</c:v>
                </c:pt>
                <c:pt idx="2255">
                  <c:v>27.55</c:v>
                </c:pt>
                <c:pt idx="2256">
                  <c:v>27.56</c:v>
                </c:pt>
                <c:pt idx="2257">
                  <c:v>27.57</c:v>
                </c:pt>
                <c:pt idx="2258">
                  <c:v>27.58</c:v>
                </c:pt>
                <c:pt idx="2259">
                  <c:v>27.59</c:v>
                </c:pt>
                <c:pt idx="2260">
                  <c:v>27.6</c:v>
                </c:pt>
                <c:pt idx="2261">
                  <c:v>27.61</c:v>
                </c:pt>
                <c:pt idx="2262">
                  <c:v>27.62</c:v>
                </c:pt>
                <c:pt idx="2263">
                  <c:v>27.63</c:v>
                </c:pt>
                <c:pt idx="2264">
                  <c:v>27.64</c:v>
                </c:pt>
                <c:pt idx="2265">
                  <c:v>27.65</c:v>
                </c:pt>
                <c:pt idx="2266">
                  <c:v>27.66</c:v>
                </c:pt>
                <c:pt idx="2267">
                  <c:v>27.67</c:v>
                </c:pt>
                <c:pt idx="2268">
                  <c:v>27.68</c:v>
                </c:pt>
                <c:pt idx="2269">
                  <c:v>27.69</c:v>
                </c:pt>
                <c:pt idx="2270">
                  <c:v>27.7</c:v>
                </c:pt>
                <c:pt idx="2271">
                  <c:v>27.71</c:v>
                </c:pt>
                <c:pt idx="2272">
                  <c:v>27.72</c:v>
                </c:pt>
                <c:pt idx="2273">
                  <c:v>27.73</c:v>
                </c:pt>
                <c:pt idx="2274">
                  <c:v>27.74</c:v>
                </c:pt>
                <c:pt idx="2275">
                  <c:v>27.75</c:v>
                </c:pt>
                <c:pt idx="2276">
                  <c:v>27.76</c:v>
                </c:pt>
                <c:pt idx="2277">
                  <c:v>27.77</c:v>
                </c:pt>
                <c:pt idx="2278">
                  <c:v>27.78</c:v>
                </c:pt>
                <c:pt idx="2279">
                  <c:v>27.79</c:v>
                </c:pt>
                <c:pt idx="2280">
                  <c:v>27.8</c:v>
                </c:pt>
                <c:pt idx="2281">
                  <c:v>27.81</c:v>
                </c:pt>
                <c:pt idx="2282">
                  <c:v>27.82</c:v>
                </c:pt>
                <c:pt idx="2283">
                  <c:v>27.83</c:v>
                </c:pt>
                <c:pt idx="2284">
                  <c:v>27.84</c:v>
                </c:pt>
                <c:pt idx="2285">
                  <c:v>27.85</c:v>
                </c:pt>
                <c:pt idx="2286">
                  <c:v>27.86</c:v>
                </c:pt>
                <c:pt idx="2287">
                  <c:v>27.87</c:v>
                </c:pt>
                <c:pt idx="2288">
                  <c:v>27.88</c:v>
                </c:pt>
                <c:pt idx="2289">
                  <c:v>27.89</c:v>
                </c:pt>
                <c:pt idx="2290">
                  <c:v>27.9</c:v>
                </c:pt>
                <c:pt idx="2291">
                  <c:v>27.91</c:v>
                </c:pt>
                <c:pt idx="2292">
                  <c:v>27.92</c:v>
                </c:pt>
                <c:pt idx="2293">
                  <c:v>27.93</c:v>
                </c:pt>
                <c:pt idx="2294">
                  <c:v>27.94</c:v>
                </c:pt>
                <c:pt idx="2295">
                  <c:v>27.95</c:v>
                </c:pt>
                <c:pt idx="2296">
                  <c:v>27.96</c:v>
                </c:pt>
                <c:pt idx="2297">
                  <c:v>27.97</c:v>
                </c:pt>
                <c:pt idx="2298">
                  <c:v>27.98</c:v>
                </c:pt>
                <c:pt idx="2299">
                  <c:v>27.99</c:v>
                </c:pt>
                <c:pt idx="2300">
                  <c:v>28</c:v>
                </c:pt>
                <c:pt idx="2301">
                  <c:v>28.01</c:v>
                </c:pt>
                <c:pt idx="2302">
                  <c:v>28.02</c:v>
                </c:pt>
                <c:pt idx="2303">
                  <c:v>28.03</c:v>
                </c:pt>
                <c:pt idx="2304">
                  <c:v>28.04</c:v>
                </c:pt>
                <c:pt idx="2305">
                  <c:v>28.05</c:v>
                </c:pt>
                <c:pt idx="2306">
                  <c:v>28.06</c:v>
                </c:pt>
                <c:pt idx="2307">
                  <c:v>28.07</c:v>
                </c:pt>
                <c:pt idx="2308">
                  <c:v>28.08</c:v>
                </c:pt>
                <c:pt idx="2309">
                  <c:v>28.09</c:v>
                </c:pt>
                <c:pt idx="2310">
                  <c:v>28.1</c:v>
                </c:pt>
                <c:pt idx="2311">
                  <c:v>28.11</c:v>
                </c:pt>
                <c:pt idx="2312">
                  <c:v>28.12</c:v>
                </c:pt>
                <c:pt idx="2313">
                  <c:v>28.13</c:v>
                </c:pt>
                <c:pt idx="2314">
                  <c:v>28.14</c:v>
                </c:pt>
                <c:pt idx="2315">
                  <c:v>28.15</c:v>
                </c:pt>
                <c:pt idx="2316">
                  <c:v>28.16</c:v>
                </c:pt>
                <c:pt idx="2317">
                  <c:v>28.17</c:v>
                </c:pt>
                <c:pt idx="2318">
                  <c:v>28.18</c:v>
                </c:pt>
                <c:pt idx="2319">
                  <c:v>28.19</c:v>
                </c:pt>
                <c:pt idx="2320">
                  <c:v>28.2</c:v>
                </c:pt>
                <c:pt idx="2321">
                  <c:v>28.21</c:v>
                </c:pt>
                <c:pt idx="2322">
                  <c:v>28.22</c:v>
                </c:pt>
                <c:pt idx="2323">
                  <c:v>28.23</c:v>
                </c:pt>
                <c:pt idx="2324">
                  <c:v>28.24</c:v>
                </c:pt>
                <c:pt idx="2325">
                  <c:v>28.25</c:v>
                </c:pt>
                <c:pt idx="2326">
                  <c:v>28.26</c:v>
                </c:pt>
                <c:pt idx="2327">
                  <c:v>28.27</c:v>
                </c:pt>
                <c:pt idx="2328">
                  <c:v>28.28</c:v>
                </c:pt>
                <c:pt idx="2329">
                  <c:v>28.29</c:v>
                </c:pt>
                <c:pt idx="2330">
                  <c:v>28.3</c:v>
                </c:pt>
                <c:pt idx="2331">
                  <c:v>28.31</c:v>
                </c:pt>
                <c:pt idx="2332">
                  <c:v>28.32</c:v>
                </c:pt>
                <c:pt idx="2333">
                  <c:v>28.33</c:v>
                </c:pt>
                <c:pt idx="2334">
                  <c:v>28.34</c:v>
                </c:pt>
                <c:pt idx="2335">
                  <c:v>28.35</c:v>
                </c:pt>
                <c:pt idx="2336">
                  <c:v>28.36</c:v>
                </c:pt>
                <c:pt idx="2337">
                  <c:v>28.37</c:v>
                </c:pt>
                <c:pt idx="2338">
                  <c:v>28.38</c:v>
                </c:pt>
                <c:pt idx="2339">
                  <c:v>28.39</c:v>
                </c:pt>
                <c:pt idx="2340">
                  <c:v>28.4</c:v>
                </c:pt>
                <c:pt idx="2341">
                  <c:v>28.41</c:v>
                </c:pt>
                <c:pt idx="2342">
                  <c:v>28.42</c:v>
                </c:pt>
                <c:pt idx="2343">
                  <c:v>28.43</c:v>
                </c:pt>
                <c:pt idx="2344">
                  <c:v>28.44</c:v>
                </c:pt>
                <c:pt idx="2345">
                  <c:v>28.45</c:v>
                </c:pt>
                <c:pt idx="2346">
                  <c:v>28.46</c:v>
                </c:pt>
                <c:pt idx="2347">
                  <c:v>28.47</c:v>
                </c:pt>
                <c:pt idx="2348">
                  <c:v>28.48</c:v>
                </c:pt>
                <c:pt idx="2349">
                  <c:v>28.49</c:v>
                </c:pt>
                <c:pt idx="2350">
                  <c:v>28.5</c:v>
                </c:pt>
                <c:pt idx="2351">
                  <c:v>28.51</c:v>
                </c:pt>
                <c:pt idx="2352">
                  <c:v>28.52</c:v>
                </c:pt>
                <c:pt idx="2353">
                  <c:v>28.53</c:v>
                </c:pt>
                <c:pt idx="2354">
                  <c:v>28.54</c:v>
                </c:pt>
                <c:pt idx="2355">
                  <c:v>28.55</c:v>
                </c:pt>
                <c:pt idx="2356">
                  <c:v>28.56</c:v>
                </c:pt>
                <c:pt idx="2357">
                  <c:v>28.57</c:v>
                </c:pt>
                <c:pt idx="2358">
                  <c:v>28.58</c:v>
                </c:pt>
                <c:pt idx="2359">
                  <c:v>28.59</c:v>
                </c:pt>
                <c:pt idx="2360">
                  <c:v>28.6</c:v>
                </c:pt>
                <c:pt idx="2361">
                  <c:v>28.61</c:v>
                </c:pt>
                <c:pt idx="2362">
                  <c:v>28.62</c:v>
                </c:pt>
                <c:pt idx="2363">
                  <c:v>28.63</c:v>
                </c:pt>
                <c:pt idx="2364">
                  <c:v>28.64</c:v>
                </c:pt>
                <c:pt idx="2365">
                  <c:v>28.65</c:v>
                </c:pt>
                <c:pt idx="2366">
                  <c:v>28.66</c:v>
                </c:pt>
                <c:pt idx="2367">
                  <c:v>28.67</c:v>
                </c:pt>
                <c:pt idx="2368">
                  <c:v>28.68</c:v>
                </c:pt>
                <c:pt idx="2369">
                  <c:v>28.69</c:v>
                </c:pt>
                <c:pt idx="2370">
                  <c:v>28.7</c:v>
                </c:pt>
                <c:pt idx="2371">
                  <c:v>28.71</c:v>
                </c:pt>
                <c:pt idx="2372">
                  <c:v>28.72</c:v>
                </c:pt>
                <c:pt idx="2373">
                  <c:v>28.73</c:v>
                </c:pt>
                <c:pt idx="2374">
                  <c:v>28.74</c:v>
                </c:pt>
                <c:pt idx="2375">
                  <c:v>28.75</c:v>
                </c:pt>
                <c:pt idx="2376">
                  <c:v>28.76</c:v>
                </c:pt>
                <c:pt idx="2377">
                  <c:v>28.77</c:v>
                </c:pt>
                <c:pt idx="2378">
                  <c:v>28.78</c:v>
                </c:pt>
                <c:pt idx="2379">
                  <c:v>28.79</c:v>
                </c:pt>
                <c:pt idx="2380">
                  <c:v>28.8</c:v>
                </c:pt>
                <c:pt idx="2381">
                  <c:v>28.81</c:v>
                </c:pt>
                <c:pt idx="2382">
                  <c:v>28.82</c:v>
                </c:pt>
                <c:pt idx="2383">
                  <c:v>28.83</c:v>
                </c:pt>
                <c:pt idx="2384">
                  <c:v>28.84</c:v>
                </c:pt>
                <c:pt idx="2385">
                  <c:v>28.85</c:v>
                </c:pt>
                <c:pt idx="2386">
                  <c:v>28.86</c:v>
                </c:pt>
                <c:pt idx="2387">
                  <c:v>28.87</c:v>
                </c:pt>
                <c:pt idx="2388">
                  <c:v>28.88</c:v>
                </c:pt>
                <c:pt idx="2389">
                  <c:v>28.89</c:v>
                </c:pt>
                <c:pt idx="2390">
                  <c:v>28.9</c:v>
                </c:pt>
                <c:pt idx="2391">
                  <c:v>28.91</c:v>
                </c:pt>
                <c:pt idx="2392">
                  <c:v>28.92</c:v>
                </c:pt>
                <c:pt idx="2393">
                  <c:v>28.93</c:v>
                </c:pt>
                <c:pt idx="2394">
                  <c:v>28.94</c:v>
                </c:pt>
                <c:pt idx="2395">
                  <c:v>28.95</c:v>
                </c:pt>
                <c:pt idx="2396">
                  <c:v>28.96</c:v>
                </c:pt>
                <c:pt idx="2397">
                  <c:v>28.97</c:v>
                </c:pt>
                <c:pt idx="2398">
                  <c:v>28.98</c:v>
                </c:pt>
                <c:pt idx="2399">
                  <c:v>28.99</c:v>
                </c:pt>
                <c:pt idx="2400">
                  <c:v>29</c:v>
                </c:pt>
                <c:pt idx="2401">
                  <c:v>29.01</c:v>
                </c:pt>
                <c:pt idx="2402">
                  <c:v>29.02</c:v>
                </c:pt>
                <c:pt idx="2403">
                  <c:v>29.03</c:v>
                </c:pt>
                <c:pt idx="2404">
                  <c:v>29.04</c:v>
                </c:pt>
                <c:pt idx="2405">
                  <c:v>29.05</c:v>
                </c:pt>
                <c:pt idx="2406">
                  <c:v>29.06</c:v>
                </c:pt>
                <c:pt idx="2407">
                  <c:v>29.07</c:v>
                </c:pt>
                <c:pt idx="2408">
                  <c:v>29.08</c:v>
                </c:pt>
                <c:pt idx="2409">
                  <c:v>29.09</c:v>
                </c:pt>
                <c:pt idx="2410">
                  <c:v>29.1</c:v>
                </c:pt>
                <c:pt idx="2411">
                  <c:v>29.11</c:v>
                </c:pt>
                <c:pt idx="2412">
                  <c:v>29.12</c:v>
                </c:pt>
                <c:pt idx="2413">
                  <c:v>29.13</c:v>
                </c:pt>
                <c:pt idx="2414">
                  <c:v>29.14</c:v>
                </c:pt>
                <c:pt idx="2415">
                  <c:v>29.15</c:v>
                </c:pt>
                <c:pt idx="2416">
                  <c:v>29.16</c:v>
                </c:pt>
                <c:pt idx="2417">
                  <c:v>29.17</c:v>
                </c:pt>
                <c:pt idx="2418">
                  <c:v>29.18</c:v>
                </c:pt>
                <c:pt idx="2419">
                  <c:v>29.19</c:v>
                </c:pt>
                <c:pt idx="2420">
                  <c:v>29.2</c:v>
                </c:pt>
                <c:pt idx="2421">
                  <c:v>29.21</c:v>
                </c:pt>
                <c:pt idx="2422">
                  <c:v>29.22</c:v>
                </c:pt>
                <c:pt idx="2423">
                  <c:v>29.23</c:v>
                </c:pt>
                <c:pt idx="2424">
                  <c:v>29.24</c:v>
                </c:pt>
                <c:pt idx="2425">
                  <c:v>29.25</c:v>
                </c:pt>
                <c:pt idx="2426">
                  <c:v>29.26</c:v>
                </c:pt>
                <c:pt idx="2427">
                  <c:v>29.27</c:v>
                </c:pt>
                <c:pt idx="2428">
                  <c:v>29.28</c:v>
                </c:pt>
                <c:pt idx="2429">
                  <c:v>29.29</c:v>
                </c:pt>
                <c:pt idx="2430">
                  <c:v>29.3</c:v>
                </c:pt>
                <c:pt idx="2431">
                  <c:v>29.31</c:v>
                </c:pt>
                <c:pt idx="2432">
                  <c:v>29.32</c:v>
                </c:pt>
                <c:pt idx="2433">
                  <c:v>29.33</c:v>
                </c:pt>
                <c:pt idx="2434">
                  <c:v>29.34</c:v>
                </c:pt>
                <c:pt idx="2435">
                  <c:v>29.35</c:v>
                </c:pt>
                <c:pt idx="2436">
                  <c:v>29.36</c:v>
                </c:pt>
                <c:pt idx="2437">
                  <c:v>29.37</c:v>
                </c:pt>
                <c:pt idx="2438">
                  <c:v>29.38</c:v>
                </c:pt>
                <c:pt idx="2439">
                  <c:v>29.39</c:v>
                </c:pt>
                <c:pt idx="2440">
                  <c:v>29.4</c:v>
                </c:pt>
                <c:pt idx="2441">
                  <c:v>29.41</c:v>
                </c:pt>
                <c:pt idx="2442">
                  <c:v>29.42</c:v>
                </c:pt>
                <c:pt idx="2443">
                  <c:v>29.43</c:v>
                </c:pt>
                <c:pt idx="2444">
                  <c:v>29.44</c:v>
                </c:pt>
                <c:pt idx="2445">
                  <c:v>29.45</c:v>
                </c:pt>
                <c:pt idx="2446">
                  <c:v>29.46</c:v>
                </c:pt>
                <c:pt idx="2447">
                  <c:v>29.47</c:v>
                </c:pt>
                <c:pt idx="2448">
                  <c:v>29.48</c:v>
                </c:pt>
                <c:pt idx="2449">
                  <c:v>29.49</c:v>
                </c:pt>
                <c:pt idx="2450">
                  <c:v>29.5</c:v>
                </c:pt>
                <c:pt idx="2451">
                  <c:v>29.51</c:v>
                </c:pt>
                <c:pt idx="2452">
                  <c:v>29.52</c:v>
                </c:pt>
                <c:pt idx="2453">
                  <c:v>29.53</c:v>
                </c:pt>
                <c:pt idx="2454">
                  <c:v>29.54</c:v>
                </c:pt>
                <c:pt idx="2455">
                  <c:v>29.55</c:v>
                </c:pt>
                <c:pt idx="2456">
                  <c:v>29.56</c:v>
                </c:pt>
                <c:pt idx="2457">
                  <c:v>29.57</c:v>
                </c:pt>
                <c:pt idx="2458">
                  <c:v>29.58</c:v>
                </c:pt>
                <c:pt idx="2459">
                  <c:v>29.59</c:v>
                </c:pt>
                <c:pt idx="2460">
                  <c:v>29.6</c:v>
                </c:pt>
                <c:pt idx="2461">
                  <c:v>29.61</c:v>
                </c:pt>
                <c:pt idx="2462">
                  <c:v>29.62</c:v>
                </c:pt>
                <c:pt idx="2463">
                  <c:v>29.63</c:v>
                </c:pt>
                <c:pt idx="2464">
                  <c:v>29.64</c:v>
                </c:pt>
                <c:pt idx="2465">
                  <c:v>29.65</c:v>
                </c:pt>
                <c:pt idx="2466">
                  <c:v>29.66</c:v>
                </c:pt>
                <c:pt idx="2467">
                  <c:v>29.67</c:v>
                </c:pt>
                <c:pt idx="2468">
                  <c:v>29.68</c:v>
                </c:pt>
                <c:pt idx="2469">
                  <c:v>29.69</c:v>
                </c:pt>
                <c:pt idx="2470">
                  <c:v>29.7</c:v>
                </c:pt>
                <c:pt idx="2471">
                  <c:v>29.71</c:v>
                </c:pt>
                <c:pt idx="2472">
                  <c:v>29.72</c:v>
                </c:pt>
                <c:pt idx="2473">
                  <c:v>29.73</c:v>
                </c:pt>
                <c:pt idx="2474">
                  <c:v>29.74</c:v>
                </c:pt>
                <c:pt idx="2475">
                  <c:v>29.75</c:v>
                </c:pt>
                <c:pt idx="2476">
                  <c:v>29.76</c:v>
                </c:pt>
                <c:pt idx="2477">
                  <c:v>29.77</c:v>
                </c:pt>
                <c:pt idx="2478">
                  <c:v>29.78</c:v>
                </c:pt>
                <c:pt idx="2479">
                  <c:v>29.79</c:v>
                </c:pt>
                <c:pt idx="2480">
                  <c:v>29.8</c:v>
                </c:pt>
                <c:pt idx="2481">
                  <c:v>29.81</c:v>
                </c:pt>
                <c:pt idx="2482">
                  <c:v>29.82</c:v>
                </c:pt>
                <c:pt idx="2483">
                  <c:v>29.83</c:v>
                </c:pt>
                <c:pt idx="2484">
                  <c:v>29.84</c:v>
                </c:pt>
                <c:pt idx="2485">
                  <c:v>29.85</c:v>
                </c:pt>
                <c:pt idx="2486">
                  <c:v>29.86</c:v>
                </c:pt>
                <c:pt idx="2487">
                  <c:v>29.87</c:v>
                </c:pt>
                <c:pt idx="2488">
                  <c:v>29.88</c:v>
                </c:pt>
                <c:pt idx="2489">
                  <c:v>29.89</c:v>
                </c:pt>
                <c:pt idx="2490">
                  <c:v>29.9</c:v>
                </c:pt>
                <c:pt idx="2491">
                  <c:v>29.91</c:v>
                </c:pt>
                <c:pt idx="2492">
                  <c:v>29.92</c:v>
                </c:pt>
                <c:pt idx="2493">
                  <c:v>29.93</c:v>
                </c:pt>
                <c:pt idx="2494">
                  <c:v>29.94</c:v>
                </c:pt>
                <c:pt idx="2495">
                  <c:v>29.95</c:v>
                </c:pt>
                <c:pt idx="2496">
                  <c:v>29.96</c:v>
                </c:pt>
                <c:pt idx="2497">
                  <c:v>29.97</c:v>
                </c:pt>
                <c:pt idx="2498">
                  <c:v>29.98</c:v>
                </c:pt>
                <c:pt idx="2499">
                  <c:v>29.99</c:v>
                </c:pt>
                <c:pt idx="2500">
                  <c:v>30</c:v>
                </c:pt>
                <c:pt idx="2501">
                  <c:v>30.01</c:v>
                </c:pt>
                <c:pt idx="2502">
                  <c:v>30.02</c:v>
                </c:pt>
                <c:pt idx="2503">
                  <c:v>30.03</c:v>
                </c:pt>
                <c:pt idx="2504">
                  <c:v>30.04</c:v>
                </c:pt>
                <c:pt idx="2505">
                  <c:v>30.05</c:v>
                </c:pt>
                <c:pt idx="2506">
                  <c:v>30.06</c:v>
                </c:pt>
                <c:pt idx="2507">
                  <c:v>30.07</c:v>
                </c:pt>
                <c:pt idx="2508">
                  <c:v>30.08</c:v>
                </c:pt>
                <c:pt idx="2509">
                  <c:v>30.09</c:v>
                </c:pt>
                <c:pt idx="2510">
                  <c:v>30.1</c:v>
                </c:pt>
                <c:pt idx="2511">
                  <c:v>30.11</c:v>
                </c:pt>
                <c:pt idx="2512">
                  <c:v>30.12</c:v>
                </c:pt>
                <c:pt idx="2513">
                  <c:v>30.13</c:v>
                </c:pt>
                <c:pt idx="2514">
                  <c:v>30.14</c:v>
                </c:pt>
                <c:pt idx="2515">
                  <c:v>30.15</c:v>
                </c:pt>
                <c:pt idx="2516">
                  <c:v>30.16</c:v>
                </c:pt>
                <c:pt idx="2517">
                  <c:v>30.17</c:v>
                </c:pt>
                <c:pt idx="2518">
                  <c:v>30.18</c:v>
                </c:pt>
                <c:pt idx="2519">
                  <c:v>30.19</c:v>
                </c:pt>
                <c:pt idx="2520">
                  <c:v>30.2</c:v>
                </c:pt>
                <c:pt idx="2521">
                  <c:v>30.21</c:v>
                </c:pt>
                <c:pt idx="2522">
                  <c:v>30.22</c:v>
                </c:pt>
                <c:pt idx="2523">
                  <c:v>30.23</c:v>
                </c:pt>
                <c:pt idx="2524">
                  <c:v>30.24</c:v>
                </c:pt>
                <c:pt idx="2525">
                  <c:v>30.25</c:v>
                </c:pt>
                <c:pt idx="2526">
                  <c:v>30.26</c:v>
                </c:pt>
                <c:pt idx="2527">
                  <c:v>30.27</c:v>
                </c:pt>
                <c:pt idx="2528">
                  <c:v>30.28</c:v>
                </c:pt>
                <c:pt idx="2529">
                  <c:v>30.29</c:v>
                </c:pt>
                <c:pt idx="2530">
                  <c:v>30.3</c:v>
                </c:pt>
                <c:pt idx="2531">
                  <c:v>30.31</c:v>
                </c:pt>
                <c:pt idx="2532">
                  <c:v>30.32</c:v>
                </c:pt>
                <c:pt idx="2533">
                  <c:v>30.33</c:v>
                </c:pt>
                <c:pt idx="2534">
                  <c:v>30.34</c:v>
                </c:pt>
                <c:pt idx="2535">
                  <c:v>30.35</c:v>
                </c:pt>
                <c:pt idx="2536">
                  <c:v>30.36</c:v>
                </c:pt>
                <c:pt idx="2537">
                  <c:v>30.37</c:v>
                </c:pt>
                <c:pt idx="2538">
                  <c:v>30.38</c:v>
                </c:pt>
                <c:pt idx="2539">
                  <c:v>30.39</c:v>
                </c:pt>
                <c:pt idx="2540">
                  <c:v>30.4</c:v>
                </c:pt>
                <c:pt idx="2541">
                  <c:v>30.41</c:v>
                </c:pt>
                <c:pt idx="2542">
                  <c:v>30.42</c:v>
                </c:pt>
                <c:pt idx="2543">
                  <c:v>30.43</c:v>
                </c:pt>
                <c:pt idx="2544">
                  <c:v>30.44</c:v>
                </c:pt>
                <c:pt idx="2545">
                  <c:v>30.45</c:v>
                </c:pt>
                <c:pt idx="2546">
                  <c:v>30.46</c:v>
                </c:pt>
                <c:pt idx="2547">
                  <c:v>30.47</c:v>
                </c:pt>
                <c:pt idx="2548">
                  <c:v>30.48</c:v>
                </c:pt>
                <c:pt idx="2549">
                  <c:v>30.49</c:v>
                </c:pt>
                <c:pt idx="2550">
                  <c:v>30.5</c:v>
                </c:pt>
                <c:pt idx="2551">
                  <c:v>30.51</c:v>
                </c:pt>
                <c:pt idx="2552">
                  <c:v>30.52</c:v>
                </c:pt>
                <c:pt idx="2553">
                  <c:v>30.53</c:v>
                </c:pt>
                <c:pt idx="2554">
                  <c:v>30.54</c:v>
                </c:pt>
                <c:pt idx="2555">
                  <c:v>30.55</c:v>
                </c:pt>
                <c:pt idx="2556">
                  <c:v>30.56</c:v>
                </c:pt>
                <c:pt idx="2557">
                  <c:v>30.57</c:v>
                </c:pt>
                <c:pt idx="2558">
                  <c:v>30.58</c:v>
                </c:pt>
                <c:pt idx="2559">
                  <c:v>30.59</c:v>
                </c:pt>
                <c:pt idx="2560">
                  <c:v>30.6</c:v>
                </c:pt>
                <c:pt idx="2561">
                  <c:v>30.61</c:v>
                </c:pt>
                <c:pt idx="2562">
                  <c:v>30.62</c:v>
                </c:pt>
                <c:pt idx="2563">
                  <c:v>30.63</c:v>
                </c:pt>
                <c:pt idx="2564">
                  <c:v>30.64</c:v>
                </c:pt>
                <c:pt idx="2565">
                  <c:v>30.65</c:v>
                </c:pt>
                <c:pt idx="2566">
                  <c:v>30.66</c:v>
                </c:pt>
                <c:pt idx="2567">
                  <c:v>30.67</c:v>
                </c:pt>
                <c:pt idx="2568">
                  <c:v>30.68</c:v>
                </c:pt>
                <c:pt idx="2569">
                  <c:v>30.69</c:v>
                </c:pt>
                <c:pt idx="2570">
                  <c:v>30.7</c:v>
                </c:pt>
                <c:pt idx="2571">
                  <c:v>30.71</c:v>
                </c:pt>
                <c:pt idx="2572">
                  <c:v>30.72</c:v>
                </c:pt>
                <c:pt idx="2573">
                  <c:v>30.73</c:v>
                </c:pt>
                <c:pt idx="2574">
                  <c:v>30.74</c:v>
                </c:pt>
                <c:pt idx="2575">
                  <c:v>30.75</c:v>
                </c:pt>
                <c:pt idx="2576">
                  <c:v>30.76</c:v>
                </c:pt>
                <c:pt idx="2577">
                  <c:v>30.77</c:v>
                </c:pt>
                <c:pt idx="2578">
                  <c:v>30.78</c:v>
                </c:pt>
                <c:pt idx="2579">
                  <c:v>30.79</c:v>
                </c:pt>
                <c:pt idx="2580">
                  <c:v>30.8</c:v>
                </c:pt>
                <c:pt idx="2581">
                  <c:v>30.81</c:v>
                </c:pt>
                <c:pt idx="2582">
                  <c:v>30.82</c:v>
                </c:pt>
                <c:pt idx="2583">
                  <c:v>30.83</c:v>
                </c:pt>
                <c:pt idx="2584">
                  <c:v>30.84</c:v>
                </c:pt>
                <c:pt idx="2585">
                  <c:v>30.85</c:v>
                </c:pt>
                <c:pt idx="2586">
                  <c:v>30.86</c:v>
                </c:pt>
                <c:pt idx="2587">
                  <c:v>30.87</c:v>
                </c:pt>
                <c:pt idx="2588">
                  <c:v>30.88</c:v>
                </c:pt>
                <c:pt idx="2589">
                  <c:v>30.89</c:v>
                </c:pt>
                <c:pt idx="2590">
                  <c:v>30.9</c:v>
                </c:pt>
                <c:pt idx="2591">
                  <c:v>30.91</c:v>
                </c:pt>
                <c:pt idx="2592">
                  <c:v>30.92</c:v>
                </c:pt>
                <c:pt idx="2593">
                  <c:v>30.93</c:v>
                </c:pt>
                <c:pt idx="2594">
                  <c:v>30.94</c:v>
                </c:pt>
                <c:pt idx="2595">
                  <c:v>30.95</c:v>
                </c:pt>
                <c:pt idx="2596">
                  <c:v>30.96</c:v>
                </c:pt>
                <c:pt idx="2597">
                  <c:v>30.97</c:v>
                </c:pt>
                <c:pt idx="2598">
                  <c:v>30.98</c:v>
                </c:pt>
                <c:pt idx="2599">
                  <c:v>30.99</c:v>
                </c:pt>
                <c:pt idx="2600">
                  <c:v>31</c:v>
                </c:pt>
                <c:pt idx="2601">
                  <c:v>31.01</c:v>
                </c:pt>
                <c:pt idx="2602">
                  <c:v>31.02</c:v>
                </c:pt>
                <c:pt idx="2603">
                  <c:v>31.03</c:v>
                </c:pt>
                <c:pt idx="2604">
                  <c:v>31.04</c:v>
                </c:pt>
                <c:pt idx="2605">
                  <c:v>31.05</c:v>
                </c:pt>
                <c:pt idx="2606">
                  <c:v>31.06</c:v>
                </c:pt>
                <c:pt idx="2607">
                  <c:v>31.07</c:v>
                </c:pt>
                <c:pt idx="2608">
                  <c:v>31.08</c:v>
                </c:pt>
                <c:pt idx="2609">
                  <c:v>31.09</c:v>
                </c:pt>
                <c:pt idx="2610">
                  <c:v>31.1</c:v>
                </c:pt>
                <c:pt idx="2611">
                  <c:v>31.11</c:v>
                </c:pt>
                <c:pt idx="2612">
                  <c:v>31.12</c:v>
                </c:pt>
                <c:pt idx="2613">
                  <c:v>31.13</c:v>
                </c:pt>
                <c:pt idx="2614">
                  <c:v>31.14</c:v>
                </c:pt>
                <c:pt idx="2615">
                  <c:v>31.15</c:v>
                </c:pt>
                <c:pt idx="2616">
                  <c:v>31.16</c:v>
                </c:pt>
                <c:pt idx="2617">
                  <c:v>31.17</c:v>
                </c:pt>
                <c:pt idx="2618">
                  <c:v>31.18</c:v>
                </c:pt>
                <c:pt idx="2619">
                  <c:v>31.19</c:v>
                </c:pt>
                <c:pt idx="2620">
                  <c:v>31.2</c:v>
                </c:pt>
                <c:pt idx="2621">
                  <c:v>31.21</c:v>
                </c:pt>
                <c:pt idx="2622">
                  <c:v>31.22</c:v>
                </c:pt>
                <c:pt idx="2623">
                  <c:v>31.23</c:v>
                </c:pt>
                <c:pt idx="2624">
                  <c:v>31.24</c:v>
                </c:pt>
                <c:pt idx="2625">
                  <c:v>31.25</c:v>
                </c:pt>
                <c:pt idx="2626">
                  <c:v>31.26</c:v>
                </c:pt>
                <c:pt idx="2627">
                  <c:v>31.27</c:v>
                </c:pt>
                <c:pt idx="2628">
                  <c:v>31.28</c:v>
                </c:pt>
                <c:pt idx="2629">
                  <c:v>31.29</c:v>
                </c:pt>
                <c:pt idx="2630">
                  <c:v>31.3</c:v>
                </c:pt>
                <c:pt idx="2631">
                  <c:v>31.31</c:v>
                </c:pt>
                <c:pt idx="2632">
                  <c:v>31.32</c:v>
                </c:pt>
                <c:pt idx="2633">
                  <c:v>31.33</c:v>
                </c:pt>
                <c:pt idx="2634">
                  <c:v>31.34</c:v>
                </c:pt>
                <c:pt idx="2635">
                  <c:v>31.35</c:v>
                </c:pt>
                <c:pt idx="2636">
                  <c:v>31.36</c:v>
                </c:pt>
                <c:pt idx="2637">
                  <c:v>31.37</c:v>
                </c:pt>
                <c:pt idx="2638">
                  <c:v>31.38</c:v>
                </c:pt>
                <c:pt idx="2639">
                  <c:v>31.39</c:v>
                </c:pt>
                <c:pt idx="2640">
                  <c:v>31.4</c:v>
                </c:pt>
                <c:pt idx="2641">
                  <c:v>31.41</c:v>
                </c:pt>
                <c:pt idx="2642">
                  <c:v>31.42</c:v>
                </c:pt>
                <c:pt idx="2643">
                  <c:v>31.43</c:v>
                </c:pt>
                <c:pt idx="2644">
                  <c:v>31.44</c:v>
                </c:pt>
                <c:pt idx="2645">
                  <c:v>31.45</c:v>
                </c:pt>
                <c:pt idx="2646">
                  <c:v>31.46</c:v>
                </c:pt>
                <c:pt idx="2647">
                  <c:v>31.47</c:v>
                </c:pt>
                <c:pt idx="2648">
                  <c:v>31.48</c:v>
                </c:pt>
                <c:pt idx="2649">
                  <c:v>31.49</c:v>
                </c:pt>
                <c:pt idx="2650">
                  <c:v>31.5</c:v>
                </c:pt>
                <c:pt idx="2651">
                  <c:v>31.51</c:v>
                </c:pt>
                <c:pt idx="2652">
                  <c:v>31.52</c:v>
                </c:pt>
                <c:pt idx="2653">
                  <c:v>31.53</c:v>
                </c:pt>
                <c:pt idx="2654">
                  <c:v>31.54</c:v>
                </c:pt>
                <c:pt idx="2655">
                  <c:v>31.55</c:v>
                </c:pt>
                <c:pt idx="2656">
                  <c:v>31.56</c:v>
                </c:pt>
                <c:pt idx="2657">
                  <c:v>31.57</c:v>
                </c:pt>
                <c:pt idx="2658">
                  <c:v>31.58</c:v>
                </c:pt>
                <c:pt idx="2659">
                  <c:v>31.59</c:v>
                </c:pt>
                <c:pt idx="2660">
                  <c:v>31.6</c:v>
                </c:pt>
                <c:pt idx="2661">
                  <c:v>31.61</c:v>
                </c:pt>
                <c:pt idx="2662">
                  <c:v>31.62</c:v>
                </c:pt>
                <c:pt idx="2663">
                  <c:v>31.63</c:v>
                </c:pt>
                <c:pt idx="2664">
                  <c:v>31.64</c:v>
                </c:pt>
                <c:pt idx="2665">
                  <c:v>31.65</c:v>
                </c:pt>
                <c:pt idx="2666">
                  <c:v>31.66</c:v>
                </c:pt>
                <c:pt idx="2667">
                  <c:v>31.67</c:v>
                </c:pt>
                <c:pt idx="2668">
                  <c:v>31.68</c:v>
                </c:pt>
                <c:pt idx="2669">
                  <c:v>31.69</c:v>
                </c:pt>
                <c:pt idx="2670">
                  <c:v>31.7</c:v>
                </c:pt>
                <c:pt idx="2671">
                  <c:v>31.71</c:v>
                </c:pt>
                <c:pt idx="2672">
                  <c:v>31.72</c:v>
                </c:pt>
                <c:pt idx="2673">
                  <c:v>31.73</c:v>
                </c:pt>
                <c:pt idx="2674">
                  <c:v>31.74</c:v>
                </c:pt>
                <c:pt idx="2675">
                  <c:v>31.75</c:v>
                </c:pt>
                <c:pt idx="2676">
                  <c:v>31.76</c:v>
                </c:pt>
                <c:pt idx="2677">
                  <c:v>31.77</c:v>
                </c:pt>
                <c:pt idx="2678">
                  <c:v>31.78</c:v>
                </c:pt>
                <c:pt idx="2679">
                  <c:v>31.79</c:v>
                </c:pt>
                <c:pt idx="2680">
                  <c:v>31.8</c:v>
                </c:pt>
                <c:pt idx="2681">
                  <c:v>31.81</c:v>
                </c:pt>
                <c:pt idx="2682">
                  <c:v>31.82</c:v>
                </c:pt>
                <c:pt idx="2683">
                  <c:v>31.83</c:v>
                </c:pt>
                <c:pt idx="2684">
                  <c:v>31.84</c:v>
                </c:pt>
                <c:pt idx="2685">
                  <c:v>31.85</c:v>
                </c:pt>
                <c:pt idx="2686">
                  <c:v>31.86</c:v>
                </c:pt>
                <c:pt idx="2687">
                  <c:v>31.87</c:v>
                </c:pt>
                <c:pt idx="2688">
                  <c:v>31.88</c:v>
                </c:pt>
                <c:pt idx="2689">
                  <c:v>31.89</c:v>
                </c:pt>
                <c:pt idx="2690">
                  <c:v>31.9</c:v>
                </c:pt>
                <c:pt idx="2691">
                  <c:v>31.91</c:v>
                </c:pt>
                <c:pt idx="2692">
                  <c:v>31.92</c:v>
                </c:pt>
                <c:pt idx="2693">
                  <c:v>31.93</c:v>
                </c:pt>
                <c:pt idx="2694">
                  <c:v>31.94</c:v>
                </c:pt>
                <c:pt idx="2695">
                  <c:v>31.95</c:v>
                </c:pt>
                <c:pt idx="2696">
                  <c:v>31.96</c:v>
                </c:pt>
                <c:pt idx="2697">
                  <c:v>31.97</c:v>
                </c:pt>
                <c:pt idx="2698">
                  <c:v>31.98</c:v>
                </c:pt>
                <c:pt idx="2699">
                  <c:v>31.99</c:v>
                </c:pt>
                <c:pt idx="2700">
                  <c:v>32</c:v>
                </c:pt>
                <c:pt idx="2701">
                  <c:v>32.01</c:v>
                </c:pt>
                <c:pt idx="2702">
                  <c:v>32.020000000000003</c:v>
                </c:pt>
                <c:pt idx="2703">
                  <c:v>32.03</c:v>
                </c:pt>
                <c:pt idx="2704">
                  <c:v>32.04</c:v>
                </c:pt>
                <c:pt idx="2705">
                  <c:v>32.049999999999997</c:v>
                </c:pt>
                <c:pt idx="2706">
                  <c:v>32.06</c:v>
                </c:pt>
                <c:pt idx="2707">
                  <c:v>32.07</c:v>
                </c:pt>
                <c:pt idx="2708">
                  <c:v>32.08</c:v>
                </c:pt>
                <c:pt idx="2709">
                  <c:v>32.090000000000003</c:v>
                </c:pt>
                <c:pt idx="2710">
                  <c:v>32.1</c:v>
                </c:pt>
                <c:pt idx="2711">
                  <c:v>32.11</c:v>
                </c:pt>
                <c:pt idx="2712">
                  <c:v>32.119999999999997</c:v>
                </c:pt>
                <c:pt idx="2713">
                  <c:v>32.130000000000003</c:v>
                </c:pt>
                <c:pt idx="2714">
                  <c:v>32.14</c:v>
                </c:pt>
                <c:pt idx="2715">
                  <c:v>32.15</c:v>
                </c:pt>
                <c:pt idx="2716">
                  <c:v>32.159999999999997</c:v>
                </c:pt>
                <c:pt idx="2717">
                  <c:v>32.17</c:v>
                </c:pt>
                <c:pt idx="2718">
                  <c:v>32.18</c:v>
                </c:pt>
                <c:pt idx="2719">
                  <c:v>32.19</c:v>
                </c:pt>
                <c:pt idx="2720">
                  <c:v>32.200000000000003</c:v>
                </c:pt>
                <c:pt idx="2721">
                  <c:v>32.21</c:v>
                </c:pt>
                <c:pt idx="2722">
                  <c:v>32.22</c:v>
                </c:pt>
                <c:pt idx="2723">
                  <c:v>32.229999999999997</c:v>
                </c:pt>
                <c:pt idx="2724">
                  <c:v>32.24</c:v>
                </c:pt>
                <c:pt idx="2725">
                  <c:v>32.25</c:v>
                </c:pt>
                <c:pt idx="2726">
                  <c:v>32.26</c:v>
                </c:pt>
                <c:pt idx="2727">
                  <c:v>32.270000000000003</c:v>
                </c:pt>
                <c:pt idx="2728">
                  <c:v>32.28</c:v>
                </c:pt>
                <c:pt idx="2729">
                  <c:v>32.29</c:v>
                </c:pt>
                <c:pt idx="2730">
                  <c:v>32.299999999999997</c:v>
                </c:pt>
                <c:pt idx="2731">
                  <c:v>32.31</c:v>
                </c:pt>
                <c:pt idx="2732">
                  <c:v>32.32</c:v>
                </c:pt>
                <c:pt idx="2733">
                  <c:v>32.33</c:v>
                </c:pt>
                <c:pt idx="2734">
                  <c:v>32.340000000000003</c:v>
                </c:pt>
                <c:pt idx="2735">
                  <c:v>32.35</c:v>
                </c:pt>
                <c:pt idx="2736">
                  <c:v>32.36</c:v>
                </c:pt>
                <c:pt idx="2737">
                  <c:v>32.369999999999997</c:v>
                </c:pt>
                <c:pt idx="2738">
                  <c:v>32.380000000000003</c:v>
                </c:pt>
                <c:pt idx="2739">
                  <c:v>32.39</c:v>
                </c:pt>
                <c:pt idx="2740">
                  <c:v>32.4</c:v>
                </c:pt>
                <c:pt idx="2741">
                  <c:v>32.409999999999997</c:v>
                </c:pt>
                <c:pt idx="2742">
                  <c:v>32.42</c:v>
                </c:pt>
                <c:pt idx="2743">
                  <c:v>32.43</c:v>
                </c:pt>
                <c:pt idx="2744">
                  <c:v>32.44</c:v>
                </c:pt>
                <c:pt idx="2745">
                  <c:v>32.450000000000003</c:v>
                </c:pt>
                <c:pt idx="2746">
                  <c:v>32.46</c:v>
                </c:pt>
                <c:pt idx="2747">
                  <c:v>32.47</c:v>
                </c:pt>
                <c:pt idx="2748">
                  <c:v>32.479999999999997</c:v>
                </c:pt>
                <c:pt idx="2749">
                  <c:v>32.49</c:v>
                </c:pt>
                <c:pt idx="2750">
                  <c:v>32.5</c:v>
                </c:pt>
                <c:pt idx="2751">
                  <c:v>32.51</c:v>
                </c:pt>
                <c:pt idx="2752">
                  <c:v>32.520000000000003</c:v>
                </c:pt>
                <c:pt idx="2753">
                  <c:v>32.53</c:v>
                </c:pt>
                <c:pt idx="2754">
                  <c:v>32.54</c:v>
                </c:pt>
                <c:pt idx="2755">
                  <c:v>32.549999999999997</c:v>
                </c:pt>
                <c:pt idx="2756">
                  <c:v>32.56</c:v>
                </c:pt>
                <c:pt idx="2757">
                  <c:v>32.57</c:v>
                </c:pt>
                <c:pt idx="2758">
                  <c:v>32.58</c:v>
                </c:pt>
                <c:pt idx="2759">
                  <c:v>32.590000000000003</c:v>
                </c:pt>
                <c:pt idx="2760">
                  <c:v>32.6</c:v>
                </c:pt>
                <c:pt idx="2761">
                  <c:v>32.61</c:v>
                </c:pt>
                <c:pt idx="2762">
                  <c:v>32.619999999999997</c:v>
                </c:pt>
                <c:pt idx="2763">
                  <c:v>32.630000000000003</c:v>
                </c:pt>
                <c:pt idx="2764">
                  <c:v>32.64</c:v>
                </c:pt>
                <c:pt idx="2765">
                  <c:v>32.65</c:v>
                </c:pt>
                <c:pt idx="2766">
                  <c:v>32.659999999999997</c:v>
                </c:pt>
                <c:pt idx="2767">
                  <c:v>32.67</c:v>
                </c:pt>
                <c:pt idx="2768">
                  <c:v>32.68</c:v>
                </c:pt>
                <c:pt idx="2769">
                  <c:v>32.69</c:v>
                </c:pt>
                <c:pt idx="2770">
                  <c:v>32.700000000000003</c:v>
                </c:pt>
                <c:pt idx="2771">
                  <c:v>32.71</c:v>
                </c:pt>
                <c:pt idx="2772">
                  <c:v>32.72</c:v>
                </c:pt>
                <c:pt idx="2773">
                  <c:v>32.729999999999997</c:v>
                </c:pt>
                <c:pt idx="2774">
                  <c:v>32.74</c:v>
                </c:pt>
                <c:pt idx="2775">
                  <c:v>32.75</c:v>
                </c:pt>
                <c:pt idx="2776">
                  <c:v>32.76</c:v>
                </c:pt>
                <c:pt idx="2777">
                  <c:v>32.770000000000003</c:v>
                </c:pt>
                <c:pt idx="2778">
                  <c:v>32.78</c:v>
                </c:pt>
                <c:pt idx="2779">
                  <c:v>32.79</c:v>
                </c:pt>
                <c:pt idx="2780">
                  <c:v>32.799999999999997</c:v>
                </c:pt>
                <c:pt idx="2781">
                  <c:v>32.81</c:v>
                </c:pt>
                <c:pt idx="2782">
                  <c:v>32.82</c:v>
                </c:pt>
                <c:pt idx="2783">
                  <c:v>32.83</c:v>
                </c:pt>
                <c:pt idx="2784">
                  <c:v>32.840000000000003</c:v>
                </c:pt>
                <c:pt idx="2785">
                  <c:v>32.85</c:v>
                </c:pt>
                <c:pt idx="2786">
                  <c:v>32.86</c:v>
                </c:pt>
                <c:pt idx="2787">
                  <c:v>32.869999999999997</c:v>
                </c:pt>
                <c:pt idx="2788">
                  <c:v>32.880000000000003</c:v>
                </c:pt>
                <c:pt idx="2789">
                  <c:v>32.89</c:v>
                </c:pt>
                <c:pt idx="2790">
                  <c:v>32.9</c:v>
                </c:pt>
                <c:pt idx="2791">
                  <c:v>32.909999999999997</c:v>
                </c:pt>
                <c:pt idx="2792">
                  <c:v>32.92</c:v>
                </c:pt>
                <c:pt idx="2793">
                  <c:v>32.93</c:v>
                </c:pt>
                <c:pt idx="2794">
                  <c:v>32.94</c:v>
                </c:pt>
                <c:pt idx="2795">
                  <c:v>32.950000000000003</c:v>
                </c:pt>
                <c:pt idx="2796">
                  <c:v>32.96</c:v>
                </c:pt>
                <c:pt idx="2797">
                  <c:v>32.97</c:v>
                </c:pt>
                <c:pt idx="2798">
                  <c:v>32.979999999999997</c:v>
                </c:pt>
                <c:pt idx="2799">
                  <c:v>32.99</c:v>
                </c:pt>
                <c:pt idx="2800">
                  <c:v>33</c:v>
                </c:pt>
                <c:pt idx="2801">
                  <c:v>33.01</c:v>
                </c:pt>
                <c:pt idx="2802">
                  <c:v>33.020000000000003</c:v>
                </c:pt>
                <c:pt idx="2803">
                  <c:v>33.03</c:v>
                </c:pt>
                <c:pt idx="2804">
                  <c:v>33.04</c:v>
                </c:pt>
                <c:pt idx="2805">
                  <c:v>33.049999999999997</c:v>
                </c:pt>
                <c:pt idx="2806">
                  <c:v>33.06</c:v>
                </c:pt>
                <c:pt idx="2807">
                  <c:v>33.07</c:v>
                </c:pt>
                <c:pt idx="2808">
                  <c:v>33.08</c:v>
                </c:pt>
                <c:pt idx="2809">
                  <c:v>33.090000000000003</c:v>
                </c:pt>
                <c:pt idx="2810">
                  <c:v>33.1</c:v>
                </c:pt>
                <c:pt idx="2811">
                  <c:v>33.11</c:v>
                </c:pt>
                <c:pt idx="2812">
                  <c:v>33.119999999999997</c:v>
                </c:pt>
                <c:pt idx="2813">
                  <c:v>33.130000000000003</c:v>
                </c:pt>
                <c:pt idx="2814">
                  <c:v>33.14</c:v>
                </c:pt>
                <c:pt idx="2815">
                  <c:v>33.15</c:v>
                </c:pt>
                <c:pt idx="2816">
                  <c:v>33.159999999999997</c:v>
                </c:pt>
                <c:pt idx="2817">
                  <c:v>33.17</c:v>
                </c:pt>
                <c:pt idx="2818">
                  <c:v>33.18</c:v>
                </c:pt>
                <c:pt idx="2819">
                  <c:v>33.19</c:v>
                </c:pt>
                <c:pt idx="2820">
                  <c:v>33.200000000000003</c:v>
                </c:pt>
                <c:pt idx="2821">
                  <c:v>33.21</c:v>
                </c:pt>
                <c:pt idx="2822">
                  <c:v>33.22</c:v>
                </c:pt>
                <c:pt idx="2823">
                  <c:v>33.229999999999997</c:v>
                </c:pt>
                <c:pt idx="2824">
                  <c:v>33.24</c:v>
                </c:pt>
                <c:pt idx="2825">
                  <c:v>33.25</c:v>
                </c:pt>
                <c:pt idx="2826">
                  <c:v>33.26</c:v>
                </c:pt>
                <c:pt idx="2827">
                  <c:v>33.270000000000003</c:v>
                </c:pt>
                <c:pt idx="2828">
                  <c:v>33.28</c:v>
                </c:pt>
                <c:pt idx="2829">
                  <c:v>33.29</c:v>
                </c:pt>
                <c:pt idx="2830">
                  <c:v>33.299999999999997</c:v>
                </c:pt>
                <c:pt idx="2831">
                  <c:v>33.31</c:v>
                </c:pt>
                <c:pt idx="2832">
                  <c:v>33.32</c:v>
                </c:pt>
                <c:pt idx="2833">
                  <c:v>33.33</c:v>
                </c:pt>
                <c:pt idx="2834">
                  <c:v>33.340000000000003</c:v>
                </c:pt>
                <c:pt idx="2835">
                  <c:v>33.35</c:v>
                </c:pt>
                <c:pt idx="2836">
                  <c:v>33.36</c:v>
                </c:pt>
                <c:pt idx="2837">
                  <c:v>33.369999999999997</c:v>
                </c:pt>
                <c:pt idx="2838">
                  <c:v>33.380000000000003</c:v>
                </c:pt>
                <c:pt idx="2839">
                  <c:v>33.39</c:v>
                </c:pt>
                <c:pt idx="2840">
                  <c:v>33.4</c:v>
                </c:pt>
                <c:pt idx="2841">
                  <c:v>33.409999999999997</c:v>
                </c:pt>
                <c:pt idx="2842">
                  <c:v>33.42</c:v>
                </c:pt>
                <c:pt idx="2843">
                  <c:v>33.43</c:v>
                </c:pt>
                <c:pt idx="2844">
                  <c:v>33.44</c:v>
                </c:pt>
                <c:pt idx="2845">
                  <c:v>33.450000000000003</c:v>
                </c:pt>
                <c:pt idx="2846">
                  <c:v>33.46</c:v>
                </c:pt>
                <c:pt idx="2847">
                  <c:v>33.47</c:v>
                </c:pt>
                <c:pt idx="2848">
                  <c:v>33.479999999999997</c:v>
                </c:pt>
                <c:pt idx="2849">
                  <c:v>33.49</c:v>
                </c:pt>
                <c:pt idx="2850">
                  <c:v>33.5</c:v>
                </c:pt>
                <c:pt idx="2851">
                  <c:v>33.51</c:v>
                </c:pt>
                <c:pt idx="2852">
                  <c:v>33.520000000000003</c:v>
                </c:pt>
                <c:pt idx="2853">
                  <c:v>33.53</c:v>
                </c:pt>
                <c:pt idx="2854">
                  <c:v>33.54</c:v>
                </c:pt>
                <c:pt idx="2855">
                  <c:v>33.549999999999997</c:v>
                </c:pt>
                <c:pt idx="2856">
                  <c:v>33.56</c:v>
                </c:pt>
                <c:pt idx="2857">
                  <c:v>33.57</c:v>
                </c:pt>
                <c:pt idx="2858">
                  <c:v>33.58</c:v>
                </c:pt>
                <c:pt idx="2859">
                  <c:v>33.590000000000003</c:v>
                </c:pt>
                <c:pt idx="2860">
                  <c:v>33.6</c:v>
                </c:pt>
                <c:pt idx="2861">
                  <c:v>33.61</c:v>
                </c:pt>
                <c:pt idx="2862">
                  <c:v>33.619999999999997</c:v>
                </c:pt>
                <c:pt idx="2863">
                  <c:v>33.630000000000003</c:v>
                </c:pt>
                <c:pt idx="2864">
                  <c:v>33.64</c:v>
                </c:pt>
                <c:pt idx="2865">
                  <c:v>33.65</c:v>
                </c:pt>
                <c:pt idx="2866">
                  <c:v>33.659999999999997</c:v>
                </c:pt>
                <c:pt idx="2867">
                  <c:v>33.67</c:v>
                </c:pt>
                <c:pt idx="2868">
                  <c:v>33.68</c:v>
                </c:pt>
                <c:pt idx="2869">
                  <c:v>33.69</c:v>
                </c:pt>
                <c:pt idx="2870">
                  <c:v>33.700000000000003</c:v>
                </c:pt>
                <c:pt idx="2871">
                  <c:v>33.71</c:v>
                </c:pt>
                <c:pt idx="2872">
                  <c:v>33.72</c:v>
                </c:pt>
                <c:pt idx="2873">
                  <c:v>33.729999999999997</c:v>
                </c:pt>
                <c:pt idx="2874">
                  <c:v>33.74</c:v>
                </c:pt>
                <c:pt idx="2875">
                  <c:v>33.75</c:v>
                </c:pt>
                <c:pt idx="2876">
                  <c:v>33.76</c:v>
                </c:pt>
                <c:pt idx="2877">
                  <c:v>33.770000000000003</c:v>
                </c:pt>
                <c:pt idx="2878">
                  <c:v>33.78</c:v>
                </c:pt>
                <c:pt idx="2879">
                  <c:v>33.79</c:v>
                </c:pt>
                <c:pt idx="2880">
                  <c:v>33.799999999999997</c:v>
                </c:pt>
                <c:pt idx="2881">
                  <c:v>33.81</c:v>
                </c:pt>
                <c:pt idx="2882">
                  <c:v>33.82</c:v>
                </c:pt>
                <c:pt idx="2883">
                  <c:v>33.83</c:v>
                </c:pt>
                <c:pt idx="2884">
                  <c:v>33.840000000000003</c:v>
                </c:pt>
                <c:pt idx="2885">
                  <c:v>33.85</c:v>
                </c:pt>
                <c:pt idx="2886">
                  <c:v>33.86</c:v>
                </c:pt>
                <c:pt idx="2887">
                  <c:v>33.869999999999997</c:v>
                </c:pt>
                <c:pt idx="2888">
                  <c:v>33.880000000000003</c:v>
                </c:pt>
                <c:pt idx="2889">
                  <c:v>33.89</c:v>
                </c:pt>
                <c:pt idx="2890">
                  <c:v>33.9</c:v>
                </c:pt>
                <c:pt idx="2891">
                  <c:v>33.909999999999997</c:v>
                </c:pt>
                <c:pt idx="2892">
                  <c:v>33.92</c:v>
                </c:pt>
                <c:pt idx="2893">
                  <c:v>33.93</c:v>
                </c:pt>
                <c:pt idx="2894">
                  <c:v>33.94</c:v>
                </c:pt>
                <c:pt idx="2895">
                  <c:v>33.950000000000003</c:v>
                </c:pt>
                <c:pt idx="2896">
                  <c:v>33.96</c:v>
                </c:pt>
                <c:pt idx="2897">
                  <c:v>33.97</c:v>
                </c:pt>
                <c:pt idx="2898">
                  <c:v>33.979999999999997</c:v>
                </c:pt>
                <c:pt idx="2899">
                  <c:v>33.99</c:v>
                </c:pt>
                <c:pt idx="2900">
                  <c:v>34</c:v>
                </c:pt>
                <c:pt idx="2901">
                  <c:v>34.01</c:v>
                </c:pt>
                <c:pt idx="2902">
                  <c:v>34.020000000000003</c:v>
                </c:pt>
                <c:pt idx="2903">
                  <c:v>34.03</c:v>
                </c:pt>
                <c:pt idx="2904">
                  <c:v>34.04</c:v>
                </c:pt>
                <c:pt idx="2905">
                  <c:v>34.049999999999997</c:v>
                </c:pt>
                <c:pt idx="2906">
                  <c:v>34.06</c:v>
                </c:pt>
                <c:pt idx="2907">
                  <c:v>34.07</c:v>
                </c:pt>
                <c:pt idx="2908">
                  <c:v>34.08</c:v>
                </c:pt>
                <c:pt idx="2909">
                  <c:v>34.090000000000003</c:v>
                </c:pt>
                <c:pt idx="2910">
                  <c:v>34.1</c:v>
                </c:pt>
                <c:pt idx="2911">
                  <c:v>34.11</c:v>
                </c:pt>
                <c:pt idx="2912">
                  <c:v>34.119999999999997</c:v>
                </c:pt>
                <c:pt idx="2913">
                  <c:v>34.130000000000003</c:v>
                </c:pt>
                <c:pt idx="2914">
                  <c:v>34.14</c:v>
                </c:pt>
                <c:pt idx="2915">
                  <c:v>34.15</c:v>
                </c:pt>
                <c:pt idx="2916">
                  <c:v>34.159999999999997</c:v>
                </c:pt>
                <c:pt idx="2917">
                  <c:v>34.17</c:v>
                </c:pt>
                <c:pt idx="2918">
                  <c:v>34.18</c:v>
                </c:pt>
                <c:pt idx="2919">
                  <c:v>34.19</c:v>
                </c:pt>
                <c:pt idx="2920">
                  <c:v>34.200000000000003</c:v>
                </c:pt>
                <c:pt idx="2921">
                  <c:v>34.21</c:v>
                </c:pt>
                <c:pt idx="2922">
                  <c:v>34.22</c:v>
                </c:pt>
                <c:pt idx="2923">
                  <c:v>34.229999999999997</c:v>
                </c:pt>
                <c:pt idx="2924">
                  <c:v>34.24</c:v>
                </c:pt>
                <c:pt idx="2925">
                  <c:v>34.25</c:v>
                </c:pt>
                <c:pt idx="2926">
                  <c:v>34.26</c:v>
                </c:pt>
                <c:pt idx="2927">
                  <c:v>34.270000000000003</c:v>
                </c:pt>
                <c:pt idx="2928">
                  <c:v>34.28</c:v>
                </c:pt>
                <c:pt idx="2929">
                  <c:v>34.29</c:v>
                </c:pt>
                <c:pt idx="2930">
                  <c:v>34.299999999999997</c:v>
                </c:pt>
                <c:pt idx="2931">
                  <c:v>34.31</c:v>
                </c:pt>
                <c:pt idx="2932">
                  <c:v>34.32</c:v>
                </c:pt>
                <c:pt idx="2933">
                  <c:v>34.33</c:v>
                </c:pt>
                <c:pt idx="2934">
                  <c:v>34.340000000000003</c:v>
                </c:pt>
                <c:pt idx="2935">
                  <c:v>34.35</c:v>
                </c:pt>
                <c:pt idx="2936">
                  <c:v>34.36</c:v>
                </c:pt>
                <c:pt idx="2937">
                  <c:v>34.369999999999997</c:v>
                </c:pt>
                <c:pt idx="2938">
                  <c:v>34.380000000000003</c:v>
                </c:pt>
                <c:pt idx="2939">
                  <c:v>34.39</c:v>
                </c:pt>
                <c:pt idx="2940">
                  <c:v>34.4</c:v>
                </c:pt>
                <c:pt idx="2941">
                  <c:v>34.409999999999997</c:v>
                </c:pt>
                <c:pt idx="2942">
                  <c:v>34.42</c:v>
                </c:pt>
                <c:pt idx="2943">
                  <c:v>34.43</c:v>
                </c:pt>
                <c:pt idx="2944">
                  <c:v>34.44</c:v>
                </c:pt>
                <c:pt idx="2945">
                  <c:v>34.450000000000003</c:v>
                </c:pt>
                <c:pt idx="2946">
                  <c:v>34.46</c:v>
                </c:pt>
                <c:pt idx="2947">
                  <c:v>34.47</c:v>
                </c:pt>
                <c:pt idx="2948">
                  <c:v>34.479999999999997</c:v>
                </c:pt>
                <c:pt idx="2949">
                  <c:v>34.49</c:v>
                </c:pt>
                <c:pt idx="2950">
                  <c:v>34.5</c:v>
                </c:pt>
                <c:pt idx="2951">
                  <c:v>34.51</c:v>
                </c:pt>
                <c:pt idx="2952">
                  <c:v>34.520000000000003</c:v>
                </c:pt>
                <c:pt idx="2953">
                  <c:v>34.53</c:v>
                </c:pt>
                <c:pt idx="2954">
                  <c:v>34.54</c:v>
                </c:pt>
                <c:pt idx="2955">
                  <c:v>34.549999999999997</c:v>
                </c:pt>
                <c:pt idx="2956">
                  <c:v>34.56</c:v>
                </c:pt>
                <c:pt idx="2957">
                  <c:v>34.57</c:v>
                </c:pt>
                <c:pt idx="2958">
                  <c:v>34.58</c:v>
                </c:pt>
                <c:pt idx="2959">
                  <c:v>34.590000000000003</c:v>
                </c:pt>
                <c:pt idx="2960">
                  <c:v>34.6</c:v>
                </c:pt>
                <c:pt idx="2961">
                  <c:v>34.61</c:v>
                </c:pt>
                <c:pt idx="2962">
                  <c:v>34.619999999999997</c:v>
                </c:pt>
                <c:pt idx="2963">
                  <c:v>34.630000000000003</c:v>
                </c:pt>
                <c:pt idx="2964">
                  <c:v>34.64</c:v>
                </c:pt>
                <c:pt idx="2965">
                  <c:v>34.65</c:v>
                </c:pt>
                <c:pt idx="2966">
                  <c:v>34.659999999999997</c:v>
                </c:pt>
                <c:pt idx="2967">
                  <c:v>34.67</c:v>
                </c:pt>
                <c:pt idx="2968">
                  <c:v>34.68</c:v>
                </c:pt>
                <c:pt idx="2969">
                  <c:v>34.69</c:v>
                </c:pt>
                <c:pt idx="2970">
                  <c:v>34.700000000000003</c:v>
                </c:pt>
                <c:pt idx="2971">
                  <c:v>34.71</c:v>
                </c:pt>
                <c:pt idx="2972">
                  <c:v>34.72</c:v>
                </c:pt>
                <c:pt idx="2973">
                  <c:v>34.729999999999997</c:v>
                </c:pt>
                <c:pt idx="2974">
                  <c:v>34.74</c:v>
                </c:pt>
                <c:pt idx="2975">
                  <c:v>34.75</c:v>
                </c:pt>
                <c:pt idx="2976">
                  <c:v>34.76</c:v>
                </c:pt>
                <c:pt idx="2977">
                  <c:v>34.770000000000003</c:v>
                </c:pt>
                <c:pt idx="2978">
                  <c:v>34.78</c:v>
                </c:pt>
                <c:pt idx="2979">
                  <c:v>34.79</c:v>
                </c:pt>
                <c:pt idx="2980">
                  <c:v>34.799999999999997</c:v>
                </c:pt>
                <c:pt idx="2981">
                  <c:v>34.81</c:v>
                </c:pt>
                <c:pt idx="2982">
                  <c:v>34.82</c:v>
                </c:pt>
                <c:pt idx="2983">
                  <c:v>34.83</c:v>
                </c:pt>
                <c:pt idx="2984">
                  <c:v>34.840000000000003</c:v>
                </c:pt>
                <c:pt idx="2985">
                  <c:v>34.85</c:v>
                </c:pt>
                <c:pt idx="2986">
                  <c:v>34.86</c:v>
                </c:pt>
                <c:pt idx="2987">
                  <c:v>34.869999999999997</c:v>
                </c:pt>
                <c:pt idx="2988">
                  <c:v>34.880000000000003</c:v>
                </c:pt>
                <c:pt idx="2989">
                  <c:v>34.89</c:v>
                </c:pt>
                <c:pt idx="2990">
                  <c:v>34.9</c:v>
                </c:pt>
                <c:pt idx="2991">
                  <c:v>34.909999999999997</c:v>
                </c:pt>
                <c:pt idx="2992">
                  <c:v>34.92</c:v>
                </c:pt>
                <c:pt idx="2993">
                  <c:v>34.93</c:v>
                </c:pt>
                <c:pt idx="2994">
                  <c:v>34.94</c:v>
                </c:pt>
                <c:pt idx="2995">
                  <c:v>34.950000000000003</c:v>
                </c:pt>
                <c:pt idx="2996">
                  <c:v>34.96</c:v>
                </c:pt>
                <c:pt idx="2997">
                  <c:v>34.97</c:v>
                </c:pt>
                <c:pt idx="2998">
                  <c:v>34.979999999999997</c:v>
                </c:pt>
                <c:pt idx="2999">
                  <c:v>34.99</c:v>
                </c:pt>
                <c:pt idx="3000">
                  <c:v>35</c:v>
                </c:pt>
                <c:pt idx="3001">
                  <c:v>35.01</c:v>
                </c:pt>
                <c:pt idx="3002">
                  <c:v>35.020000000000003</c:v>
                </c:pt>
                <c:pt idx="3003">
                  <c:v>35.03</c:v>
                </c:pt>
                <c:pt idx="3004">
                  <c:v>35.04</c:v>
                </c:pt>
                <c:pt idx="3005">
                  <c:v>35.049999999999997</c:v>
                </c:pt>
                <c:pt idx="3006">
                  <c:v>35.06</c:v>
                </c:pt>
                <c:pt idx="3007">
                  <c:v>35.07</c:v>
                </c:pt>
                <c:pt idx="3008">
                  <c:v>35.08</c:v>
                </c:pt>
                <c:pt idx="3009">
                  <c:v>35.090000000000003</c:v>
                </c:pt>
                <c:pt idx="3010">
                  <c:v>35.1</c:v>
                </c:pt>
                <c:pt idx="3011">
                  <c:v>35.11</c:v>
                </c:pt>
                <c:pt idx="3012">
                  <c:v>35.119999999999997</c:v>
                </c:pt>
                <c:pt idx="3013">
                  <c:v>35.130000000000003</c:v>
                </c:pt>
                <c:pt idx="3014">
                  <c:v>35.14</c:v>
                </c:pt>
                <c:pt idx="3015">
                  <c:v>35.15</c:v>
                </c:pt>
                <c:pt idx="3016">
                  <c:v>35.159999999999997</c:v>
                </c:pt>
                <c:pt idx="3017">
                  <c:v>35.17</c:v>
                </c:pt>
                <c:pt idx="3018">
                  <c:v>35.18</c:v>
                </c:pt>
                <c:pt idx="3019">
                  <c:v>35.19</c:v>
                </c:pt>
                <c:pt idx="3020">
                  <c:v>35.200000000000003</c:v>
                </c:pt>
                <c:pt idx="3021">
                  <c:v>35.21</c:v>
                </c:pt>
                <c:pt idx="3022">
                  <c:v>35.22</c:v>
                </c:pt>
                <c:pt idx="3023">
                  <c:v>35.229999999999997</c:v>
                </c:pt>
                <c:pt idx="3024">
                  <c:v>35.24</c:v>
                </c:pt>
                <c:pt idx="3025">
                  <c:v>35.25</c:v>
                </c:pt>
                <c:pt idx="3026">
                  <c:v>35.26</c:v>
                </c:pt>
                <c:pt idx="3027">
                  <c:v>35.270000000000003</c:v>
                </c:pt>
                <c:pt idx="3028">
                  <c:v>35.28</c:v>
                </c:pt>
                <c:pt idx="3029">
                  <c:v>35.29</c:v>
                </c:pt>
                <c:pt idx="3030">
                  <c:v>35.299999999999997</c:v>
                </c:pt>
                <c:pt idx="3031">
                  <c:v>35.31</c:v>
                </c:pt>
                <c:pt idx="3032">
                  <c:v>35.32</c:v>
                </c:pt>
                <c:pt idx="3033">
                  <c:v>35.33</c:v>
                </c:pt>
                <c:pt idx="3034">
                  <c:v>35.340000000000003</c:v>
                </c:pt>
                <c:pt idx="3035">
                  <c:v>35.35</c:v>
                </c:pt>
                <c:pt idx="3036">
                  <c:v>35.36</c:v>
                </c:pt>
                <c:pt idx="3037">
                  <c:v>35.369999999999997</c:v>
                </c:pt>
                <c:pt idx="3038">
                  <c:v>35.380000000000003</c:v>
                </c:pt>
                <c:pt idx="3039">
                  <c:v>35.39</c:v>
                </c:pt>
                <c:pt idx="3040">
                  <c:v>35.4</c:v>
                </c:pt>
                <c:pt idx="3041">
                  <c:v>35.409999999999997</c:v>
                </c:pt>
                <c:pt idx="3042">
                  <c:v>35.42</c:v>
                </c:pt>
                <c:pt idx="3043">
                  <c:v>35.43</c:v>
                </c:pt>
                <c:pt idx="3044">
                  <c:v>35.44</c:v>
                </c:pt>
                <c:pt idx="3045">
                  <c:v>35.450000000000003</c:v>
                </c:pt>
                <c:pt idx="3046">
                  <c:v>35.46</c:v>
                </c:pt>
                <c:pt idx="3047">
                  <c:v>35.47</c:v>
                </c:pt>
                <c:pt idx="3048">
                  <c:v>35.479999999999997</c:v>
                </c:pt>
                <c:pt idx="3049">
                  <c:v>35.49</c:v>
                </c:pt>
                <c:pt idx="3050">
                  <c:v>35.5</c:v>
                </c:pt>
                <c:pt idx="3051">
                  <c:v>35.51</c:v>
                </c:pt>
                <c:pt idx="3052">
                  <c:v>35.520000000000003</c:v>
                </c:pt>
                <c:pt idx="3053">
                  <c:v>35.53</c:v>
                </c:pt>
                <c:pt idx="3054">
                  <c:v>35.54</c:v>
                </c:pt>
                <c:pt idx="3055">
                  <c:v>35.549999999999997</c:v>
                </c:pt>
                <c:pt idx="3056">
                  <c:v>35.56</c:v>
                </c:pt>
                <c:pt idx="3057">
                  <c:v>35.57</c:v>
                </c:pt>
                <c:pt idx="3058">
                  <c:v>35.58</c:v>
                </c:pt>
                <c:pt idx="3059">
                  <c:v>35.590000000000003</c:v>
                </c:pt>
                <c:pt idx="3060">
                  <c:v>35.6</c:v>
                </c:pt>
                <c:pt idx="3061">
                  <c:v>35.61</c:v>
                </c:pt>
                <c:pt idx="3062">
                  <c:v>35.619999999999997</c:v>
                </c:pt>
                <c:pt idx="3063">
                  <c:v>35.630000000000003</c:v>
                </c:pt>
                <c:pt idx="3064">
                  <c:v>35.64</c:v>
                </c:pt>
                <c:pt idx="3065">
                  <c:v>35.65</c:v>
                </c:pt>
                <c:pt idx="3066">
                  <c:v>35.659999999999997</c:v>
                </c:pt>
                <c:pt idx="3067">
                  <c:v>35.67</c:v>
                </c:pt>
                <c:pt idx="3068">
                  <c:v>35.68</c:v>
                </c:pt>
                <c:pt idx="3069">
                  <c:v>35.69</c:v>
                </c:pt>
                <c:pt idx="3070">
                  <c:v>35.700000000000003</c:v>
                </c:pt>
                <c:pt idx="3071">
                  <c:v>35.71</c:v>
                </c:pt>
                <c:pt idx="3072">
                  <c:v>35.72</c:v>
                </c:pt>
                <c:pt idx="3073">
                  <c:v>35.729999999999997</c:v>
                </c:pt>
                <c:pt idx="3074">
                  <c:v>35.74</c:v>
                </c:pt>
                <c:pt idx="3075">
                  <c:v>35.75</c:v>
                </c:pt>
                <c:pt idx="3076">
                  <c:v>35.76</c:v>
                </c:pt>
                <c:pt idx="3077">
                  <c:v>35.770000000000003</c:v>
                </c:pt>
                <c:pt idx="3078">
                  <c:v>35.78</c:v>
                </c:pt>
                <c:pt idx="3079">
                  <c:v>35.79</c:v>
                </c:pt>
                <c:pt idx="3080">
                  <c:v>35.799999999999997</c:v>
                </c:pt>
                <c:pt idx="3081">
                  <c:v>35.81</c:v>
                </c:pt>
                <c:pt idx="3082">
                  <c:v>35.82</c:v>
                </c:pt>
                <c:pt idx="3083">
                  <c:v>35.83</c:v>
                </c:pt>
                <c:pt idx="3084">
                  <c:v>35.840000000000003</c:v>
                </c:pt>
                <c:pt idx="3085">
                  <c:v>35.85</c:v>
                </c:pt>
                <c:pt idx="3086">
                  <c:v>35.86</c:v>
                </c:pt>
                <c:pt idx="3087">
                  <c:v>35.869999999999997</c:v>
                </c:pt>
                <c:pt idx="3088">
                  <c:v>35.880000000000003</c:v>
                </c:pt>
                <c:pt idx="3089">
                  <c:v>35.89</c:v>
                </c:pt>
                <c:pt idx="3090">
                  <c:v>35.9</c:v>
                </c:pt>
                <c:pt idx="3091">
                  <c:v>35.909999999999997</c:v>
                </c:pt>
                <c:pt idx="3092">
                  <c:v>35.92</c:v>
                </c:pt>
                <c:pt idx="3093">
                  <c:v>35.93</c:v>
                </c:pt>
                <c:pt idx="3094">
                  <c:v>35.94</c:v>
                </c:pt>
                <c:pt idx="3095">
                  <c:v>35.950000000000003</c:v>
                </c:pt>
                <c:pt idx="3096">
                  <c:v>35.96</c:v>
                </c:pt>
                <c:pt idx="3097">
                  <c:v>35.97</c:v>
                </c:pt>
                <c:pt idx="3098">
                  <c:v>35.979999999999997</c:v>
                </c:pt>
                <c:pt idx="3099">
                  <c:v>35.99</c:v>
                </c:pt>
                <c:pt idx="3100">
                  <c:v>36</c:v>
                </c:pt>
                <c:pt idx="3101">
                  <c:v>36.01</c:v>
                </c:pt>
                <c:pt idx="3102">
                  <c:v>36.020000000000003</c:v>
                </c:pt>
                <c:pt idx="3103">
                  <c:v>36.03</c:v>
                </c:pt>
                <c:pt idx="3104">
                  <c:v>36.04</c:v>
                </c:pt>
                <c:pt idx="3105">
                  <c:v>36.049999999999997</c:v>
                </c:pt>
                <c:pt idx="3106">
                  <c:v>36.06</c:v>
                </c:pt>
                <c:pt idx="3107">
                  <c:v>36.07</c:v>
                </c:pt>
                <c:pt idx="3108">
                  <c:v>36.08</c:v>
                </c:pt>
                <c:pt idx="3109">
                  <c:v>36.090000000000003</c:v>
                </c:pt>
                <c:pt idx="3110">
                  <c:v>36.1</c:v>
                </c:pt>
                <c:pt idx="3111">
                  <c:v>36.11</c:v>
                </c:pt>
                <c:pt idx="3112">
                  <c:v>36.119999999999997</c:v>
                </c:pt>
                <c:pt idx="3113">
                  <c:v>36.130000000000003</c:v>
                </c:pt>
                <c:pt idx="3114">
                  <c:v>36.14</c:v>
                </c:pt>
                <c:pt idx="3115">
                  <c:v>36.15</c:v>
                </c:pt>
                <c:pt idx="3116">
                  <c:v>36.159999999999997</c:v>
                </c:pt>
                <c:pt idx="3117">
                  <c:v>36.17</c:v>
                </c:pt>
                <c:pt idx="3118">
                  <c:v>36.18</c:v>
                </c:pt>
                <c:pt idx="3119">
                  <c:v>36.19</c:v>
                </c:pt>
                <c:pt idx="3120">
                  <c:v>36.200000000000003</c:v>
                </c:pt>
                <c:pt idx="3121">
                  <c:v>36.21</c:v>
                </c:pt>
                <c:pt idx="3122">
                  <c:v>36.22</c:v>
                </c:pt>
                <c:pt idx="3123">
                  <c:v>36.229999999999997</c:v>
                </c:pt>
                <c:pt idx="3124">
                  <c:v>36.24</c:v>
                </c:pt>
                <c:pt idx="3125">
                  <c:v>36.25</c:v>
                </c:pt>
                <c:pt idx="3126">
                  <c:v>36.26</c:v>
                </c:pt>
                <c:pt idx="3127">
                  <c:v>36.270000000000003</c:v>
                </c:pt>
                <c:pt idx="3128">
                  <c:v>36.28</c:v>
                </c:pt>
                <c:pt idx="3129">
                  <c:v>36.29</c:v>
                </c:pt>
                <c:pt idx="3130">
                  <c:v>36.299999999999997</c:v>
                </c:pt>
                <c:pt idx="3131">
                  <c:v>36.31</c:v>
                </c:pt>
                <c:pt idx="3132">
                  <c:v>36.32</c:v>
                </c:pt>
                <c:pt idx="3133">
                  <c:v>36.33</c:v>
                </c:pt>
                <c:pt idx="3134">
                  <c:v>36.340000000000003</c:v>
                </c:pt>
                <c:pt idx="3135">
                  <c:v>36.35</c:v>
                </c:pt>
                <c:pt idx="3136">
                  <c:v>36.36</c:v>
                </c:pt>
                <c:pt idx="3137">
                  <c:v>36.369999999999997</c:v>
                </c:pt>
                <c:pt idx="3138">
                  <c:v>36.380000000000003</c:v>
                </c:pt>
                <c:pt idx="3139">
                  <c:v>36.39</c:v>
                </c:pt>
                <c:pt idx="3140">
                  <c:v>36.4</c:v>
                </c:pt>
                <c:pt idx="3141">
                  <c:v>36.409999999999997</c:v>
                </c:pt>
                <c:pt idx="3142">
                  <c:v>36.42</c:v>
                </c:pt>
                <c:pt idx="3143">
                  <c:v>36.43</c:v>
                </c:pt>
                <c:pt idx="3144">
                  <c:v>36.44</c:v>
                </c:pt>
                <c:pt idx="3145">
                  <c:v>36.450000000000003</c:v>
                </c:pt>
                <c:pt idx="3146">
                  <c:v>36.46</c:v>
                </c:pt>
                <c:pt idx="3147">
                  <c:v>36.47</c:v>
                </c:pt>
                <c:pt idx="3148">
                  <c:v>36.479999999999997</c:v>
                </c:pt>
                <c:pt idx="3149">
                  <c:v>36.49</c:v>
                </c:pt>
                <c:pt idx="3150">
                  <c:v>36.5</c:v>
                </c:pt>
                <c:pt idx="3151">
                  <c:v>36.51</c:v>
                </c:pt>
                <c:pt idx="3152">
                  <c:v>36.520000000000003</c:v>
                </c:pt>
                <c:pt idx="3153">
                  <c:v>36.53</c:v>
                </c:pt>
                <c:pt idx="3154">
                  <c:v>36.54</c:v>
                </c:pt>
                <c:pt idx="3155">
                  <c:v>36.549999999999997</c:v>
                </c:pt>
                <c:pt idx="3156">
                  <c:v>36.56</c:v>
                </c:pt>
                <c:pt idx="3157">
                  <c:v>36.57</c:v>
                </c:pt>
                <c:pt idx="3158">
                  <c:v>36.58</c:v>
                </c:pt>
                <c:pt idx="3159">
                  <c:v>36.590000000000003</c:v>
                </c:pt>
                <c:pt idx="3160">
                  <c:v>36.6</c:v>
                </c:pt>
                <c:pt idx="3161">
                  <c:v>36.61</c:v>
                </c:pt>
                <c:pt idx="3162">
                  <c:v>36.619999999999997</c:v>
                </c:pt>
                <c:pt idx="3163">
                  <c:v>36.630000000000003</c:v>
                </c:pt>
                <c:pt idx="3164">
                  <c:v>36.64</c:v>
                </c:pt>
                <c:pt idx="3165">
                  <c:v>36.65</c:v>
                </c:pt>
                <c:pt idx="3166">
                  <c:v>36.659999999999997</c:v>
                </c:pt>
                <c:pt idx="3167">
                  <c:v>36.67</c:v>
                </c:pt>
                <c:pt idx="3168">
                  <c:v>36.68</c:v>
                </c:pt>
                <c:pt idx="3169">
                  <c:v>36.69</c:v>
                </c:pt>
                <c:pt idx="3170">
                  <c:v>36.700000000000003</c:v>
                </c:pt>
                <c:pt idx="3171">
                  <c:v>36.71</c:v>
                </c:pt>
                <c:pt idx="3172">
                  <c:v>36.72</c:v>
                </c:pt>
                <c:pt idx="3173">
                  <c:v>36.729999999999997</c:v>
                </c:pt>
                <c:pt idx="3174">
                  <c:v>36.74</c:v>
                </c:pt>
                <c:pt idx="3175">
                  <c:v>36.75</c:v>
                </c:pt>
                <c:pt idx="3176">
                  <c:v>36.76</c:v>
                </c:pt>
                <c:pt idx="3177">
                  <c:v>36.770000000000003</c:v>
                </c:pt>
                <c:pt idx="3178">
                  <c:v>36.78</c:v>
                </c:pt>
                <c:pt idx="3179">
                  <c:v>36.79</c:v>
                </c:pt>
                <c:pt idx="3180">
                  <c:v>36.799999999999997</c:v>
                </c:pt>
                <c:pt idx="3181">
                  <c:v>36.81</c:v>
                </c:pt>
                <c:pt idx="3182">
                  <c:v>36.82</c:v>
                </c:pt>
                <c:pt idx="3183">
                  <c:v>36.83</c:v>
                </c:pt>
                <c:pt idx="3184">
                  <c:v>36.840000000000003</c:v>
                </c:pt>
                <c:pt idx="3185">
                  <c:v>36.85</c:v>
                </c:pt>
                <c:pt idx="3186">
                  <c:v>36.86</c:v>
                </c:pt>
                <c:pt idx="3187">
                  <c:v>36.869999999999997</c:v>
                </c:pt>
                <c:pt idx="3188">
                  <c:v>36.880000000000003</c:v>
                </c:pt>
                <c:pt idx="3189">
                  <c:v>36.89</c:v>
                </c:pt>
                <c:pt idx="3190">
                  <c:v>36.9</c:v>
                </c:pt>
                <c:pt idx="3191">
                  <c:v>36.909999999999997</c:v>
                </c:pt>
                <c:pt idx="3192">
                  <c:v>36.92</c:v>
                </c:pt>
                <c:pt idx="3193">
                  <c:v>36.93</c:v>
                </c:pt>
                <c:pt idx="3194">
                  <c:v>36.94</c:v>
                </c:pt>
                <c:pt idx="3195">
                  <c:v>36.950000000000003</c:v>
                </c:pt>
                <c:pt idx="3196">
                  <c:v>36.96</c:v>
                </c:pt>
                <c:pt idx="3197">
                  <c:v>36.97</c:v>
                </c:pt>
                <c:pt idx="3198">
                  <c:v>36.979999999999997</c:v>
                </c:pt>
                <c:pt idx="3199">
                  <c:v>36.99</c:v>
                </c:pt>
                <c:pt idx="3200">
                  <c:v>37</c:v>
                </c:pt>
                <c:pt idx="3201">
                  <c:v>37.01</c:v>
                </c:pt>
                <c:pt idx="3202">
                  <c:v>37.020000000000003</c:v>
                </c:pt>
                <c:pt idx="3203">
                  <c:v>37.03</c:v>
                </c:pt>
                <c:pt idx="3204">
                  <c:v>37.04</c:v>
                </c:pt>
                <c:pt idx="3205">
                  <c:v>37.049999999999997</c:v>
                </c:pt>
                <c:pt idx="3206">
                  <c:v>37.06</c:v>
                </c:pt>
                <c:pt idx="3207">
                  <c:v>37.07</c:v>
                </c:pt>
                <c:pt idx="3208">
                  <c:v>37.08</c:v>
                </c:pt>
                <c:pt idx="3209">
                  <c:v>37.090000000000003</c:v>
                </c:pt>
                <c:pt idx="3210">
                  <c:v>37.1</c:v>
                </c:pt>
                <c:pt idx="3211">
                  <c:v>37.11</c:v>
                </c:pt>
                <c:pt idx="3212">
                  <c:v>37.119999999999997</c:v>
                </c:pt>
                <c:pt idx="3213">
                  <c:v>37.130000000000003</c:v>
                </c:pt>
                <c:pt idx="3214">
                  <c:v>37.14</c:v>
                </c:pt>
                <c:pt idx="3215">
                  <c:v>37.15</c:v>
                </c:pt>
                <c:pt idx="3216">
                  <c:v>37.159999999999997</c:v>
                </c:pt>
                <c:pt idx="3217">
                  <c:v>37.17</c:v>
                </c:pt>
                <c:pt idx="3218">
                  <c:v>37.18</c:v>
                </c:pt>
                <c:pt idx="3219">
                  <c:v>37.19</c:v>
                </c:pt>
                <c:pt idx="3220">
                  <c:v>37.200000000000003</c:v>
                </c:pt>
                <c:pt idx="3221">
                  <c:v>37.21</c:v>
                </c:pt>
                <c:pt idx="3222">
                  <c:v>37.22</c:v>
                </c:pt>
                <c:pt idx="3223">
                  <c:v>37.229999999999997</c:v>
                </c:pt>
                <c:pt idx="3224">
                  <c:v>37.24</c:v>
                </c:pt>
                <c:pt idx="3225">
                  <c:v>37.25</c:v>
                </c:pt>
                <c:pt idx="3226">
                  <c:v>37.26</c:v>
                </c:pt>
                <c:pt idx="3227">
                  <c:v>37.270000000000003</c:v>
                </c:pt>
                <c:pt idx="3228">
                  <c:v>37.28</c:v>
                </c:pt>
                <c:pt idx="3229">
                  <c:v>37.29</c:v>
                </c:pt>
                <c:pt idx="3230">
                  <c:v>37.299999999999997</c:v>
                </c:pt>
                <c:pt idx="3231">
                  <c:v>37.31</c:v>
                </c:pt>
                <c:pt idx="3232">
                  <c:v>37.32</c:v>
                </c:pt>
                <c:pt idx="3233">
                  <c:v>37.33</c:v>
                </c:pt>
                <c:pt idx="3234">
                  <c:v>37.340000000000003</c:v>
                </c:pt>
                <c:pt idx="3235">
                  <c:v>37.35</c:v>
                </c:pt>
                <c:pt idx="3236">
                  <c:v>37.36</c:v>
                </c:pt>
                <c:pt idx="3237">
                  <c:v>37.369999999999997</c:v>
                </c:pt>
                <c:pt idx="3238">
                  <c:v>37.380000000000003</c:v>
                </c:pt>
                <c:pt idx="3239">
                  <c:v>37.39</c:v>
                </c:pt>
                <c:pt idx="3240">
                  <c:v>37.4</c:v>
                </c:pt>
                <c:pt idx="3241">
                  <c:v>37.409999999999997</c:v>
                </c:pt>
                <c:pt idx="3242">
                  <c:v>37.42</c:v>
                </c:pt>
                <c:pt idx="3243">
                  <c:v>37.43</c:v>
                </c:pt>
                <c:pt idx="3244">
                  <c:v>37.44</c:v>
                </c:pt>
                <c:pt idx="3245">
                  <c:v>37.450000000000003</c:v>
                </c:pt>
                <c:pt idx="3246">
                  <c:v>37.46</c:v>
                </c:pt>
                <c:pt idx="3247">
                  <c:v>37.47</c:v>
                </c:pt>
                <c:pt idx="3248">
                  <c:v>37.479999999999997</c:v>
                </c:pt>
                <c:pt idx="3249">
                  <c:v>37.49</c:v>
                </c:pt>
                <c:pt idx="3250">
                  <c:v>37.5</c:v>
                </c:pt>
                <c:pt idx="3251">
                  <c:v>37.51</c:v>
                </c:pt>
                <c:pt idx="3252">
                  <c:v>37.520000000000003</c:v>
                </c:pt>
                <c:pt idx="3253">
                  <c:v>37.53</c:v>
                </c:pt>
                <c:pt idx="3254">
                  <c:v>37.54</c:v>
                </c:pt>
                <c:pt idx="3255">
                  <c:v>37.549999999999997</c:v>
                </c:pt>
                <c:pt idx="3256">
                  <c:v>37.56</c:v>
                </c:pt>
                <c:pt idx="3257">
                  <c:v>37.57</c:v>
                </c:pt>
                <c:pt idx="3258">
                  <c:v>37.58</c:v>
                </c:pt>
                <c:pt idx="3259">
                  <c:v>37.590000000000003</c:v>
                </c:pt>
                <c:pt idx="3260">
                  <c:v>37.6</c:v>
                </c:pt>
                <c:pt idx="3261">
                  <c:v>37.61</c:v>
                </c:pt>
                <c:pt idx="3262">
                  <c:v>37.619999999999997</c:v>
                </c:pt>
                <c:pt idx="3263">
                  <c:v>37.630000000000003</c:v>
                </c:pt>
                <c:pt idx="3264">
                  <c:v>37.64</c:v>
                </c:pt>
                <c:pt idx="3265">
                  <c:v>37.65</c:v>
                </c:pt>
                <c:pt idx="3266">
                  <c:v>37.659999999999997</c:v>
                </c:pt>
                <c:pt idx="3267">
                  <c:v>37.67</c:v>
                </c:pt>
                <c:pt idx="3268">
                  <c:v>37.68</c:v>
                </c:pt>
                <c:pt idx="3269">
                  <c:v>37.69</c:v>
                </c:pt>
                <c:pt idx="3270">
                  <c:v>37.700000000000003</c:v>
                </c:pt>
                <c:pt idx="3271">
                  <c:v>37.71</c:v>
                </c:pt>
                <c:pt idx="3272">
                  <c:v>37.72</c:v>
                </c:pt>
                <c:pt idx="3273">
                  <c:v>37.729999999999997</c:v>
                </c:pt>
                <c:pt idx="3274">
                  <c:v>37.74</c:v>
                </c:pt>
                <c:pt idx="3275">
                  <c:v>37.75</c:v>
                </c:pt>
                <c:pt idx="3276">
                  <c:v>37.76</c:v>
                </c:pt>
                <c:pt idx="3277">
                  <c:v>37.770000000000003</c:v>
                </c:pt>
                <c:pt idx="3278">
                  <c:v>37.78</c:v>
                </c:pt>
                <c:pt idx="3279">
                  <c:v>37.79</c:v>
                </c:pt>
                <c:pt idx="3280">
                  <c:v>37.799999999999997</c:v>
                </c:pt>
                <c:pt idx="3281">
                  <c:v>37.81</c:v>
                </c:pt>
                <c:pt idx="3282">
                  <c:v>37.82</c:v>
                </c:pt>
                <c:pt idx="3283">
                  <c:v>37.83</c:v>
                </c:pt>
                <c:pt idx="3284">
                  <c:v>37.840000000000003</c:v>
                </c:pt>
                <c:pt idx="3285">
                  <c:v>37.85</c:v>
                </c:pt>
                <c:pt idx="3286">
                  <c:v>37.86</c:v>
                </c:pt>
                <c:pt idx="3287">
                  <c:v>37.869999999999997</c:v>
                </c:pt>
                <c:pt idx="3288">
                  <c:v>37.880000000000003</c:v>
                </c:pt>
                <c:pt idx="3289">
                  <c:v>37.89</c:v>
                </c:pt>
                <c:pt idx="3290">
                  <c:v>37.9</c:v>
                </c:pt>
                <c:pt idx="3291">
                  <c:v>37.909999999999997</c:v>
                </c:pt>
                <c:pt idx="3292">
                  <c:v>37.92</c:v>
                </c:pt>
                <c:pt idx="3293">
                  <c:v>37.93</c:v>
                </c:pt>
                <c:pt idx="3294">
                  <c:v>37.94</c:v>
                </c:pt>
                <c:pt idx="3295">
                  <c:v>37.950000000000003</c:v>
                </c:pt>
                <c:pt idx="3296">
                  <c:v>37.96</c:v>
                </c:pt>
                <c:pt idx="3297">
                  <c:v>37.97</c:v>
                </c:pt>
                <c:pt idx="3298">
                  <c:v>37.979999999999997</c:v>
                </c:pt>
                <c:pt idx="3299">
                  <c:v>37.99</c:v>
                </c:pt>
                <c:pt idx="3300">
                  <c:v>38</c:v>
                </c:pt>
                <c:pt idx="3301">
                  <c:v>38.01</c:v>
                </c:pt>
                <c:pt idx="3302">
                  <c:v>38.020000000000003</c:v>
                </c:pt>
                <c:pt idx="3303">
                  <c:v>38.03</c:v>
                </c:pt>
                <c:pt idx="3304">
                  <c:v>38.04</c:v>
                </c:pt>
                <c:pt idx="3305">
                  <c:v>38.049999999999997</c:v>
                </c:pt>
                <c:pt idx="3306">
                  <c:v>38.06</c:v>
                </c:pt>
                <c:pt idx="3307">
                  <c:v>38.07</c:v>
                </c:pt>
                <c:pt idx="3308">
                  <c:v>38.08</c:v>
                </c:pt>
                <c:pt idx="3309">
                  <c:v>38.090000000000003</c:v>
                </c:pt>
                <c:pt idx="3310">
                  <c:v>38.1</c:v>
                </c:pt>
                <c:pt idx="3311">
                  <c:v>38.11</c:v>
                </c:pt>
                <c:pt idx="3312">
                  <c:v>38.119999999999997</c:v>
                </c:pt>
                <c:pt idx="3313">
                  <c:v>38.130000000000003</c:v>
                </c:pt>
                <c:pt idx="3314">
                  <c:v>38.14</c:v>
                </c:pt>
                <c:pt idx="3315">
                  <c:v>38.15</c:v>
                </c:pt>
                <c:pt idx="3316">
                  <c:v>38.159999999999997</c:v>
                </c:pt>
                <c:pt idx="3317">
                  <c:v>38.17</c:v>
                </c:pt>
                <c:pt idx="3318">
                  <c:v>38.18</c:v>
                </c:pt>
                <c:pt idx="3319">
                  <c:v>38.19</c:v>
                </c:pt>
                <c:pt idx="3320">
                  <c:v>38.200000000000003</c:v>
                </c:pt>
                <c:pt idx="3321">
                  <c:v>38.21</c:v>
                </c:pt>
                <c:pt idx="3322">
                  <c:v>38.22</c:v>
                </c:pt>
                <c:pt idx="3323">
                  <c:v>38.229999999999997</c:v>
                </c:pt>
                <c:pt idx="3324">
                  <c:v>38.24</c:v>
                </c:pt>
                <c:pt idx="3325">
                  <c:v>38.25</c:v>
                </c:pt>
                <c:pt idx="3326">
                  <c:v>38.26</c:v>
                </c:pt>
                <c:pt idx="3327">
                  <c:v>38.270000000000003</c:v>
                </c:pt>
                <c:pt idx="3328">
                  <c:v>38.28</c:v>
                </c:pt>
                <c:pt idx="3329">
                  <c:v>38.29</c:v>
                </c:pt>
                <c:pt idx="3330">
                  <c:v>38.299999999999997</c:v>
                </c:pt>
                <c:pt idx="3331">
                  <c:v>38.31</c:v>
                </c:pt>
                <c:pt idx="3332">
                  <c:v>38.32</c:v>
                </c:pt>
                <c:pt idx="3333">
                  <c:v>38.33</c:v>
                </c:pt>
                <c:pt idx="3334">
                  <c:v>38.340000000000003</c:v>
                </c:pt>
                <c:pt idx="3335">
                  <c:v>38.35</c:v>
                </c:pt>
                <c:pt idx="3336">
                  <c:v>38.36</c:v>
                </c:pt>
                <c:pt idx="3337">
                  <c:v>38.369999999999997</c:v>
                </c:pt>
                <c:pt idx="3338">
                  <c:v>38.380000000000003</c:v>
                </c:pt>
                <c:pt idx="3339">
                  <c:v>38.39</c:v>
                </c:pt>
                <c:pt idx="3340">
                  <c:v>38.4</c:v>
                </c:pt>
                <c:pt idx="3341">
                  <c:v>38.409999999999997</c:v>
                </c:pt>
                <c:pt idx="3342">
                  <c:v>38.42</c:v>
                </c:pt>
                <c:pt idx="3343">
                  <c:v>38.43</c:v>
                </c:pt>
                <c:pt idx="3344">
                  <c:v>38.44</c:v>
                </c:pt>
                <c:pt idx="3345">
                  <c:v>38.450000000000003</c:v>
                </c:pt>
                <c:pt idx="3346">
                  <c:v>38.46</c:v>
                </c:pt>
                <c:pt idx="3347">
                  <c:v>38.47</c:v>
                </c:pt>
                <c:pt idx="3348">
                  <c:v>38.479999999999997</c:v>
                </c:pt>
                <c:pt idx="3349">
                  <c:v>38.49</c:v>
                </c:pt>
                <c:pt idx="3350">
                  <c:v>38.5</c:v>
                </c:pt>
                <c:pt idx="3351">
                  <c:v>38.51</c:v>
                </c:pt>
                <c:pt idx="3352">
                  <c:v>38.520000000000003</c:v>
                </c:pt>
                <c:pt idx="3353">
                  <c:v>38.53</c:v>
                </c:pt>
                <c:pt idx="3354">
                  <c:v>38.54</c:v>
                </c:pt>
                <c:pt idx="3355">
                  <c:v>38.549999999999997</c:v>
                </c:pt>
                <c:pt idx="3356">
                  <c:v>38.56</c:v>
                </c:pt>
                <c:pt idx="3357">
                  <c:v>38.57</c:v>
                </c:pt>
                <c:pt idx="3358">
                  <c:v>38.58</c:v>
                </c:pt>
                <c:pt idx="3359">
                  <c:v>38.590000000000003</c:v>
                </c:pt>
                <c:pt idx="3360">
                  <c:v>38.6</c:v>
                </c:pt>
                <c:pt idx="3361">
                  <c:v>38.61</c:v>
                </c:pt>
                <c:pt idx="3362">
                  <c:v>38.619999999999997</c:v>
                </c:pt>
                <c:pt idx="3363">
                  <c:v>38.630000000000003</c:v>
                </c:pt>
                <c:pt idx="3364">
                  <c:v>38.64</c:v>
                </c:pt>
                <c:pt idx="3365">
                  <c:v>38.65</c:v>
                </c:pt>
                <c:pt idx="3366">
                  <c:v>38.659999999999997</c:v>
                </c:pt>
                <c:pt idx="3367">
                  <c:v>38.67</c:v>
                </c:pt>
                <c:pt idx="3368">
                  <c:v>38.68</c:v>
                </c:pt>
                <c:pt idx="3369">
                  <c:v>38.69</c:v>
                </c:pt>
                <c:pt idx="3370">
                  <c:v>38.700000000000003</c:v>
                </c:pt>
                <c:pt idx="3371">
                  <c:v>38.71</c:v>
                </c:pt>
                <c:pt idx="3372">
                  <c:v>38.72</c:v>
                </c:pt>
                <c:pt idx="3373">
                  <c:v>38.729999999999997</c:v>
                </c:pt>
                <c:pt idx="3374">
                  <c:v>38.74</c:v>
                </c:pt>
                <c:pt idx="3375">
                  <c:v>38.75</c:v>
                </c:pt>
                <c:pt idx="3376">
                  <c:v>38.76</c:v>
                </c:pt>
                <c:pt idx="3377">
                  <c:v>38.770000000000003</c:v>
                </c:pt>
                <c:pt idx="3378">
                  <c:v>38.78</c:v>
                </c:pt>
                <c:pt idx="3379">
                  <c:v>38.79</c:v>
                </c:pt>
                <c:pt idx="3380">
                  <c:v>38.799999999999997</c:v>
                </c:pt>
                <c:pt idx="3381">
                  <c:v>38.81</c:v>
                </c:pt>
                <c:pt idx="3382">
                  <c:v>38.82</c:v>
                </c:pt>
                <c:pt idx="3383">
                  <c:v>38.83</c:v>
                </c:pt>
                <c:pt idx="3384">
                  <c:v>38.840000000000003</c:v>
                </c:pt>
                <c:pt idx="3385">
                  <c:v>38.85</c:v>
                </c:pt>
                <c:pt idx="3386">
                  <c:v>38.86</c:v>
                </c:pt>
                <c:pt idx="3387">
                  <c:v>38.869999999999997</c:v>
                </c:pt>
                <c:pt idx="3388">
                  <c:v>38.880000000000003</c:v>
                </c:pt>
                <c:pt idx="3389">
                  <c:v>38.89</c:v>
                </c:pt>
                <c:pt idx="3390">
                  <c:v>38.9</c:v>
                </c:pt>
                <c:pt idx="3391">
                  <c:v>38.909999999999997</c:v>
                </c:pt>
                <c:pt idx="3392">
                  <c:v>38.92</c:v>
                </c:pt>
                <c:pt idx="3393">
                  <c:v>38.93</c:v>
                </c:pt>
                <c:pt idx="3394">
                  <c:v>38.94</c:v>
                </c:pt>
                <c:pt idx="3395">
                  <c:v>38.950000000000003</c:v>
                </c:pt>
                <c:pt idx="3396">
                  <c:v>38.96</c:v>
                </c:pt>
                <c:pt idx="3397">
                  <c:v>38.97</c:v>
                </c:pt>
                <c:pt idx="3398">
                  <c:v>38.979999999999997</c:v>
                </c:pt>
                <c:pt idx="3399">
                  <c:v>38.99</c:v>
                </c:pt>
                <c:pt idx="3400">
                  <c:v>39</c:v>
                </c:pt>
                <c:pt idx="3401">
                  <c:v>39.01</c:v>
                </c:pt>
                <c:pt idx="3402">
                  <c:v>39.020000000000003</c:v>
                </c:pt>
                <c:pt idx="3403">
                  <c:v>39.03</c:v>
                </c:pt>
                <c:pt idx="3404">
                  <c:v>39.04</c:v>
                </c:pt>
                <c:pt idx="3405">
                  <c:v>39.049999999999997</c:v>
                </c:pt>
                <c:pt idx="3406">
                  <c:v>39.06</c:v>
                </c:pt>
                <c:pt idx="3407">
                  <c:v>39.07</c:v>
                </c:pt>
                <c:pt idx="3408">
                  <c:v>39.08</c:v>
                </c:pt>
                <c:pt idx="3409">
                  <c:v>39.090000000000003</c:v>
                </c:pt>
                <c:pt idx="3410">
                  <c:v>39.1</c:v>
                </c:pt>
                <c:pt idx="3411">
                  <c:v>39.11</c:v>
                </c:pt>
                <c:pt idx="3412">
                  <c:v>39.119999999999997</c:v>
                </c:pt>
                <c:pt idx="3413">
                  <c:v>39.130000000000003</c:v>
                </c:pt>
                <c:pt idx="3414">
                  <c:v>39.14</c:v>
                </c:pt>
                <c:pt idx="3415">
                  <c:v>39.15</c:v>
                </c:pt>
                <c:pt idx="3416">
                  <c:v>39.159999999999997</c:v>
                </c:pt>
                <c:pt idx="3417">
                  <c:v>39.17</c:v>
                </c:pt>
                <c:pt idx="3418">
                  <c:v>39.18</c:v>
                </c:pt>
                <c:pt idx="3419">
                  <c:v>39.19</c:v>
                </c:pt>
                <c:pt idx="3420">
                  <c:v>39.200000000000003</c:v>
                </c:pt>
                <c:pt idx="3421">
                  <c:v>39.21</c:v>
                </c:pt>
                <c:pt idx="3422">
                  <c:v>39.22</c:v>
                </c:pt>
                <c:pt idx="3423">
                  <c:v>39.229999999999997</c:v>
                </c:pt>
                <c:pt idx="3424">
                  <c:v>39.24</c:v>
                </c:pt>
                <c:pt idx="3425">
                  <c:v>39.25</c:v>
                </c:pt>
                <c:pt idx="3426">
                  <c:v>39.26</c:v>
                </c:pt>
                <c:pt idx="3427">
                  <c:v>39.270000000000003</c:v>
                </c:pt>
                <c:pt idx="3428">
                  <c:v>39.28</c:v>
                </c:pt>
                <c:pt idx="3429">
                  <c:v>39.29</c:v>
                </c:pt>
                <c:pt idx="3430">
                  <c:v>39.299999999999997</c:v>
                </c:pt>
                <c:pt idx="3431">
                  <c:v>39.31</c:v>
                </c:pt>
                <c:pt idx="3432">
                  <c:v>39.32</c:v>
                </c:pt>
                <c:pt idx="3433">
                  <c:v>39.33</c:v>
                </c:pt>
                <c:pt idx="3434">
                  <c:v>39.340000000000003</c:v>
                </c:pt>
                <c:pt idx="3435">
                  <c:v>39.35</c:v>
                </c:pt>
                <c:pt idx="3436">
                  <c:v>39.36</c:v>
                </c:pt>
                <c:pt idx="3437">
                  <c:v>39.369999999999997</c:v>
                </c:pt>
                <c:pt idx="3438">
                  <c:v>39.380000000000003</c:v>
                </c:pt>
                <c:pt idx="3439">
                  <c:v>39.39</c:v>
                </c:pt>
                <c:pt idx="3440">
                  <c:v>39.4</c:v>
                </c:pt>
                <c:pt idx="3441">
                  <c:v>39.409999999999997</c:v>
                </c:pt>
                <c:pt idx="3442">
                  <c:v>39.42</c:v>
                </c:pt>
                <c:pt idx="3443">
                  <c:v>39.43</c:v>
                </c:pt>
                <c:pt idx="3444">
                  <c:v>39.44</c:v>
                </c:pt>
                <c:pt idx="3445">
                  <c:v>39.450000000000003</c:v>
                </c:pt>
                <c:pt idx="3446">
                  <c:v>39.46</c:v>
                </c:pt>
                <c:pt idx="3447">
                  <c:v>39.47</c:v>
                </c:pt>
                <c:pt idx="3448">
                  <c:v>39.479999999999997</c:v>
                </c:pt>
                <c:pt idx="3449">
                  <c:v>39.49</c:v>
                </c:pt>
                <c:pt idx="3450">
                  <c:v>39.5</c:v>
                </c:pt>
                <c:pt idx="3451">
                  <c:v>39.51</c:v>
                </c:pt>
                <c:pt idx="3452">
                  <c:v>39.520000000000003</c:v>
                </c:pt>
                <c:pt idx="3453">
                  <c:v>39.53</c:v>
                </c:pt>
                <c:pt idx="3454">
                  <c:v>39.54</c:v>
                </c:pt>
                <c:pt idx="3455">
                  <c:v>39.549999999999997</c:v>
                </c:pt>
                <c:pt idx="3456">
                  <c:v>39.56</c:v>
                </c:pt>
                <c:pt idx="3457">
                  <c:v>39.57</c:v>
                </c:pt>
                <c:pt idx="3458">
                  <c:v>39.58</c:v>
                </c:pt>
                <c:pt idx="3459">
                  <c:v>39.590000000000003</c:v>
                </c:pt>
                <c:pt idx="3460">
                  <c:v>39.6</c:v>
                </c:pt>
                <c:pt idx="3461">
                  <c:v>39.61</c:v>
                </c:pt>
                <c:pt idx="3462">
                  <c:v>39.619999999999997</c:v>
                </c:pt>
                <c:pt idx="3463">
                  <c:v>39.630000000000003</c:v>
                </c:pt>
                <c:pt idx="3464">
                  <c:v>39.64</c:v>
                </c:pt>
                <c:pt idx="3465">
                  <c:v>39.65</c:v>
                </c:pt>
                <c:pt idx="3466">
                  <c:v>39.659999999999997</c:v>
                </c:pt>
                <c:pt idx="3467">
                  <c:v>39.67</c:v>
                </c:pt>
                <c:pt idx="3468">
                  <c:v>39.68</c:v>
                </c:pt>
                <c:pt idx="3469">
                  <c:v>39.69</c:v>
                </c:pt>
                <c:pt idx="3470">
                  <c:v>39.700000000000003</c:v>
                </c:pt>
                <c:pt idx="3471">
                  <c:v>39.71</c:v>
                </c:pt>
                <c:pt idx="3472">
                  <c:v>39.72</c:v>
                </c:pt>
                <c:pt idx="3473">
                  <c:v>39.729999999999997</c:v>
                </c:pt>
                <c:pt idx="3474">
                  <c:v>39.74</c:v>
                </c:pt>
                <c:pt idx="3475">
                  <c:v>39.75</c:v>
                </c:pt>
                <c:pt idx="3476">
                  <c:v>39.76</c:v>
                </c:pt>
                <c:pt idx="3477">
                  <c:v>39.770000000000003</c:v>
                </c:pt>
                <c:pt idx="3478">
                  <c:v>39.78</c:v>
                </c:pt>
                <c:pt idx="3479">
                  <c:v>39.79</c:v>
                </c:pt>
                <c:pt idx="3480">
                  <c:v>39.799999999999997</c:v>
                </c:pt>
                <c:pt idx="3481">
                  <c:v>39.81</c:v>
                </c:pt>
                <c:pt idx="3482">
                  <c:v>39.82</c:v>
                </c:pt>
                <c:pt idx="3483">
                  <c:v>39.83</c:v>
                </c:pt>
                <c:pt idx="3484">
                  <c:v>39.840000000000003</c:v>
                </c:pt>
                <c:pt idx="3485">
                  <c:v>39.85</c:v>
                </c:pt>
                <c:pt idx="3486">
                  <c:v>39.86</c:v>
                </c:pt>
                <c:pt idx="3487">
                  <c:v>39.869999999999997</c:v>
                </c:pt>
                <c:pt idx="3488">
                  <c:v>39.880000000000003</c:v>
                </c:pt>
                <c:pt idx="3489">
                  <c:v>39.89</c:v>
                </c:pt>
                <c:pt idx="3490">
                  <c:v>39.9</c:v>
                </c:pt>
                <c:pt idx="3491">
                  <c:v>39.909999999999997</c:v>
                </c:pt>
                <c:pt idx="3492">
                  <c:v>39.92</c:v>
                </c:pt>
                <c:pt idx="3493">
                  <c:v>39.93</c:v>
                </c:pt>
                <c:pt idx="3494">
                  <c:v>39.94</c:v>
                </c:pt>
                <c:pt idx="3495">
                  <c:v>39.950000000000003</c:v>
                </c:pt>
                <c:pt idx="3496">
                  <c:v>39.96</c:v>
                </c:pt>
                <c:pt idx="3497">
                  <c:v>39.97</c:v>
                </c:pt>
                <c:pt idx="3498">
                  <c:v>39.979999999999997</c:v>
                </c:pt>
                <c:pt idx="3499">
                  <c:v>39.99</c:v>
                </c:pt>
                <c:pt idx="3500">
                  <c:v>40</c:v>
                </c:pt>
                <c:pt idx="3501">
                  <c:v>40.01</c:v>
                </c:pt>
                <c:pt idx="3502">
                  <c:v>40.020000000000003</c:v>
                </c:pt>
                <c:pt idx="3503">
                  <c:v>40.03</c:v>
                </c:pt>
                <c:pt idx="3504">
                  <c:v>40.04</c:v>
                </c:pt>
                <c:pt idx="3505">
                  <c:v>40.049999999999997</c:v>
                </c:pt>
                <c:pt idx="3506">
                  <c:v>40.06</c:v>
                </c:pt>
                <c:pt idx="3507">
                  <c:v>40.07</c:v>
                </c:pt>
                <c:pt idx="3508">
                  <c:v>40.08</c:v>
                </c:pt>
                <c:pt idx="3509">
                  <c:v>40.090000000000003</c:v>
                </c:pt>
                <c:pt idx="3510">
                  <c:v>40.1</c:v>
                </c:pt>
                <c:pt idx="3511">
                  <c:v>40.11</c:v>
                </c:pt>
                <c:pt idx="3512">
                  <c:v>40.119999999999997</c:v>
                </c:pt>
                <c:pt idx="3513">
                  <c:v>40.130000000000003</c:v>
                </c:pt>
                <c:pt idx="3514">
                  <c:v>40.14</c:v>
                </c:pt>
                <c:pt idx="3515">
                  <c:v>40.15</c:v>
                </c:pt>
                <c:pt idx="3516">
                  <c:v>40.159999999999997</c:v>
                </c:pt>
                <c:pt idx="3517">
                  <c:v>40.17</c:v>
                </c:pt>
                <c:pt idx="3518">
                  <c:v>40.18</c:v>
                </c:pt>
                <c:pt idx="3519">
                  <c:v>40.19</c:v>
                </c:pt>
                <c:pt idx="3520">
                  <c:v>40.200000000000003</c:v>
                </c:pt>
                <c:pt idx="3521">
                  <c:v>40.21</c:v>
                </c:pt>
                <c:pt idx="3522">
                  <c:v>40.22</c:v>
                </c:pt>
                <c:pt idx="3523">
                  <c:v>40.229999999999997</c:v>
                </c:pt>
                <c:pt idx="3524">
                  <c:v>40.24</c:v>
                </c:pt>
                <c:pt idx="3525">
                  <c:v>40.25</c:v>
                </c:pt>
                <c:pt idx="3526">
                  <c:v>40.26</c:v>
                </c:pt>
                <c:pt idx="3527">
                  <c:v>40.270000000000003</c:v>
                </c:pt>
                <c:pt idx="3528">
                  <c:v>40.28</c:v>
                </c:pt>
                <c:pt idx="3529">
                  <c:v>40.29</c:v>
                </c:pt>
                <c:pt idx="3530">
                  <c:v>40.299999999999997</c:v>
                </c:pt>
                <c:pt idx="3531">
                  <c:v>40.31</c:v>
                </c:pt>
                <c:pt idx="3532">
                  <c:v>40.32</c:v>
                </c:pt>
                <c:pt idx="3533">
                  <c:v>40.33</c:v>
                </c:pt>
                <c:pt idx="3534">
                  <c:v>40.340000000000003</c:v>
                </c:pt>
                <c:pt idx="3535">
                  <c:v>40.35</c:v>
                </c:pt>
                <c:pt idx="3536">
                  <c:v>40.36</c:v>
                </c:pt>
                <c:pt idx="3537">
                  <c:v>40.369999999999997</c:v>
                </c:pt>
                <c:pt idx="3538">
                  <c:v>40.380000000000003</c:v>
                </c:pt>
                <c:pt idx="3539">
                  <c:v>40.39</c:v>
                </c:pt>
                <c:pt idx="3540">
                  <c:v>40.4</c:v>
                </c:pt>
                <c:pt idx="3541">
                  <c:v>40.409999999999997</c:v>
                </c:pt>
                <c:pt idx="3542">
                  <c:v>40.42</c:v>
                </c:pt>
                <c:pt idx="3543">
                  <c:v>40.43</c:v>
                </c:pt>
                <c:pt idx="3544">
                  <c:v>40.44</c:v>
                </c:pt>
                <c:pt idx="3545">
                  <c:v>40.450000000000003</c:v>
                </c:pt>
                <c:pt idx="3546">
                  <c:v>40.46</c:v>
                </c:pt>
                <c:pt idx="3547">
                  <c:v>40.47</c:v>
                </c:pt>
                <c:pt idx="3548">
                  <c:v>40.479999999999997</c:v>
                </c:pt>
                <c:pt idx="3549">
                  <c:v>40.49</c:v>
                </c:pt>
                <c:pt idx="3550">
                  <c:v>40.5</c:v>
                </c:pt>
                <c:pt idx="3551">
                  <c:v>40.51</c:v>
                </c:pt>
                <c:pt idx="3552">
                  <c:v>40.520000000000003</c:v>
                </c:pt>
                <c:pt idx="3553">
                  <c:v>40.53</c:v>
                </c:pt>
                <c:pt idx="3554">
                  <c:v>40.54</c:v>
                </c:pt>
                <c:pt idx="3555">
                  <c:v>40.549999999999997</c:v>
                </c:pt>
                <c:pt idx="3556">
                  <c:v>40.56</c:v>
                </c:pt>
                <c:pt idx="3557">
                  <c:v>40.57</c:v>
                </c:pt>
                <c:pt idx="3558">
                  <c:v>40.58</c:v>
                </c:pt>
                <c:pt idx="3559">
                  <c:v>40.590000000000003</c:v>
                </c:pt>
                <c:pt idx="3560">
                  <c:v>40.6</c:v>
                </c:pt>
                <c:pt idx="3561">
                  <c:v>40.61</c:v>
                </c:pt>
                <c:pt idx="3562">
                  <c:v>40.619999999999997</c:v>
                </c:pt>
                <c:pt idx="3563">
                  <c:v>40.630000000000003</c:v>
                </c:pt>
                <c:pt idx="3564">
                  <c:v>40.64</c:v>
                </c:pt>
                <c:pt idx="3565">
                  <c:v>40.65</c:v>
                </c:pt>
                <c:pt idx="3566">
                  <c:v>40.659999999999997</c:v>
                </c:pt>
                <c:pt idx="3567">
                  <c:v>40.67</c:v>
                </c:pt>
                <c:pt idx="3568">
                  <c:v>40.68</c:v>
                </c:pt>
                <c:pt idx="3569">
                  <c:v>40.69</c:v>
                </c:pt>
                <c:pt idx="3570">
                  <c:v>40.700000000000003</c:v>
                </c:pt>
                <c:pt idx="3571">
                  <c:v>40.71</c:v>
                </c:pt>
                <c:pt idx="3572">
                  <c:v>40.72</c:v>
                </c:pt>
                <c:pt idx="3573">
                  <c:v>40.729999999999997</c:v>
                </c:pt>
                <c:pt idx="3574">
                  <c:v>40.74</c:v>
                </c:pt>
                <c:pt idx="3575">
                  <c:v>40.75</c:v>
                </c:pt>
                <c:pt idx="3576">
                  <c:v>40.76</c:v>
                </c:pt>
                <c:pt idx="3577">
                  <c:v>40.770000000000003</c:v>
                </c:pt>
                <c:pt idx="3578">
                  <c:v>40.78</c:v>
                </c:pt>
                <c:pt idx="3579">
                  <c:v>40.79</c:v>
                </c:pt>
                <c:pt idx="3580">
                  <c:v>40.799999999999997</c:v>
                </c:pt>
                <c:pt idx="3581">
                  <c:v>40.81</c:v>
                </c:pt>
                <c:pt idx="3582">
                  <c:v>40.82</c:v>
                </c:pt>
                <c:pt idx="3583">
                  <c:v>40.83</c:v>
                </c:pt>
                <c:pt idx="3584">
                  <c:v>40.840000000000003</c:v>
                </c:pt>
                <c:pt idx="3585">
                  <c:v>40.85</c:v>
                </c:pt>
                <c:pt idx="3586">
                  <c:v>40.86</c:v>
                </c:pt>
                <c:pt idx="3587">
                  <c:v>40.869999999999997</c:v>
                </c:pt>
                <c:pt idx="3588">
                  <c:v>40.880000000000003</c:v>
                </c:pt>
                <c:pt idx="3589">
                  <c:v>40.89</c:v>
                </c:pt>
                <c:pt idx="3590">
                  <c:v>40.9</c:v>
                </c:pt>
                <c:pt idx="3591">
                  <c:v>40.909999999999997</c:v>
                </c:pt>
                <c:pt idx="3592">
                  <c:v>40.92</c:v>
                </c:pt>
                <c:pt idx="3593">
                  <c:v>40.93</c:v>
                </c:pt>
                <c:pt idx="3594">
                  <c:v>40.94</c:v>
                </c:pt>
                <c:pt idx="3595">
                  <c:v>40.950000000000003</c:v>
                </c:pt>
                <c:pt idx="3596">
                  <c:v>40.96</c:v>
                </c:pt>
                <c:pt idx="3597">
                  <c:v>40.97</c:v>
                </c:pt>
                <c:pt idx="3598">
                  <c:v>40.98</c:v>
                </c:pt>
                <c:pt idx="3599">
                  <c:v>40.99</c:v>
                </c:pt>
                <c:pt idx="3600">
                  <c:v>41</c:v>
                </c:pt>
                <c:pt idx="3601">
                  <c:v>41.01</c:v>
                </c:pt>
                <c:pt idx="3602">
                  <c:v>41.02</c:v>
                </c:pt>
                <c:pt idx="3603">
                  <c:v>41.03</c:v>
                </c:pt>
                <c:pt idx="3604">
                  <c:v>41.04</c:v>
                </c:pt>
                <c:pt idx="3605">
                  <c:v>41.05</c:v>
                </c:pt>
                <c:pt idx="3606">
                  <c:v>41.06</c:v>
                </c:pt>
                <c:pt idx="3607">
                  <c:v>41.07</c:v>
                </c:pt>
                <c:pt idx="3608">
                  <c:v>41.08</c:v>
                </c:pt>
                <c:pt idx="3609">
                  <c:v>41.09</c:v>
                </c:pt>
                <c:pt idx="3610">
                  <c:v>41.1</c:v>
                </c:pt>
                <c:pt idx="3611">
                  <c:v>41.11</c:v>
                </c:pt>
                <c:pt idx="3612">
                  <c:v>41.12</c:v>
                </c:pt>
                <c:pt idx="3613">
                  <c:v>41.13</c:v>
                </c:pt>
                <c:pt idx="3614">
                  <c:v>41.14</c:v>
                </c:pt>
                <c:pt idx="3615">
                  <c:v>41.15</c:v>
                </c:pt>
                <c:pt idx="3616">
                  <c:v>41.16</c:v>
                </c:pt>
                <c:pt idx="3617">
                  <c:v>41.17</c:v>
                </c:pt>
                <c:pt idx="3618">
                  <c:v>41.18</c:v>
                </c:pt>
                <c:pt idx="3619">
                  <c:v>41.19</c:v>
                </c:pt>
                <c:pt idx="3620">
                  <c:v>41.2</c:v>
                </c:pt>
                <c:pt idx="3621">
                  <c:v>41.21</c:v>
                </c:pt>
                <c:pt idx="3622">
                  <c:v>41.22</c:v>
                </c:pt>
                <c:pt idx="3623">
                  <c:v>41.23</c:v>
                </c:pt>
                <c:pt idx="3624">
                  <c:v>41.24</c:v>
                </c:pt>
                <c:pt idx="3625">
                  <c:v>41.25</c:v>
                </c:pt>
                <c:pt idx="3626">
                  <c:v>41.26</c:v>
                </c:pt>
                <c:pt idx="3627">
                  <c:v>41.27</c:v>
                </c:pt>
                <c:pt idx="3628">
                  <c:v>41.28</c:v>
                </c:pt>
                <c:pt idx="3629">
                  <c:v>41.29</c:v>
                </c:pt>
                <c:pt idx="3630">
                  <c:v>41.3</c:v>
                </c:pt>
                <c:pt idx="3631">
                  <c:v>41.31</c:v>
                </c:pt>
                <c:pt idx="3632">
                  <c:v>41.32</c:v>
                </c:pt>
                <c:pt idx="3633">
                  <c:v>41.33</c:v>
                </c:pt>
                <c:pt idx="3634">
                  <c:v>41.34</c:v>
                </c:pt>
                <c:pt idx="3635">
                  <c:v>41.35</c:v>
                </c:pt>
                <c:pt idx="3636">
                  <c:v>41.36</c:v>
                </c:pt>
                <c:pt idx="3637">
                  <c:v>41.37</c:v>
                </c:pt>
                <c:pt idx="3638">
                  <c:v>41.38</c:v>
                </c:pt>
                <c:pt idx="3639">
                  <c:v>41.39</c:v>
                </c:pt>
                <c:pt idx="3640">
                  <c:v>41.4</c:v>
                </c:pt>
                <c:pt idx="3641">
                  <c:v>41.41</c:v>
                </c:pt>
                <c:pt idx="3642">
                  <c:v>41.42</c:v>
                </c:pt>
                <c:pt idx="3643">
                  <c:v>41.43</c:v>
                </c:pt>
                <c:pt idx="3644">
                  <c:v>41.44</c:v>
                </c:pt>
                <c:pt idx="3645">
                  <c:v>41.45</c:v>
                </c:pt>
                <c:pt idx="3646">
                  <c:v>41.46</c:v>
                </c:pt>
                <c:pt idx="3647">
                  <c:v>41.47</c:v>
                </c:pt>
                <c:pt idx="3648">
                  <c:v>41.48</c:v>
                </c:pt>
                <c:pt idx="3649">
                  <c:v>41.49</c:v>
                </c:pt>
                <c:pt idx="3650">
                  <c:v>41.5</c:v>
                </c:pt>
                <c:pt idx="3651">
                  <c:v>41.51</c:v>
                </c:pt>
                <c:pt idx="3652">
                  <c:v>41.52</c:v>
                </c:pt>
                <c:pt idx="3653">
                  <c:v>41.53</c:v>
                </c:pt>
                <c:pt idx="3654">
                  <c:v>41.54</c:v>
                </c:pt>
                <c:pt idx="3655">
                  <c:v>41.55</c:v>
                </c:pt>
                <c:pt idx="3656">
                  <c:v>41.56</c:v>
                </c:pt>
                <c:pt idx="3657">
                  <c:v>41.57</c:v>
                </c:pt>
                <c:pt idx="3658">
                  <c:v>41.58</c:v>
                </c:pt>
                <c:pt idx="3659">
                  <c:v>41.59</c:v>
                </c:pt>
                <c:pt idx="3660">
                  <c:v>41.6</c:v>
                </c:pt>
                <c:pt idx="3661">
                  <c:v>41.61</c:v>
                </c:pt>
                <c:pt idx="3662">
                  <c:v>41.62</c:v>
                </c:pt>
                <c:pt idx="3663">
                  <c:v>41.63</c:v>
                </c:pt>
                <c:pt idx="3664">
                  <c:v>41.64</c:v>
                </c:pt>
                <c:pt idx="3665">
                  <c:v>41.65</c:v>
                </c:pt>
                <c:pt idx="3666">
                  <c:v>41.66</c:v>
                </c:pt>
                <c:pt idx="3667">
                  <c:v>41.67</c:v>
                </c:pt>
                <c:pt idx="3668">
                  <c:v>41.68</c:v>
                </c:pt>
                <c:pt idx="3669">
                  <c:v>41.69</c:v>
                </c:pt>
                <c:pt idx="3670">
                  <c:v>41.7</c:v>
                </c:pt>
                <c:pt idx="3671">
                  <c:v>41.71</c:v>
                </c:pt>
                <c:pt idx="3672">
                  <c:v>41.72</c:v>
                </c:pt>
                <c:pt idx="3673">
                  <c:v>41.73</c:v>
                </c:pt>
                <c:pt idx="3674">
                  <c:v>41.74</c:v>
                </c:pt>
                <c:pt idx="3675">
                  <c:v>41.75</c:v>
                </c:pt>
                <c:pt idx="3676">
                  <c:v>41.76</c:v>
                </c:pt>
                <c:pt idx="3677">
                  <c:v>41.77</c:v>
                </c:pt>
                <c:pt idx="3678">
                  <c:v>41.78</c:v>
                </c:pt>
                <c:pt idx="3679">
                  <c:v>41.79</c:v>
                </c:pt>
                <c:pt idx="3680">
                  <c:v>41.8</c:v>
                </c:pt>
                <c:pt idx="3681">
                  <c:v>41.81</c:v>
                </c:pt>
                <c:pt idx="3682">
                  <c:v>41.82</c:v>
                </c:pt>
                <c:pt idx="3683">
                  <c:v>41.83</c:v>
                </c:pt>
                <c:pt idx="3684">
                  <c:v>41.84</c:v>
                </c:pt>
                <c:pt idx="3685">
                  <c:v>41.85</c:v>
                </c:pt>
                <c:pt idx="3686">
                  <c:v>41.86</c:v>
                </c:pt>
                <c:pt idx="3687">
                  <c:v>41.87</c:v>
                </c:pt>
                <c:pt idx="3688">
                  <c:v>41.88</c:v>
                </c:pt>
                <c:pt idx="3689">
                  <c:v>41.89</c:v>
                </c:pt>
                <c:pt idx="3690">
                  <c:v>41.9</c:v>
                </c:pt>
                <c:pt idx="3691">
                  <c:v>41.91</c:v>
                </c:pt>
                <c:pt idx="3692">
                  <c:v>41.92</c:v>
                </c:pt>
                <c:pt idx="3693">
                  <c:v>41.93</c:v>
                </c:pt>
                <c:pt idx="3694">
                  <c:v>41.94</c:v>
                </c:pt>
                <c:pt idx="3695">
                  <c:v>41.95</c:v>
                </c:pt>
                <c:pt idx="3696">
                  <c:v>41.96</c:v>
                </c:pt>
                <c:pt idx="3697">
                  <c:v>41.97</c:v>
                </c:pt>
                <c:pt idx="3698">
                  <c:v>41.98</c:v>
                </c:pt>
                <c:pt idx="3699">
                  <c:v>41.99</c:v>
                </c:pt>
                <c:pt idx="3700">
                  <c:v>42</c:v>
                </c:pt>
                <c:pt idx="3701">
                  <c:v>42.01</c:v>
                </c:pt>
                <c:pt idx="3702">
                  <c:v>42.02</c:v>
                </c:pt>
                <c:pt idx="3703">
                  <c:v>42.03</c:v>
                </c:pt>
                <c:pt idx="3704">
                  <c:v>42.04</c:v>
                </c:pt>
                <c:pt idx="3705">
                  <c:v>42.05</c:v>
                </c:pt>
                <c:pt idx="3706">
                  <c:v>42.06</c:v>
                </c:pt>
                <c:pt idx="3707">
                  <c:v>42.07</c:v>
                </c:pt>
                <c:pt idx="3708">
                  <c:v>42.08</c:v>
                </c:pt>
                <c:pt idx="3709">
                  <c:v>42.09</c:v>
                </c:pt>
                <c:pt idx="3710">
                  <c:v>42.1</c:v>
                </c:pt>
                <c:pt idx="3711">
                  <c:v>42.11</c:v>
                </c:pt>
                <c:pt idx="3712">
                  <c:v>42.12</c:v>
                </c:pt>
                <c:pt idx="3713">
                  <c:v>42.13</c:v>
                </c:pt>
                <c:pt idx="3714">
                  <c:v>42.14</c:v>
                </c:pt>
                <c:pt idx="3715">
                  <c:v>42.15</c:v>
                </c:pt>
                <c:pt idx="3716">
                  <c:v>42.16</c:v>
                </c:pt>
                <c:pt idx="3717">
                  <c:v>42.17</c:v>
                </c:pt>
                <c:pt idx="3718">
                  <c:v>42.18</c:v>
                </c:pt>
                <c:pt idx="3719">
                  <c:v>42.19</c:v>
                </c:pt>
                <c:pt idx="3720">
                  <c:v>42.2</c:v>
                </c:pt>
                <c:pt idx="3721">
                  <c:v>42.21</c:v>
                </c:pt>
                <c:pt idx="3722">
                  <c:v>42.22</c:v>
                </c:pt>
                <c:pt idx="3723">
                  <c:v>42.23</c:v>
                </c:pt>
                <c:pt idx="3724">
                  <c:v>42.24</c:v>
                </c:pt>
                <c:pt idx="3725">
                  <c:v>42.25</c:v>
                </c:pt>
                <c:pt idx="3726">
                  <c:v>42.26</c:v>
                </c:pt>
                <c:pt idx="3727">
                  <c:v>42.27</c:v>
                </c:pt>
                <c:pt idx="3728">
                  <c:v>42.28</c:v>
                </c:pt>
                <c:pt idx="3729">
                  <c:v>42.29</c:v>
                </c:pt>
                <c:pt idx="3730">
                  <c:v>42.3</c:v>
                </c:pt>
                <c:pt idx="3731">
                  <c:v>42.31</c:v>
                </c:pt>
                <c:pt idx="3732">
                  <c:v>42.32</c:v>
                </c:pt>
                <c:pt idx="3733">
                  <c:v>42.33</c:v>
                </c:pt>
                <c:pt idx="3734">
                  <c:v>42.34</c:v>
                </c:pt>
                <c:pt idx="3735">
                  <c:v>42.35</c:v>
                </c:pt>
                <c:pt idx="3736">
                  <c:v>42.36</c:v>
                </c:pt>
                <c:pt idx="3737">
                  <c:v>42.37</c:v>
                </c:pt>
                <c:pt idx="3738">
                  <c:v>42.38</c:v>
                </c:pt>
                <c:pt idx="3739">
                  <c:v>42.39</c:v>
                </c:pt>
                <c:pt idx="3740">
                  <c:v>42.4</c:v>
                </c:pt>
                <c:pt idx="3741">
                  <c:v>42.41</c:v>
                </c:pt>
                <c:pt idx="3742">
                  <c:v>42.42</c:v>
                </c:pt>
                <c:pt idx="3743">
                  <c:v>42.43</c:v>
                </c:pt>
                <c:pt idx="3744">
                  <c:v>42.44</c:v>
                </c:pt>
                <c:pt idx="3745">
                  <c:v>42.45</c:v>
                </c:pt>
                <c:pt idx="3746">
                  <c:v>42.46</c:v>
                </c:pt>
                <c:pt idx="3747">
                  <c:v>42.47</c:v>
                </c:pt>
                <c:pt idx="3748">
                  <c:v>42.48</c:v>
                </c:pt>
                <c:pt idx="3749">
                  <c:v>42.49</c:v>
                </c:pt>
                <c:pt idx="3750">
                  <c:v>42.5</c:v>
                </c:pt>
                <c:pt idx="3751">
                  <c:v>42.51</c:v>
                </c:pt>
                <c:pt idx="3752">
                  <c:v>42.52</c:v>
                </c:pt>
                <c:pt idx="3753">
                  <c:v>42.53</c:v>
                </c:pt>
                <c:pt idx="3754">
                  <c:v>42.54</c:v>
                </c:pt>
                <c:pt idx="3755">
                  <c:v>42.55</c:v>
                </c:pt>
                <c:pt idx="3756">
                  <c:v>42.56</c:v>
                </c:pt>
                <c:pt idx="3757">
                  <c:v>42.57</c:v>
                </c:pt>
                <c:pt idx="3758">
                  <c:v>42.58</c:v>
                </c:pt>
                <c:pt idx="3759">
                  <c:v>42.59</c:v>
                </c:pt>
                <c:pt idx="3760">
                  <c:v>42.6</c:v>
                </c:pt>
                <c:pt idx="3761">
                  <c:v>42.61</c:v>
                </c:pt>
                <c:pt idx="3762">
                  <c:v>42.62</c:v>
                </c:pt>
                <c:pt idx="3763">
                  <c:v>42.63</c:v>
                </c:pt>
                <c:pt idx="3764">
                  <c:v>42.64</c:v>
                </c:pt>
                <c:pt idx="3765">
                  <c:v>42.65</c:v>
                </c:pt>
                <c:pt idx="3766">
                  <c:v>42.66</c:v>
                </c:pt>
                <c:pt idx="3767">
                  <c:v>42.67</c:v>
                </c:pt>
                <c:pt idx="3768">
                  <c:v>42.68</c:v>
                </c:pt>
                <c:pt idx="3769">
                  <c:v>42.69</c:v>
                </c:pt>
                <c:pt idx="3770">
                  <c:v>42.7</c:v>
                </c:pt>
                <c:pt idx="3771">
                  <c:v>42.71</c:v>
                </c:pt>
                <c:pt idx="3772">
                  <c:v>42.72</c:v>
                </c:pt>
                <c:pt idx="3773">
                  <c:v>42.73</c:v>
                </c:pt>
                <c:pt idx="3774">
                  <c:v>42.74</c:v>
                </c:pt>
                <c:pt idx="3775">
                  <c:v>42.75</c:v>
                </c:pt>
                <c:pt idx="3776">
                  <c:v>42.76</c:v>
                </c:pt>
                <c:pt idx="3777">
                  <c:v>42.77</c:v>
                </c:pt>
                <c:pt idx="3778">
                  <c:v>42.78</c:v>
                </c:pt>
                <c:pt idx="3779">
                  <c:v>42.79</c:v>
                </c:pt>
                <c:pt idx="3780">
                  <c:v>42.8</c:v>
                </c:pt>
                <c:pt idx="3781">
                  <c:v>42.81</c:v>
                </c:pt>
                <c:pt idx="3782">
                  <c:v>42.82</c:v>
                </c:pt>
                <c:pt idx="3783">
                  <c:v>42.83</c:v>
                </c:pt>
                <c:pt idx="3784">
                  <c:v>42.84</c:v>
                </c:pt>
                <c:pt idx="3785">
                  <c:v>42.85</c:v>
                </c:pt>
                <c:pt idx="3786">
                  <c:v>42.86</c:v>
                </c:pt>
                <c:pt idx="3787">
                  <c:v>42.87</c:v>
                </c:pt>
                <c:pt idx="3788">
                  <c:v>42.88</c:v>
                </c:pt>
                <c:pt idx="3789">
                  <c:v>42.89</c:v>
                </c:pt>
                <c:pt idx="3790">
                  <c:v>42.9</c:v>
                </c:pt>
                <c:pt idx="3791">
                  <c:v>42.91</c:v>
                </c:pt>
                <c:pt idx="3792">
                  <c:v>42.92</c:v>
                </c:pt>
                <c:pt idx="3793">
                  <c:v>42.93</c:v>
                </c:pt>
                <c:pt idx="3794">
                  <c:v>42.94</c:v>
                </c:pt>
                <c:pt idx="3795">
                  <c:v>42.95</c:v>
                </c:pt>
                <c:pt idx="3796">
                  <c:v>42.96</c:v>
                </c:pt>
                <c:pt idx="3797">
                  <c:v>42.97</c:v>
                </c:pt>
                <c:pt idx="3798">
                  <c:v>42.98</c:v>
                </c:pt>
                <c:pt idx="3799">
                  <c:v>42.99</c:v>
                </c:pt>
                <c:pt idx="3800">
                  <c:v>43</c:v>
                </c:pt>
                <c:pt idx="3801">
                  <c:v>43.01</c:v>
                </c:pt>
                <c:pt idx="3802">
                  <c:v>43.02</c:v>
                </c:pt>
                <c:pt idx="3803">
                  <c:v>43.03</c:v>
                </c:pt>
                <c:pt idx="3804">
                  <c:v>43.04</c:v>
                </c:pt>
                <c:pt idx="3805">
                  <c:v>43.05</c:v>
                </c:pt>
                <c:pt idx="3806">
                  <c:v>43.06</c:v>
                </c:pt>
                <c:pt idx="3807">
                  <c:v>43.07</c:v>
                </c:pt>
                <c:pt idx="3808">
                  <c:v>43.08</c:v>
                </c:pt>
                <c:pt idx="3809">
                  <c:v>43.09</c:v>
                </c:pt>
                <c:pt idx="3810">
                  <c:v>43.1</c:v>
                </c:pt>
                <c:pt idx="3811">
                  <c:v>43.11</c:v>
                </c:pt>
                <c:pt idx="3812">
                  <c:v>43.12</c:v>
                </c:pt>
                <c:pt idx="3813">
                  <c:v>43.13</c:v>
                </c:pt>
                <c:pt idx="3814">
                  <c:v>43.14</c:v>
                </c:pt>
                <c:pt idx="3815">
                  <c:v>43.15</c:v>
                </c:pt>
                <c:pt idx="3816">
                  <c:v>43.16</c:v>
                </c:pt>
                <c:pt idx="3817">
                  <c:v>43.17</c:v>
                </c:pt>
                <c:pt idx="3818">
                  <c:v>43.18</c:v>
                </c:pt>
                <c:pt idx="3819">
                  <c:v>43.19</c:v>
                </c:pt>
                <c:pt idx="3820">
                  <c:v>43.2</c:v>
                </c:pt>
                <c:pt idx="3821">
                  <c:v>43.21</c:v>
                </c:pt>
                <c:pt idx="3822">
                  <c:v>43.22</c:v>
                </c:pt>
                <c:pt idx="3823">
                  <c:v>43.23</c:v>
                </c:pt>
                <c:pt idx="3824">
                  <c:v>43.24</c:v>
                </c:pt>
                <c:pt idx="3825">
                  <c:v>43.25</c:v>
                </c:pt>
                <c:pt idx="3826">
                  <c:v>43.26</c:v>
                </c:pt>
                <c:pt idx="3827">
                  <c:v>43.27</c:v>
                </c:pt>
                <c:pt idx="3828">
                  <c:v>43.28</c:v>
                </c:pt>
                <c:pt idx="3829">
                  <c:v>43.29</c:v>
                </c:pt>
                <c:pt idx="3830">
                  <c:v>43.3</c:v>
                </c:pt>
                <c:pt idx="3831">
                  <c:v>43.31</c:v>
                </c:pt>
                <c:pt idx="3832">
                  <c:v>43.32</c:v>
                </c:pt>
                <c:pt idx="3833">
                  <c:v>43.33</c:v>
                </c:pt>
                <c:pt idx="3834">
                  <c:v>43.34</c:v>
                </c:pt>
                <c:pt idx="3835">
                  <c:v>43.35</c:v>
                </c:pt>
                <c:pt idx="3836">
                  <c:v>43.36</c:v>
                </c:pt>
                <c:pt idx="3837">
                  <c:v>43.37</c:v>
                </c:pt>
                <c:pt idx="3838">
                  <c:v>43.38</c:v>
                </c:pt>
                <c:pt idx="3839">
                  <c:v>43.39</c:v>
                </c:pt>
                <c:pt idx="3840">
                  <c:v>43.4</c:v>
                </c:pt>
                <c:pt idx="3841">
                  <c:v>43.41</c:v>
                </c:pt>
                <c:pt idx="3842">
                  <c:v>43.42</c:v>
                </c:pt>
                <c:pt idx="3843">
                  <c:v>43.43</c:v>
                </c:pt>
                <c:pt idx="3844">
                  <c:v>43.44</c:v>
                </c:pt>
                <c:pt idx="3845">
                  <c:v>43.45</c:v>
                </c:pt>
                <c:pt idx="3846">
                  <c:v>43.46</c:v>
                </c:pt>
                <c:pt idx="3847">
                  <c:v>43.47</c:v>
                </c:pt>
                <c:pt idx="3848">
                  <c:v>43.48</c:v>
                </c:pt>
                <c:pt idx="3849">
                  <c:v>43.49</c:v>
                </c:pt>
                <c:pt idx="3850">
                  <c:v>43.5</c:v>
                </c:pt>
                <c:pt idx="3851">
                  <c:v>43.51</c:v>
                </c:pt>
                <c:pt idx="3852">
                  <c:v>43.52</c:v>
                </c:pt>
                <c:pt idx="3853">
                  <c:v>43.53</c:v>
                </c:pt>
                <c:pt idx="3854">
                  <c:v>43.54</c:v>
                </c:pt>
                <c:pt idx="3855">
                  <c:v>43.55</c:v>
                </c:pt>
                <c:pt idx="3856">
                  <c:v>43.56</c:v>
                </c:pt>
                <c:pt idx="3857">
                  <c:v>43.57</c:v>
                </c:pt>
                <c:pt idx="3858">
                  <c:v>43.58</c:v>
                </c:pt>
                <c:pt idx="3859">
                  <c:v>43.59</c:v>
                </c:pt>
                <c:pt idx="3860">
                  <c:v>43.6</c:v>
                </c:pt>
                <c:pt idx="3861">
                  <c:v>43.61</c:v>
                </c:pt>
                <c:pt idx="3862">
                  <c:v>43.62</c:v>
                </c:pt>
                <c:pt idx="3863">
                  <c:v>43.63</c:v>
                </c:pt>
                <c:pt idx="3864">
                  <c:v>43.64</c:v>
                </c:pt>
                <c:pt idx="3865">
                  <c:v>43.65</c:v>
                </c:pt>
                <c:pt idx="3866">
                  <c:v>43.66</c:v>
                </c:pt>
                <c:pt idx="3867">
                  <c:v>43.67</c:v>
                </c:pt>
                <c:pt idx="3868">
                  <c:v>43.68</c:v>
                </c:pt>
                <c:pt idx="3869">
                  <c:v>43.69</c:v>
                </c:pt>
                <c:pt idx="3870">
                  <c:v>43.7</c:v>
                </c:pt>
                <c:pt idx="3871">
                  <c:v>43.71</c:v>
                </c:pt>
                <c:pt idx="3872">
                  <c:v>43.72</c:v>
                </c:pt>
                <c:pt idx="3873">
                  <c:v>43.73</c:v>
                </c:pt>
                <c:pt idx="3874">
                  <c:v>43.74</c:v>
                </c:pt>
                <c:pt idx="3875">
                  <c:v>43.75</c:v>
                </c:pt>
                <c:pt idx="3876">
                  <c:v>43.76</c:v>
                </c:pt>
                <c:pt idx="3877">
                  <c:v>43.77</c:v>
                </c:pt>
                <c:pt idx="3878">
                  <c:v>43.78</c:v>
                </c:pt>
                <c:pt idx="3879">
                  <c:v>43.79</c:v>
                </c:pt>
                <c:pt idx="3880">
                  <c:v>43.8</c:v>
                </c:pt>
                <c:pt idx="3881">
                  <c:v>43.81</c:v>
                </c:pt>
                <c:pt idx="3882">
                  <c:v>43.82</c:v>
                </c:pt>
                <c:pt idx="3883">
                  <c:v>43.83</c:v>
                </c:pt>
                <c:pt idx="3884">
                  <c:v>43.84</c:v>
                </c:pt>
                <c:pt idx="3885">
                  <c:v>43.85</c:v>
                </c:pt>
                <c:pt idx="3886">
                  <c:v>43.86</c:v>
                </c:pt>
                <c:pt idx="3887">
                  <c:v>43.87</c:v>
                </c:pt>
                <c:pt idx="3888">
                  <c:v>43.88</c:v>
                </c:pt>
                <c:pt idx="3889">
                  <c:v>43.89</c:v>
                </c:pt>
                <c:pt idx="3890">
                  <c:v>43.9</c:v>
                </c:pt>
                <c:pt idx="3891">
                  <c:v>43.91</c:v>
                </c:pt>
                <c:pt idx="3892">
                  <c:v>43.92</c:v>
                </c:pt>
                <c:pt idx="3893">
                  <c:v>43.93</c:v>
                </c:pt>
                <c:pt idx="3894">
                  <c:v>43.94</c:v>
                </c:pt>
                <c:pt idx="3895">
                  <c:v>43.95</c:v>
                </c:pt>
                <c:pt idx="3896">
                  <c:v>43.96</c:v>
                </c:pt>
                <c:pt idx="3897">
                  <c:v>43.97</c:v>
                </c:pt>
                <c:pt idx="3898">
                  <c:v>43.98</c:v>
                </c:pt>
                <c:pt idx="3899">
                  <c:v>43.99</c:v>
                </c:pt>
                <c:pt idx="3900">
                  <c:v>44</c:v>
                </c:pt>
                <c:pt idx="3901">
                  <c:v>44.01</c:v>
                </c:pt>
                <c:pt idx="3902">
                  <c:v>44.02</c:v>
                </c:pt>
                <c:pt idx="3903">
                  <c:v>44.03</c:v>
                </c:pt>
                <c:pt idx="3904">
                  <c:v>44.04</c:v>
                </c:pt>
                <c:pt idx="3905">
                  <c:v>44.05</c:v>
                </c:pt>
                <c:pt idx="3906">
                  <c:v>44.06</c:v>
                </c:pt>
                <c:pt idx="3907">
                  <c:v>44.07</c:v>
                </c:pt>
                <c:pt idx="3908">
                  <c:v>44.08</c:v>
                </c:pt>
                <c:pt idx="3909">
                  <c:v>44.09</c:v>
                </c:pt>
                <c:pt idx="3910">
                  <c:v>44.1</c:v>
                </c:pt>
                <c:pt idx="3911">
                  <c:v>44.11</c:v>
                </c:pt>
                <c:pt idx="3912">
                  <c:v>44.12</c:v>
                </c:pt>
                <c:pt idx="3913">
                  <c:v>44.13</c:v>
                </c:pt>
                <c:pt idx="3914">
                  <c:v>44.14</c:v>
                </c:pt>
                <c:pt idx="3915">
                  <c:v>44.15</c:v>
                </c:pt>
                <c:pt idx="3916">
                  <c:v>44.16</c:v>
                </c:pt>
                <c:pt idx="3917">
                  <c:v>44.17</c:v>
                </c:pt>
                <c:pt idx="3918">
                  <c:v>44.18</c:v>
                </c:pt>
                <c:pt idx="3919">
                  <c:v>44.19</c:v>
                </c:pt>
                <c:pt idx="3920">
                  <c:v>44.2</c:v>
                </c:pt>
                <c:pt idx="3921">
                  <c:v>44.21</c:v>
                </c:pt>
                <c:pt idx="3922">
                  <c:v>44.22</c:v>
                </c:pt>
                <c:pt idx="3923">
                  <c:v>44.23</c:v>
                </c:pt>
                <c:pt idx="3924">
                  <c:v>44.24</c:v>
                </c:pt>
                <c:pt idx="3925">
                  <c:v>44.25</c:v>
                </c:pt>
                <c:pt idx="3926">
                  <c:v>44.26</c:v>
                </c:pt>
                <c:pt idx="3927">
                  <c:v>44.27</c:v>
                </c:pt>
                <c:pt idx="3928">
                  <c:v>44.28</c:v>
                </c:pt>
                <c:pt idx="3929">
                  <c:v>44.29</c:v>
                </c:pt>
                <c:pt idx="3930">
                  <c:v>44.3</c:v>
                </c:pt>
                <c:pt idx="3931">
                  <c:v>44.31</c:v>
                </c:pt>
                <c:pt idx="3932">
                  <c:v>44.32</c:v>
                </c:pt>
                <c:pt idx="3933">
                  <c:v>44.33</c:v>
                </c:pt>
                <c:pt idx="3934">
                  <c:v>44.34</c:v>
                </c:pt>
                <c:pt idx="3935">
                  <c:v>44.35</c:v>
                </c:pt>
                <c:pt idx="3936">
                  <c:v>44.36</c:v>
                </c:pt>
                <c:pt idx="3937">
                  <c:v>44.37</c:v>
                </c:pt>
                <c:pt idx="3938">
                  <c:v>44.38</c:v>
                </c:pt>
                <c:pt idx="3939">
                  <c:v>44.39</c:v>
                </c:pt>
                <c:pt idx="3940">
                  <c:v>44.4</c:v>
                </c:pt>
                <c:pt idx="3941">
                  <c:v>44.41</c:v>
                </c:pt>
                <c:pt idx="3942">
                  <c:v>44.42</c:v>
                </c:pt>
                <c:pt idx="3943">
                  <c:v>44.43</c:v>
                </c:pt>
                <c:pt idx="3944">
                  <c:v>44.44</c:v>
                </c:pt>
                <c:pt idx="3945">
                  <c:v>44.45</c:v>
                </c:pt>
                <c:pt idx="3946">
                  <c:v>44.46</c:v>
                </c:pt>
                <c:pt idx="3947">
                  <c:v>44.47</c:v>
                </c:pt>
                <c:pt idx="3948">
                  <c:v>44.48</c:v>
                </c:pt>
                <c:pt idx="3949">
                  <c:v>44.49</c:v>
                </c:pt>
                <c:pt idx="3950">
                  <c:v>44.5</c:v>
                </c:pt>
                <c:pt idx="3951">
                  <c:v>44.51</c:v>
                </c:pt>
                <c:pt idx="3952">
                  <c:v>44.52</c:v>
                </c:pt>
                <c:pt idx="3953">
                  <c:v>44.53</c:v>
                </c:pt>
                <c:pt idx="3954">
                  <c:v>44.54</c:v>
                </c:pt>
                <c:pt idx="3955">
                  <c:v>44.55</c:v>
                </c:pt>
                <c:pt idx="3956">
                  <c:v>44.56</c:v>
                </c:pt>
                <c:pt idx="3957">
                  <c:v>44.57</c:v>
                </c:pt>
                <c:pt idx="3958">
                  <c:v>44.58</c:v>
                </c:pt>
                <c:pt idx="3959">
                  <c:v>44.59</c:v>
                </c:pt>
                <c:pt idx="3960">
                  <c:v>44.6</c:v>
                </c:pt>
                <c:pt idx="3961">
                  <c:v>44.61</c:v>
                </c:pt>
                <c:pt idx="3962">
                  <c:v>44.62</c:v>
                </c:pt>
                <c:pt idx="3963">
                  <c:v>44.63</c:v>
                </c:pt>
                <c:pt idx="3964">
                  <c:v>44.64</c:v>
                </c:pt>
                <c:pt idx="3965">
                  <c:v>44.65</c:v>
                </c:pt>
                <c:pt idx="3966">
                  <c:v>44.66</c:v>
                </c:pt>
                <c:pt idx="3967">
                  <c:v>44.67</c:v>
                </c:pt>
                <c:pt idx="3968">
                  <c:v>44.68</c:v>
                </c:pt>
                <c:pt idx="3969">
                  <c:v>44.69</c:v>
                </c:pt>
                <c:pt idx="3970">
                  <c:v>44.7</c:v>
                </c:pt>
                <c:pt idx="3971">
                  <c:v>44.71</c:v>
                </c:pt>
                <c:pt idx="3972">
                  <c:v>44.72</c:v>
                </c:pt>
                <c:pt idx="3973">
                  <c:v>44.73</c:v>
                </c:pt>
                <c:pt idx="3974">
                  <c:v>44.74</c:v>
                </c:pt>
                <c:pt idx="3975">
                  <c:v>44.75</c:v>
                </c:pt>
                <c:pt idx="3976">
                  <c:v>44.76</c:v>
                </c:pt>
                <c:pt idx="3977">
                  <c:v>44.77</c:v>
                </c:pt>
                <c:pt idx="3978">
                  <c:v>44.78</c:v>
                </c:pt>
                <c:pt idx="3979">
                  <c:v>44.79</c:v>
                </c:pt>
                <c:pt idx="3980">
                  <c:v>44.8</c:v>
                </c:pt>
                <c:pt idx="3981">
                  <c:v>44.81</c:v>
                </c:pt>
                <c:pt idx="3982">
                  <c:v>44.82</c:v>
                </c:pt>
                <c:pt idx="3983">
                  <c:v>44.83</c:v>
                </c:pt>
                <c:pt idx="3984">
                  <c:v>44.84</c:v>
                </c:pt>
                <c:pt idx="3985">
                  <c:v>44.85</c:v>
                </c:pt>
                <c:pt idx="3986">
                  <c:v>44.86</c:v>
                </c:pt>
                <c:pt idx="3987">
                  <c:v>44.87</c:v>
                </c:pt>
                <c:pt idx="3988">
                  <c:v>44.88</c:v>
                </c:pt>
                <c:pt idx="3989">
                  <c:v>44.89</c:v>
                </c:pt>
                <c:pt idx="3990">
                  <c:v>44.9</c:v>
                </c:pt>
                <c:pt idx="3991">
                  <c:v>44.91</c:v>
                </c:pt>
                <c:pt idx="3992">
                  <c:v>44.92</c:v>
                </c:pt>
                <c:pt idx="3993">
                  <c:v>44.93</c:v>
                </c:pt>
                <c:pt idx="3994">
                  <c:v>44.94</c:v>
                </c:pt>
                <c:pt idx="3995">
                  <c:v>44.95</c:v>
                </c:pt>
                <c:pt idx="3996">
                  <c:v>44.96</c:v>
                </c:pt>
                <c:pt idx="3997">
                  <c:v>44.97</c:v>
                </c:pt>
                <c:pt idx="3998">
                  <c:v>44.98</c:v>
                </c:pt>
                <c:pt idx="3999">
                  <c:v>44.99</c:v>
                </c:pt>
                <c:pt idx="4000">
                  <c:v>45</c:v>
                </c:pt>
                <c:pt idx="4001">
                  <c:v>45.01</c:v>
                </c:pt>
                <c:pt idx="4002">
                  <c:v>45.02</c:v>
                </c:pt>
                <c:pt idx="4003">
                  <c:v>45.03</c:v>
                </c:pt>
                <c:pt idx="4004">
                  <c:v>45.04</c:v>
                </c:pt>
                <c:pt idx="4005">
                  <c:v>45.05</c:v>
                </c:pt>
                <c:pt idx="4006">
                  <c:v>45.06</c:v>
                </c:pt>
                <c:pt idx="4007">
                  <c:v>45.07</c:v>
                </c:pt>
                <c:pt idx="4008">
                  <c:v>45.08</c:v>
                </c:pt>
                <c:pt idx="4009">
                  <c:v>45.09</c:v>
                </c:pt>
                <c:pt idx="4010">
                  <c:v>45.1</c:v>
                </c:pt>
                <c:pt idx="4011">
                  <c:v>45.11</c:v>
                </c:pt>
                <c:pt idx="4012">
                  <c:v>45.12</c:v>
                </c:pt>
                <c:pt idx="4013">
                  <c:v>45.13</c:v>
                </c:pt>
                <c:pt idx="4014">
                  <c:v>45.14</c:v>
                </c:pt>
                <c:pt idx="4015">
                  <c:v>45.15</c:v>
                </c:pt>
                <c:pt idx="4016">
                  <c:v>45.16</c:v>
                </c:pt>
                <c:pt idx="4017">
                  <c:v>45.17</c:v>
                </c:pt>
                <c:pt idx="4018">
                  <c:v>45.18</c:v>
                </c:pt>
                <c:pt idx="4019">
                  <c:v>45.19</c:v>
                </c:pt>
                <c:pt idx="4020">
                  <c:v>45.2</c:v>
                </c:pt>
                <c:pt idx="4021">
                  <c:v>45.21</c:v>
                </c:pt>
                <c:pt idx="4022">
                  <c:v>45.22</c:v>
                </c:pt>
                <c:pt idx="4023">
                  <c:v>45.23</c:v>
                </c:pt>
                <c:pt idx="4024">
                  <c:v>45.24</c:v>
                </c:pt>
                <c:pt idx="4025">
                  <c:v>45.25</c:v>
                </c:pt>
                <c:pt idx="4026">
                  <c:v>45.26</c:v>
                </c:pt>
                <c:pt idx="4027">
                  <c:v>45.27</c:v>
                </c:pt>
                <c:pt idx="4028">
                  <c:v>45.28</c:v>
                </c:pt>
                <c:pt idx="4029">
                  <c:v>45.29</c:v>
                </c:pt>
                <c:pt idx="4030">
                  <c:v>45.3</c:v>
                </c:pt>
                <c:pt idx="4031">
                  <c:v>45.31</c:v>
                </c:pt>
                <c:pt idx="4032">
                  <c:v>45.32</c:v>
                </c:pt>
                <c:pt idx="4033">
                  <c:v>45.33</c:v>
                </c:pt>
                <c:pt idx="4034">
                  <c:v>45.34</c:v>
                </c:pt>
                <c:pt idx="4035">
                  <c:v>45.35</c:v>
                </c:pt>
                <c:pt idx="4036">
                  <c:v>45.36</c:v>
                </c:pt>
                <c:pt idx="4037">
                  <c:v>45.37</c:v>
                </c:pt>
                <c:pt idx="4038">
                  <c:v>45.38</c:v>
                </c:pt>
                <c:pt idx="4039">
                  <c:v>45.39</c:v>
                </c:pt>
                <c:pt idx="4040">
                  <c:v>45.4</c:v>
                </c:pt>
                <c:pt idx="4041">
                  <c:v>45.41</c:v>
                </c:pt>
                <c:pt idx="4042">
                  <c:v>45.42</c:v>
                </c:pt>
                <c:pt idx="4043">
                  <c:v>45.43</c:v>
                </c:pt>
                <c:pt idx="4044">
                  <c:v>45.44</c:v>
                </c:pt>
                <c:pt idx="4045">
                  <c:v>45.45</c:v>
                </c:pt>
                <c:pt idx="4046">
                  <c:v>45.46</c:v>
                </c:pt>
                <c:pt idx="4047">
                  <c:v>45.47</c:v>
                </c:pt>
                <c:pt idx="4048">
                  <c:v>45.48</c:v>
                </c:pt>
                <c:pt idx="4049">
                  <c:v>45.49</c:v>
                </c:pt>
                <c:pt idx="4050">
                  <c:v>45.5</c:v>
                </c:pt>
                <c:pt idx="4051">
                  <c:v>45.51</c:v>
                </c:pt>
                <c:pt idx="4052">
                  <c:v>45.52</c:v>
                </c:pt>
                <c:pt idx="4053">
                  <c:v>45.53</c:v>
                </c:pt>
                <c:pt idx="4054">
                  <c:v>45.54</c:v>
                </c:pt>
                <c:pt idx="4055">
                  <c:v>45.55</c:v>
                </c:pt>
                <c:pt idx="4056">
                  <c:v>45.56</c:v>
                </c:pt>
                <c:pt idx="4057">
                  <c:v>45.57</c:v>
                </c:pt>
                <c:pt idx="4058">
                  <c:v>45.58</c:v>
                </c:pt>
                <c:pt idx="4059">
                  <c:v>45.59</c:v>
                </c:pt>
                <c:pt idx="4060">
                  <c:v>45.6</c:v>
                </c:pt>
                <c:pt idx="4061">
                  <c:v>45.61</c:v>
                </c:pt>
                <c:pt idx="4062">
                  <c:v>45.62</c:v>
                </c:pt>
                <c:pt idx="4063">
                  <c:v>45.63</c:v>
                </c:pt>
                <c:pt idx="4064">
                  <c:v>45.64</c:v>
                </c:pt>
                <c:pt idx="4065">
                  <c:v>45.65</c:v>
                </c:pt>
                <c:pt idx="4066">
                  <c:v>45.66</c:v>
                </c:pt>
                <c:pt idx="4067">
                  <c:v>45.67</c:v>
                </c:pt>
                <c:pt idx="4068">
                  <c:v>45.68</c:v>
                </c:pt>
                <c:pt idx="4069">
                  <c:v>45.69</c:v>
                </c:pt>
                <c:pt idx="4070">
                  <c:v>45.7</c:v>
                </c:pt>
                <c:pt idx="4071">
                  <c:v>45.71</c:v>
                </c:pt>
                <c:pt idx="4072">
                  <c:v>45.72</c:v>
                </c:pt>
                <c:pt idx="4073">
                  <c:v>45.73</c:v>
                </c:pt>
                <c:pt idx="4074">
                  <c:v>45.74</c:v>
                </c:pt>
                <c:pt idx="4075">
                  <c:v>45.75</c:v>
                </c:pt>
                <c:pt idx="4076">
                  <c:v>45.76</c:v>
                </c:pt>
                <c:pt idx="4077">
                  <c:v>45.77</c:v>
                </c:pt>
                <c:pt idx="4078">
                  <c:v>45.78</c:v>
                </c:pt>
                <c:pt idx="4079">
                  <c:v>45.79</c:v>
                </c:pt>
                <c:pt idx="4080">
                  <c:v>45.8</c:v>
                </c:pt>
                <c:pt idx="4081">
                  <c:v>45.81</c:v>
                </c:pt>
                <c:pt idx="4082">
                  <c:v>45.82</c:v>
                </c:pt>
                <c:pt idx="4083">
                  <c:v>45.83</c:v>
                </c:pt>
                <c:pt idx="4084">
                  <c:v>45.84</c:v>
                </c:pt>
                <c:pt idx="4085">
                  <c:v>45.85</c:v>
                </c:pt>
                <c:pt idx="4086">
                  <c:v>45.86</c:v>
                </c:pt>
                <c:pt idx="4087">
                  <c:v>45.87</c:v>
                </c:pt>
                <c:pt idx="4088">
                  <c:v>45.88</c:v>
                </c:pt>
                <c:pt idx="4089">
                  <c:v>45.89</c:v>
                </c:pt>
                <c:pt idx="4090">
                  <c:v>45.9</c:v>
                </c:pt>
                <c:pt idx="4091">
                  <c:v>45.91</c:v>
                </c:pt>
                <c:pt idx="4092">
                  <c:v>45.92</c:v>
                </c:pt>
                <c:pt idx="4093">
                  <c:v>45.93</c:v>
                </c:pt>
                <c:pt idx="4094">
                  <c:v>45.94</c:v>
                </c:pt>
                <c:pt idx="4095">
                  <c:v>45.95</c:v>
                </c:pt>
                <c:pt idx="4096">
                  <c:v>45.96</c:v>
                </c:pt>
                <c:pt idx="4097">
                  <c:v>45.97</c:v>
                </c:pt>
                <c:pt idx="4098">
                  <c:v>45.98</c:v>
                </c:pt>
                <c:pt idx="4099">
                  <c:v>45.99</c:v>
                </c:pt>
                <c:pt idx="4100">
                  <c:v>46</c:v>
                </c:pt>
                <c:pt idx="4101">
                  <c:v>46.01</c:v>
                </c:pt>
                <c:pt idx="4102">
                  <c:v>46.02</c:v>
                </c:pt>
                <c:pt idx="4103">
                  <c:v>46.03</c:v>
                </c:pt>
                <c:pt idx="4104">
                  <c:v>46.04</c:v>
                </c:pt>
                <c:pt idx="4105">
                  <c:v>46.05</c:v>
                </c:pt>
                <c:pt idx="4106">
                  <c:v>46.06</c:v>
                </c:pt>
                <c:pt idx="4107">
                  <c:v>46.07</c:v>
                </c:pt>
                <c:pt idx="4108">
                  <c:v>46.08</c:v>
                </c:pt>
                <c:pt idx="4109">
                  <c:v>46.09</c:v>
                </c:pt>
                <c:pt idx="4110">
                  <c:v>46.1</c:v>
                </c:pt>
                <c:pt idx="4111">
                  <c:v>46.11</c:v>
                </c:pt>
                <c:pt idx="4112">
                  <c:v>46.12</c:v>
                </c:pt>
                <c:pt idx="4113">
                  <c:v>46.13</c:v>
                </c:pt>
                <c:pt idx="4114">
                  <c:v>46.14</c:v>
                </c:pt>
                <c:pt idx="4115">
                  <c:v>46.15</c:v>
                </c:pt>
                <c:pt idx="4116">
                  <c:v>46.16</c:v>
                </c:pt>
                <c:pt idx="4117">
                  <c:v>46.17</c:v>
                </c:pt>
                <c:pt idx="4118">
                  <c:v>46.18</c:v>
                </c:pt>
                <c:pt idx="4119">
                  <c:v>46.19</c:v>
                </c:pt>
                <c:pt idx="4120">
                  <c:v>46.2</c:v>
                </c:pt>
                <c:pt idx="4121">
                  <c:v>46.21</c:v>
                </c:pt>
                <c:pt idx="4122">
                  <c:v>46.22</c:v>
                </c:pt>
                <c:pt idx="4123">
                  <c:v>46.23</c:v>
                </c:pt>
                <c:pt idx="4124">
                  <c:v>46.24</c:v>
                </c:pt>
                <c:pt idx="4125">
                  <c:v>46.25</c:v>
                </c:pt>
                <c:pt idx="4126">
                  <c:v>46.26</c:v>
                </c:pt>
                <c:pt idx="4127">
                  <c:v>46.27</c:v>
                </c:pt>
                <c:pt idx="4128">
                  <c:v>46.28</c:v>
                </c:pt>
                <c:pt idx="4129">
                  <c:v>46.29</c:v>
                </c:pt>
                <c:pt idx="4130">
                  <c:v>46.3</c:v>
                </c:pt>
                <c:pt idx="4131">
                  <c:v>46.31</c:v>
                </c:pt>
                <c:pt idx="4132">
                  <c:v>46.32</c:v>
                </c:pt>
                <c:pt idx="4133">
                  <c:v>46.33</c:v>
                </c:pt>
                <c:pt idx="4134">
                  <c:v>46.34</c:v>
                </c:pt>
                <c:pt idx="4135">
                  <c:v>46.35</c:v>
                </c:pt>
                <c:pt idx="4136">
                  <c:v>46.36</c:v>
                </c:pt>
                <c:pt idx="4137">
                  <c:v>46.37</c:v>
                </c:pt>
                <c:pt idx="4138">
                  <c:v>46.38</c:v>
                </c:pt>
                <c:pt idx="4139">
                  <c:v>46.39</c:v>
                </c:pt>
                <c:pt idx="4140">
                  <c:v>46.4</c:v>
                </c:pt>
                <c:pt idx="4141">
                  <c:v>46.41</c:v>
                </c:pt>
                <c:pt idx="4142">
                  <c:v>46.42</c:v>
                </c:pt>
                <c:pt idx="4143">
                  <c:v>46.43</c:v>
                </c:pt>
                <c:pt idx="4144">
                  <c:v>46.44</c:v>
                </c:pt>
                <c:pt idx="4145">
                  <c:v>46.45</c:v>
                </c:pt>
                <c:pt idx="4146">
                  <c:v>46.46</c:v>
                </c:pt>
                <c:pt idx="4147">
                  <c:v>46.47</c:v>
                </c:pt>
                <c:pt idx="4148">
                  <c:v>46.48</c:v>
                </c:pt>
                <c:pt idx="4149">
                  <c:v>46.49</c:v>
                </c:pt>
                <c:pt idx="4150">
                  <c:v>46.5</c:v>
                </c:pt>
                <c:pt idx="4151">
                  <c:v>46.51</c:v>
                </c:pt>
                <c:pt idx="4152">
                  <c:v>46.52</c:v>
                </c:pt>
                <c:pt idx="4153">
                  <c:v>46.53</c:v>
                </c:pt>
                <c:pt idx="4154">
                  <c:v>46.54</c:v>
                </c:pt>
                <c:pt idx="4155">
                  <c:v>46.55</c:v>
                </c:pt>
                <c:pt idx="4156">
                  <c:v>46.56</c:v>
                </c:pt>
                <c:pt idx="4157">
                  <c:v>46.57</c:v>
                </c:pt>
                <c:pt idx="4158">
                  <c:v>46.58</c:v>
                </c:pt>
                <c:pt idx="4159">
                  <c:v>46.59</c:v>
                </c:pt>
                <c:pt idx="4160">
                  <c:v>46.6</c:v>
                </c:pt>
                <c:pt idx="4161">
                  <c:v>46.61</c:v>
                </c:pt>
                <c:pt idx="4162">
                  <c:v>46.62</c:v>
                </c:pt>
                <c:pt idx="4163">
                  <c:v>46.63</c:v>
                </c:pt>
                <c:pt idx="4164">
                  <c:v>46.64</c:v>
                </c:pt>
                <c:pt idx="4165">
                  <c:v>46.65</c:v>
                </c:pt>
                <c:pt idx="4166">
                  <c:v>46.66</c:v>
                </c:pt>
                <c:pt idx="4167">
                  <c:v>46.67</c:v>
                </c:pt>
                <c:pt idx="4168">
                  <c:v>46.68</c:v>
                </c:pt>
                <c:pt idx="4169">
                  <c:v>46.69</c:v>
                </c:pt>
                <c:pt idx="4170">
                  <c:v>46.7</c:v>
                </c:pt>
                <c:pt idx="4171">
                  <c:v>46.71</c:v>
                </c:pt>
                <c:pt idx="4172">
                  <c:v>46.72</c:v>
                </c:pt>
                <c:pt idx="4173">
                  <c:v>46.73</c:v>
                </c:pt>
                <c:pt idx="4174">
                  <c:v>46.74</c:v>
                </c:pt>
                <c:pt idx="4175">
                  <c:v>46.75</c:v>
                </c:pt>
                <c:pt idx="4176">
                  <c:v>46.76</c:v>
                </c:pt>
                <c:pt idx="4177">
                  <c:v>46.77</c:v>
                </c:pt>
                <c:pt idx="4178">
                  <c:v>46.78</c:v>
                </c:pt>
                <c:pt idx="4179">
                  <c:v>46.79</c:v>
                </c:pt>
                <c:pt idx="4180">
                  <c:v>46.8</c:v>
                </c:pt>
                <c:pt idx="4181">
                  <c:v>46.81</c:v>
                </c:pt>
                <c:pt idx="4182">
                  <c:v>46.82</c:v>
                </c:pt>
                <c:pt idx="4183">
                  <c:v>46.83</c:v>
                </c:pt>
                <c:pt idx="4184">
                  <c:v>46.84</c:v>
                </c:pt>
                <c:pt idx="4185">
                  <c:v>46.85</c:v>
                </c:pt>
                <c:pt idx="4186">
                  <c:v>46.86</c:v>
                </c:pt>
                <c:pt idx="4187">
                  <c:v>46.87</c:v>
                </c:pt>
                <c:pt idx="4188">
                  <c:v>46.88</c:v>
                </c:pt>
                <c:pt idx="4189">
                  <c:v>46.89</c:v>
                </c:pt>
                <c:pt idx="4190">
                  <c:v>46.9</c:v>
                </c:pt>
                <c:pt idx="4191">
                  <c:v>46.91</c:v>
                </c:pt>
                <c:pt idx="4192">
                  <c:v>46.92</c:v>
                </c:pt>
                <c:pt idx="4193">
                  <c:v>46.93</c:v>
                </c:pt>
                <c:pt idx="4194">
                  <c:v>46.94</c:v>
                </c:pt>
                <c:pt idx="4195">
                  <c:v>46.95</c:v>
                </c:pt>
                <c:pt idx="4196">
                  <c:v>46.96</c:v>
                </c:pt>
                <c:pt idx="4197">
                  <c:v>46.97</c:v>
                </c:pt>
                <c:pt idx="4198">
                  <c:v>46.98</c:v>
                </c:pt>
                <c:pt idx="4199">
                  <c:v>46.99</c:v>
                </c:pt>
                <c:pt idx="4200">
                  <c:v>47</c:v>
                </c:pt>
                <c:pt idx="4201">
                  <c:v>47.01</c:v>
                </c:pt>
                <c:pt idx="4202">
                  <c:v>47.02</c:v>
                </c:pt>
                <c:pt idx="4203">
                  <c:v>47.03</c:v>
                </c:pt>
                <c:pt idx="4204">
                  <c:v>47.04</c:v>
                </c:pt>
                <c:pt idx="4205">
                  <c:v>47.05</c:v>
                </c:pt>
                <c:pt idx="4206">
                  <c:v>47.06</c:v>
                </c:pt>
                <c:pt idx="4207">
                  <c:v>47.07</c:v>
                </c:pt>
                <c:pt idx="4208">
                  <c:v>47.08</c:v>
                </c:pt>
                <c:pt idx="4209">
                  <c:v>47.09</c:v>
                </c:pt>
                <c:pt idx="4210">
                  <c:v>47.1</c:v>
                </c:pt>
                <c:pt idx="4211">
                  <c:v>47.11</c:v>
                </c:pt>
                <c:pt idx="4212">
                  <c:v>47.12</c:v>
                </c:pt>
                <c:pt idx="4213">
                  <c:v>47.13</c:v>
                </c:pt>
                <c:pt idx="4214">
                  <c:v>47.14</c:v>
                </c:pt>
                <c:pt idx="4215">
                  <c:v>47.15</c:v>
                </c:pt>
                <c:pt idx="4216">
                  <c:v>47.16</c:v>
                </c:pt>
                <c:pt idx="4217">
                  <c:v>47.17</c:v>
                </c:pt>
                <c:pt idx="4218">
                  <c:v>47.18</c:v>
                </c:pt>
                <c:pt idx="4219">
                  <c:v>47.19</c:v>
                </c:pt>
                <c:pt idx="4220">
                  <c:v>47.2</c:v>
                </c:pt>
                <c:pt idx="4221">
                  <c:v>47.21</c:v>
                </c:pt>
                <c:pt idx="4222">
                  <c:v>47.22</c:v>
                </c:pt>
                <c:pt idx="4223">
                  <c:v>47.23</c:v>
                </c:pt>
                <c:pt idx="4224">
                  <c:v>47.24</c:v>
                </c:pt>
                <c:pt idx="4225">
                  <c:v>47.25</c:v>
                </c:pt>
                <c:pt idx="4226">
                  <c:v>47.26</c:v>
                </c:pt>
                <c:pt idx="4227">
                  <c:v>47.27</c:v>
                </c:pt>
                <c:pt idx="4228">
                  <c:v>47.28</c:v>
                </c:pt>
                <c:pt idx="4229">
                  <c:v>47.29</c:v>
                </c:pt>
                <c:pt idx="4230">
                  <c:v>47.3</c:v>
                </c:pt>
                <c:pt idx="4231">
                  <c:v>47.31</c:v>
                </c:pt>
                <c:pt idx="4232">
                  <c:v>47.32</c:v>
                </c:pt>
                <c:pt idx="4233">
                  <c:v>47.33</c:v>
                </c:pt>
                <c:pt idx="4234">
                  <c:v>47.34</c:v>
                </c:pt>
                <c:pt idx="4235">
                  <c:v>47.35</c:v>
                </c:pt>
                <c:pt idx="4236">
                  <c:v>47.36</c:v>
                </c:pt>
                <c:pt idx="4237">
                  <c:v>47.37</c:v>
                </c:pt>
                <c:pt idx="4238">
                  <c:v>47.38</c:v>
                </c:pt>
                <c:pt idx="4239">
                  <c:v>47.39</c:v>
                </c:pt>
                <c:pt idx="4240">
                  <c:v>47.4</c:v>
                </c:pt>
                <c:pt idx="4241">
                  <c:v>47.41</c:v>
                </c:pt>
                <c:pt idx="4242">
                  <c:v>47.42</c:v>
                </c:pt>
                <c:pt idx="4243">
                  <c:v>47.43</c:v>
                </c:pt>
                <c:pt idx="4244">
                  <c:v>47.44</c:v>
                </c:pt>
                <c:pt idx="4245">
                  <c:v>47.45</c:v>
                </c:pt>
                <c:pt idx="4246">
                  <c:v>47.46</c:v>
                </c:pt>
                <c:pt idx="4247">
                  <c:v>47.47</c:v>
                </c:pt>
                <c:pt idx="4248">
                  <c:v>47.48</c:v>
                </c:pt>
                <c:pt idx="4249">
                  <c:v>47.49</c:v>
                </c:pt>
                <c:pt idx="4250">
                  <c:v>47.5</c:v>
                </c:pt>
                <c:pt idx="4251">
                  <c:v>47.51</c:v>
                </c:pt>
                <c:pt idx="4252">
                  <c:v>47.52</c:v>
                </c:pt>
                <c:pt idx="4253">
                  <c:v>47.53</c:v>
                </c:pt>
                <c:pt idx="4254">
                  <c:v>47.54</c:v>
                </c:pt>
                <c:pt idx="4255">
                  <c:v>47.55</c:v>
                </c:pt>
                <c:pt idx="4256">
                  <c:v>47.56</c:v>
                </c:pt>
                <c:pt idx="4257">
                  <c:v>47.57</c:v>
                </c:pt>
                <c:pt idx="4258">
                  <c:v>47.58</c:v>
                </c:pt>
                <c:pt idx="4259">
                  <c:v>47.59</c:v>
                </c:pt>
                <c:pt idx="4260">
                  <c:v>47.6</c:v>
                </c:pt>
                <c:pt idx="4261">
                  <c:v>47.61</c:v>
                </c:pt>
                <c:pt idx="4262">
                  <c:v>47.62</c:v>
                </c:pt>
                <c:pt idx="4263">
                  <c:v>47.63</c:v>
                </c:pt>
                <c:pt idx="4264">
                  <c:v>47.64</c:v>
                </c:pt>
                <c:pt idx="4265">
                  <c:v>47.65</c:v>
                </c:pt>
                <c:pt idx="4266">
                  <c:v>47.66</c:v>
                </c:pt>
                <c:pt idx="4267">
                  <c:v>47.67</c:v>
                </c:pt>
                <c:pt idx="4268">
                  <c:v>47.68</c:v>
                </c:pt>
                <c:pt idx="4269">
                  <c:v>47.69</c:v>
                </c:pt>
                <c:pt idx="4270">
                  <c:v>47.7</c:v>
                </c:pt>
                <c:pt idx="4271">
                  <c:v>47.71</c:v>
                </c:pt>
                <c:pt idx="4272">
                  <c:v>47.72</c:v>
                </c:pt>
                <c:pt idx="4273">
                  <c:v>47.73</c:v>
                </c:pt>
                <c:pt idx="4274">
                  <c:v>47.74</c:v>
                </c:pt>
                <c:pt idx="4275">
                  <c:v>47.75</c:v>
                </c:pt>
                <c:pt idx="4276">
                  <c:v>47.76</c:v>
                </c:pt>
                <c:pt idx="4277">
                  <c:v>47.77</c:v>
                </c:pt>
                <c:pt idx="4278">
                  <c:v>47.78</c:v>
                </c:pt>
                <c:pt idx="4279">
                  <c:v>47.79</c:v>
                </c:pt>
                <c:pt idx="4280">
                  <c:v>47.8</c:v>
                </c:pt>
                <c:pt idx="4281">
                  <c:v>47.81</c:v>
                </c:pt>
                <c:pt idx="4282">
                  <c:v>47.82</c:v>
                </c:pt>
                <c:pt idx="4283">
                  <c:v>47.83</c:v>
                </c:pt>
                <c:pt idx="4284">
                  <c:v>47.84</c:v>
                </c:pt>
                <c:pt idx="4285">
                  <c:v>47.85</c:v>
                </c:pt>
                <c:pt idx="4286">
                  <c:v>47.86</c:v>
                </c:pt>
                <c:pt idx="4287">
                  <c:v>47.87</c:v>
                </c:pt>
                <c:pt idx="4288">
                  <c:v>47.88</c:v>
                </c:pt>
                <c:pt idx="4289">
                  <c:v>47.89</c:v>
                </c:pt>
                <c:pt idx="4290">
                  <c:v>47.9</c:v>
                </c:pt>
                <c:pt idx="4291">
                  <c:v>47.91</c:v>
                </c:pt>
                <c:pt idx="4292">
                  <c:v>47.92</c:v>
                </c:pt>
                <c:pt idx="4293">
                  <c:v>47.93</c:v>
                </c:pt>
                <c:pt idx="4294">
                  <c:v>47.94</c:v>
                </c:pt>
                <c:pt idx="4295">
                  <c:v>47.95</c:v>
                </c:pt>
                <c:pt idx="4296">
                  <c:v>47.96</c:v>
                </c:pt>
                <c:pt idx="4297">
                  <c:v>47.97</c:v>
                </c:pt>
                <c:pt idx="4298">
                  <c:v>47.98</c:v>
                </c:pt>
                <c:pt idx="4299">
                  <c:v>47.99</c:v>
                </c:pt>
                <c:pt idx="4300">
                  <c:v>48</c:v>
                </c:pt>
                <c:pt idx="4301">
                  <c:v>48.01</c:v>
                </c:pt>
                <c:pt idx="4302">
                  <c:v>48.02</c:v>
                </c:pt>
                <c:pt idx="4303">
                  <c:v>48.03</c:v>
                </c:pt>
                <c:pt idx="4304">
                  <c:v>48.04</c:v>
                </c:pt>
                <c:pt idx="4305">
                  <c:v>48.05</c:v>
                </c:pt>
                <c:pt idx="4306">
                  <c:v>48.06</c:v>
                </c:pt>
                <c:pt idx="4307">
                  <c:v>48.07</c:v>
                </c:pt>
                <c:pt idx="4308">
                  <c:v>48.08</c:v>
                </c:pt>
                <c:pt idx="4309">
                  <c:v>48.09</c:v>
                </c:pt>
                <c:pt idx="4310">
                  <c:v>48.1</c:v>
                </c:pt>
                <c:pt idx="4311">
                  <c:v>48.11</c:v>
                </c:pt>
                <c:pt idx="4312">
                  <c:v>48.12</c:v>
                </c:pt>
                <c:pt idx="4313">
                  <c:v>48.13</c:v>
                </c:pt>
                <c:pt idx="4314">
                  <c:v>48.14</c:v>
                </c:pt>
                <c:pt idx="4315">
                  <c:v>48.15</c:v>
                </c:pt>
                <c:pt idx="4316">
                  <c:v>48.16</c:v>
                </c:pt>
                <c:pt idx="4317">
                  <c:v>48.17</c:v>
                </c:pt>
                <c:pt idx="4318">
                  <c:v>48.18</c:v>
                </c:pt>
                <c:pt idx="4319">
                  <c:v>48.19</c:v>
                </c:pt>
                <c:pt idx="4320">
                  <c:v>48.2</c:v>
                </c:pt>
                <c:pt idx="4321">
                  <c:v>48.21</c:v>
                </c:pt>
                <c:pt idx="4322">
                  <c:v>48.22</c:v>
                </c:pt>
                <c:pt idx="4323">
                  <c:v>48.23</c:v>
                </c:pt>
                <c:pt idx="4324">
                  <c:v>48.24</c:v>
                </c:pt>
                <c:pt idx="4325">
                  <c:v>48.25</c:v>
                </c:pt>
                <c:pt idx="4326">
                  <c:v>48.26</c:v>
                </c:pt>
                <c:pt idx="4327">
                  <c:v>48.27</c:v>
                </c:pt>
                <c:pt idx="4328">
                  <c:v>48.28</c:v>
                </c:pt>
                <c:pt idx="4329">
                  <c:v>48.29</c:v>
                </c:pt>
                <c:pt idx="4330">
                  <c:v>48.3</c:v>
                </c:pt>
                <c:pt idx="4331">
                  <c:v>48.31</c:v>
                </c:pt>
                <c:pt idx="4332">
                  <c:v>48.32</c:v>
                </c:pt>
                <c:pt idx="4333">
                  <c:v>48.33</c:v>
                </c:pt>
                <c:pt idx="4334">
                  <c:v>48.34</c:v>
                </c:pt>
                <c:pt idx="4335">
                  <c:v>48.35</c:v>
                </c:pt>
                <c:pt idx="4336">
                  <c:v>48.36</c:v>
                </c:pt>
                <c:pt idx="4337">
                  <c:v>48.37</c:v>
                </c:pt>
                <c:pt idx="4338">
                  <c:v>48.38</c:v>
                </c:pt>
                <c:pt idx="4339">
                  <c:v>48.39</c:v>
                </c:pt>
                <c:pt idx="4340">
                  <c:v>48.4</c:v>
                </c:pt>
                <c:pt idx="4341">
                  <c:v>48.41</c:v>
                </c:pt>
                <c:pt idx="4342">
                  <c:v>48.42</c:v>
                </c:pt>
                <c:pt idx="4343">
                  <c:v>48.43</c:v>
                </c:pt>
                <c:pt idx="4344">
                  <c:v>48.44</c:v>
                </c:pt>
                <c:pt idx="4345">
                  <c:v>48.45</c:v>
                </c:pt>
                <c:pt idx="4346">
                  <c:v>48.46</c:v>
                </c:pt>
                <c:pt idx="4347">
                  <c:v>48.47</c:v>
                </c:pt>
                <c:pt idx="4348">
                  <c:v>48.48</c:v>
                </c:pt>
                <c:pt idx="4349">
                  <c:v>48.49</c:v>
                </c:pt>
                <c:pt idx="4350">
                  <c:v>48.5</c:v>
                </c:pt>
                <c:pt idx="4351">
                  <c:v>48.51</c:v>
                </c:pt>
                <c:pt idx="4352">
                  <c:v>48.52</c:v>
                </c:pt>
                <c:pt idx="4353">
                  <c:v>48.53</c:v>
                </c:pt>
                <c:pt idx="4354">
                  <c:v>48.54</c:v>
                </c:pt>
                <c:pt idx="4355">
                  <c:v>48.55</c:v>
                </c:pt>
                <c:pt idx="4356">
                  <c:v>48.56</c:v>
                </c:pt>
                <c:pt idx="4357">
                  <c:v>48.57</c:v>
                </c:pt>
                <c:pt idx="4358">
                  <c:v>48.58</c:v>
                </c:pt>
                <c:pt idx="4359">
                  <c:v>48.59</c:v>
                </c:pt>
                <c:pt idx="4360">
                  <c:v>48.6</c:v>
                </c:pt>
                <c:pt idx="4361">
                  <c:v>48.61</c:v>
                </c:pt>
                <c:pt idx="4362">
                  <c:v>48.62</c:v>
                </c:pt>
                <c:pt idx="4363">
                  <c:v>48.63</c:v>
                </c:pt>
                <c:pt idx="4364">
                  <c:v>48.64</c:v>
                </c:pt>
                <c:pt idx="4365">
                  <c:v>48.65</c:v>
                </c:pt>
                <c:pt idx="4366">
                  <c:v>48.66</c:v>
                </c:pt>
                <c:pt idx="4367">
                  <c:v>48.67</c:v>
                </c:pt>
                <c:pt idx="4368">
                  <c:v>48.68</c:v>
                </c:pt>
                <c:pt idx="4369">
                  <c:v>48.69</c:v>
                </c:pt>
                <c:pt idx="4370">
                  <c:v>48.7</c:v>
                </c:pt>
                <c:pt idx="4371">
                  <c:v>48.71</c:v>
                </c:pt>
                <c:pt idx="4372">
                  <c:v>48.72</c:v>
                </c:pt>
                <c:pt idx="4373">
                  <c:v>48.73</c:v>
                </c:pt>
                <c:pt idx="4374">
                  <c:v>48.74</c:v>
                </c:pt>
                <c:pt idx="4375">
                  <c:v>48.75</c:v>
                </c:pt>
                <c:pt idx="4376">
                  <c:v>48.76</c:v>
                </c:pt>
                <c:pt idx="4377">
                  <c:v>48.77</c:v>
                </c:pt>
                <c:pt idx="4378">
                  <c:v>48.78</c:v>
                </c:pt>
                <c:pt idx="4379">
                  <c:v>48.79</c:v>
                </c:pt>
                <c:pt idx="4380">
                  <c:v>48.8</c:v>
                </c:pt>
                <c:pt idx="4381">
                  <c:v>48.81</c:v>
                </c:pt>
                <c:pt idx="4382">
                  <c:v>48.82</c:v>
                </c:pt>
                <c:pt idx="4383">
                  <c:v>48.83</c:v>
                </c:pt>
                <c:pt idx="4384">
                  <c:v>48.84</c:v>
                </c:pt>
                <c:pt idx="4385">
                  <c:v>48.85</c:v>
                </c:pt>
                <c:pt idx="4386">
                  <c:v>48.86</c:v>
                </c:pt>
                <c:pt idx="4387">
                  <c:v>48.87</c:v>
                </c:pt>
                <c:pt idx="4388">
                  <c:v>48.88</c:v>
                </c:pt>
                <c:pt idx="4389">
                  <c:v>48.89</c:v>
                </c:pt>
                <c:pt idx="4390">
                  <c:v>48.9</c:v>
                </c:pt>
                <c:pt idx="4391">
                  <c:v>48.91</c:v>
                </c:pt>
                <c:pt idx="4392">
                  <c:v>48.92</c:v>
                </c:pt>
                <c:pt idx="4393">
                  <c:v>48.93</c:v>
                </c:pt>
                <c:pt idx="4394">
                  <c:v>48.94</c:v>
                </c:pt>
                <c:pt idx="4395">
                  <c:v>48.95</c:v>
                </c:pt>
                <c:pt idx="4396">
                  <c:v>48.96</c:v>
                </c:pt>
                <c:pt idx="4397">
                  <c:v>48.97</c:v>
                </c:pt>
                <c:pt idx="4398">
                  <c:v>48.98</c:v>
                </c:pt>
                <c:pt idx="4399">
                  <c:v>48.99</c:v>
                </c:pt>
                <c:pt idx="4400">
                  <c:v>49</c:v>
                </c:pt>
                <c:pt idx="4401">
                  <c:v>49.01</c:v>
                </c:pt>
                <c:pt idx="4402">
                  <c:v>49.02</c:v>
                </c:pt>
                <c:pt idx="4403">
                  <c:v>49.03</c:v>
                </c:pt>
                <c:pt idx="4404">
                  <c:v>49.04</c:v>
                </c:pt>
                <c:pt idx="4405">
                  <c:v>49.05</c:v>
                </c:pt>
                <c:pt idx="4406">
                  <c:v>49.06</c:v>
                </c:pt>
                <c:pt idx="4407">
                  <c:v>49.07</c:v>
                </c:pt>
                <c:pt idx="4408">
                  <c:v>49.08</c:v>
                </c:pt>
                <c:pt idx="4409">
                  <c:v>49.09</c:v>
                </c:pt>
                <c:pt idx="4410">
                  <c:v>49.1</c:v>
                </c:pt>
                <c:pt idx="4411">
                  <c:v>49.11</c:v>
                </c:pt>
                <c:pt idx="4412">
                  <c:v>49.12</c:v>
                </c:pt>
                <c:pt idx="4413">
                  <c:v>49.13</c:v>
                </c:pt>
                <c:pt idx="4414">
                  <c:v>49.14</c:v>
                </c:pt>
                <c:pt idx="4415">
                  <c:v>49.15</c:v>
                </c:pt>
                <c:pt idx="4416">
                  <c:v>49.16</c:v>
                </c:pt>
                <c:pt idx="4417">
                  <c:v>49.17</c:v>
                </c:pt>
                <c:pt idx="4418">
                  <c:v>49.18</c:v>
                </c:pt>
                <c:pt idx="4419">
                  <c:v>49.19</c:v>
                </c:pt>
                <c:pt idx="4420">
                  <c:v>49.2</c:v>
                </c:pt>
                <c:pt idx="4421">
                  <c:v>49.21</c:v>
                </c:pt>
                <c:pt idx="4422">
                  <c:v>49.22</c:v>
                </c:pt>
                <c:pt idx="4423">
                  <c:v>49.23</c:v>
                </c:pt>
                <c:pt idx="4424">
                  <c:v>49.24</c:v>
                </c:pt>
                <c:pt idx="4425">
                  <c:v>49.25</c:v>
                </c:pt>
                <c:pt idx="4426">
                  <c:v>49.26</c:v>
                </c:pt>
                <c:pt idx="4427">
                  <c:v>49.27</c:v>
                </c:pt>
                <c:pt idx="4428">
                  <c:v>49.28</c:v>
                </c:pt>
                <c:pt idx="4429">
                  <c:v>49.29</c:v>
                </c:pt>
                <c:pt idx="4430">
                  <c:v>49.3</c:v>
                </c:pt>
                <c:pt idx="4431">
                  <c:v>49.31</c:v>
                </c:pt>
                <c:pt idx="4432">
                  <c:v>49.32</c:v>
                </c:pt>
                <c:pt idx="4433">
                  <c:v>49.33</c:v>
                </c:pt>
                <c:pt idx="4434">
                  <c:v>49.34</c:v>
                </c:pt>
                <c:pt idx="4435">
                  <c:v>49.35</c:v>
                </c:pt>
                <c:pt idx="4436">
                  <c:v>49.36</c:v>
                </c:pt>
                <c:pt idx="4437">
                  <c:v>49.37</c:v>
                </c:pt>
                <c:pt idx="4438">
                  <c:v>49.38</c:v>
                </c:pt>
                <c:pt idx="4439">
                  <c:v>49.39</c:v>
                </c:pt>
                <c:pt idx="4440">
                  <c:v>49.4</c:v>
                </c:pt>
                <c:pt idx="4441">
                  <c:v>49.41</c:v>
                </c:pt>
                <c:pt idx="4442">
                  <c:v>49.42</c:v>
                </c:pt>
                <c:pt idx="4443">
                  <c:v>49.43</c:v>
                </c:pt>
                <c:pt idx="4444">
                  <c:v>49.44</c:v>
                </c:pt>
                <c:pt idx="4445">
                  <c:v>49.45</c:v>
                </c:pt>
                <c:pt idx="4446">
                  <c:v>49.46</c:v>
                </c:pt>
                <c:pt idx="4447">
                  <c:v>49.47</c:v>
                </c:pt>
                <c:pt idx="4448">
                  <c:v>49.48</c:v>
                </c:pt>
                <c:pt idx="4449">
                  <c:v>49.49</c:v>
                </c:pt>
                <c:pt idx="4450">
                  <c:v>49.5</c:v>
                </c:pt>
                <c:pt idx="4451">
                  <c:v>49.51</c:v>
                </c:pt>
                <c:pt idx="4452">
                  <c:v>49.52</c:v>
                </c:pt>
                <c:pt idx="4453">
                  <c:v>49.53</c:v>
                </c:pt>
                <c:pt idx="4454">
                  <c:v>49.54</c:v>
                </c:pt>
                <c:pt idx="4455">
                  <c:v>49.55</c:v>
                </c:pt>
                <c:pt idx="4456">
                  <c:v>49.56</c:v>
                </c:pt>
                <c:pt idx="4457">
                  <c:v>49.57</c:v>
                </c:pt>
                <c:pt idx="4458">
                  <c:v>49.58</c:v>
                </c:pt>
                <c:pt idx="4459">
                  <c:v>49.59</c:v>
                </c:pt>
                <c:pt idx="4460">
                  <c:v>49.6</c:v>
                </c:pt>
                <c:pt idx="4461">
                  <c:v>49.61</c:v>
                </c:pt>
                <c:pt idx="4462">
                  <c:v>49.62</c:v>
                </c:pt>
                <c:pt idx="4463">
                  <c:v>49.63</c:v>
                </c:pt>
                <c:pt idx="4464">
                  <c:v>49.64</c:v>
                </c:pt>
                <c:pt idx="4465">
                  <c:v>49.65</c:v>
                </c:pt>
                <c:pt idx="4466">
                  <c:v>49.66</c:v>
                </c:pt>
                <c:pt idx="4467">
                  <c:v>49.67</c:v>
                </c:pt>
                <c:pt idx="4468">
                  <c:v>49.68</c:v>
                </c:pt>
                <c:pt idx="4469">
                  <c:v>49.69</c:v>
                </c:pt>
                <c:pt idx="4470">
                  <c:v>49.7</c:v>
                </c:pt>
                <c:pt idx="4471">
                  <c:v>49.71</c:v>
                </c:pt>
                <c:pt idx="4472">
                  <c:v>49.72</c:v>
                </c:pt>
                <c:pt idx="4473">
                  <c:v>49.73</c:v>
                </c:pt>
                <c:pt idx="4474">
                  <c:v>49.74</c:v>
                </c:pt>
                <c:pt idx="4475">
                  <c:v>49.75</c:v>
                </c:pt>
                <c:pt idx="4476">
                  <c:v>49.76</c:v>
                </c:pt>
                <c:pt idx="4477">
                  <c:v>49.77</c:v>
                </c:pt>
                <c:pt idx="4478">
                  <c:v>49.78</c:v>
                </c:pt>
                <c:pt idx="4479">
                  <c:v>49.79</c:v>
                </c:pt>
                <c:pt idx="4480">
                  <c:v>49.8</c:v>
                </c:pt>
                <c:pt idx="4481">
                  <c:v>49.81</c:v>
                </c:pt>
                <c:pt idx="4482">
                  <c:v>49.82</c:v>
                </c:pt>
                <c:pt idx="4483">
                  <c:v>49.83</c:v>
                </c:pt>
                <c:pt idx="4484">
                  <c:v>49.84</c:v>
                </c:pt>
                <c:pt idx="4485">
                  <c:v>49.85</c:v>
                </c:pt>
                <c:pt idx="4486">
                  <c:v>49.86</c:v>
                </c:pt>
                <c:pt idx="4487">
                  <c:v>49.87</c:v>
                </c:pt>
                <c:pt idx="4488">
                  <c:v>49.88</c:v>
                </c:pt>
                <c:pt idx="4489">
                  <c:v>49.89</c:v>
                </c:pt>
                <c:pt idx="4490">
                  <c:v>49.9</c:v>
                </c:pt>
                <c:pt idx="4491">
                  <c:v>49.91</c:v>
                </c:pt>
                <c:pt idx="4492">
                  <c:v>49.92</c:v>
                </c:pt>
                <c:pt idx="4493">
                  <c:v>49.93</c:v>
                </c:pt>
                <c:pt idx="4494">
                  <c:v>49.94</c:v>
                </c:pt>
                <c:pt idx="4495">
                  <c:v>49.95</c:v>
                </c:pt>
                <c:pt idx="4496">
                  <c:v>49.96</c:v>
                </c:pt>
                <c:pt idx="4497">
                  <c:v>49.97</c:v>
                </c:pt>
                <c:pt idx="4498">
                  <c:v>49.98</c:v>
                </c:pt>
                <c:pt idx="4499">
                  <c:v>49.99</c:v>
                </c:pt>
                <c:pt idx="4500">
                  <c:v>50</c:v>
                </c:pt>
              </c:numCache>
            </c:numRef>
          </c:xVal>
          <c:yVal>
            <c:numRef>
              <c:f>Sheet1!$R$3:$R$4503</c:f>
              <c:numCache>
                <c:formatCode>0.00E+00</c:formatCode>
                <c:ptCount val="4501"/>
                <c:pt idx="0">
                  <c:v>2.4690000000000002E-7</c:v>
                </c:pt>
                <c:pt idx="1">
                  <c:v>2.4719999999999999E-7</c:v>
                </c:pt>
                <c:pt idx="2">
                  <c:v>2.4740000000000001E-7</c:v>
                </c:pt>
                <c:pt idx="3">
                  <c:v>2.4760000000000002E-7</c:v>
                </c:pt>
                <c:pt idx="4">
                  <c:v>2.4779999999999998E-7</c:v>
                </c:pt>
                <c:pt idx="5">
                  <c:v>2.48E-7</c:v>
                </c:pt>
                <c:pt idx="6">
                  <c:v>2.4820000000000001E-7</c:v>
                </c:pt>
                <c:pt idx="7">
                  <c:v>2.4849999999999998E-7</c:v>
                </c:pt>
                <c:pt idx="8">
                  <c:v>2.487E-7</c:v>
                </c:pt>
                <c:pt idx="9">
                  <c:v>2.4890000000000001E-7</c:v>
                </c:pt>
                <c:pt idx="10">
                  <c:v>2.4909999999999997E-7</c:v>
                </c:pt>
                <c:pt idx="11">
                  <c:v>2.4929999999999999E-7</c:v>
                </c:pt>
                <c:pt idx="12">
                  <c:v>2.4960000000000001E-7</c:v>
                </c:pt>
                <c:pt idx="13">
                  <c:v>2.4979999999999997E-7</c:v>
                </c:pt>
                <c:pt idx="14">
                  <c:v>2.4999999999999999E-7</c:v>
                </c:pt>
                <c:pt idx="15">
                  <c:v>2.502E-7</c:v>
                </c:pt>
                <c:pt idx="16">
                  <c:v>2.5040000000000002E-7</c:v>
                </c:pt>
                <c:pt idx="17">
                  <c:v>2.5069999999999999E-7</c:v>
                </c:pt>
                <c:pt idx="18">
                  <c:v>2.509E-7</c:v>
                </c:pt>
                <c:pt idx="19">
                  <c:v>2.5110000000000002E-7</c:v>
                </c:pt>
                <c:pt idx="20">
                  <c:v>2.5129999999999998E-7</c:v>
                </c:pt>
                <c:pt idx="21">
                  <c:v>2.515E-7</c:v>
                </c:pt>
                <c:pt idx="22">
                  <c:v>2.5180000000000002E-7</c:v>
                </c:pt>
                <c:pt idx="23">
                  <c:v>2.5199999999999998E-7</c:v>
                </c:pt>
                <c:pt idx="24">
                  <c:v>2.522E-7</c:v>
                </c:pt>
                <c:pt idx="25">
                  <c:v>2.5240000000000001E-7</c:v>
                </c:pt>
                <c:pt idx="26">
                  <c:v>2.5269999999999998E-7</c:v>
                </c:pt>
                <c:pt idx="27">
                  <c:v>2.5289999999999999E-7</c:v>
                </c:pt>
                <c:pt idx="28">
                  <c:v>2.5310000000000001E-7</c:v>
                </c:pt>
                <c:pt idx="29">
                  <c:v>2.5330000000000002E-7</c:v>
                </c:pt>
                <c:pt idx="30">
                  <c:v>2.5359999999999999E-7</c:v>
                </c:pt>
                <c:pt idx="31">
                  <c:v>2.5380000000000001E-7</c:v>
                </c:pt>
                <c:pt idx="32">
                  <c:v>2.5400000000000002E-7</c:v>
                </c:pt>
                <c:pt idx="33">
                  <c:v>2.5419999999999999E-7</c:v>
                </c:pt>
                <c:pt idx="34">
                  <c:v>2.5450000000000001E-7</c:v>
                </c:pt>
                <c:pt idx="35">
                  <c:v>2.5470000000000002E-7</c:v>
                </c:pt>
                <c:pt idx="36">
                  <c:v>2.5489999999999999E-7</c:v>
                </c:pt>
                <c:pt idx="37">
                  <c:v>2.551E-7</c:v>
                </c:pt>
                <c:pt idx="38">
                  <c:v>2.5540000000000002E-7</c:v>
                </c:pt>
                <c:pt idx="39">
                  <c:v>2.5559999999999999E-7</c:v>
                </c:pt>
                <c:pt idx="40">
                  <c:v>2.558E-7</c:v>
                </c:pt>
                <c:pt idx="41">
                  <c:v>2.5610000000000002E-7</c:v>
                </c:pt>
                <c:pt idx="42">
                  <c:v>2.5629999999999999E-7</c:v>
                </c:pt>
                <c:pt idx="43">
                  <c:v>2.565E-7</c:v>
                </c:pt>
                <c:pt idx="44">
                  <c:v>2.5670000000000002E-7</c:v>
                </c:pt>
                <c:pt idx="45">
                  <c:v>2.5699999999999999E-7</c:v>
                </c:pt>
                <c:pt idx="46">
                  <c:v>2.572E-7</c:v>
                </c:pt>
                <c:pt idx="47">
                  <c:v>2.5740000000000002E-7</c:v>
                </c:pt>
                <c:pt idx="48">
                  <c:v>2.5769999999999998E-7</c:v>
                </c:pt>
                <c:pt idx="49">
                  <c:v>2.579E-7</c:v>
                </c:pt>
                <c:pt idx="50">
                  <c:v>2.5810000000000001E-7</c:v>
                </c:pt>
                <c:pt idx="51">
                  <c:v>2.5839999999999998E-7</c:v>
                </c:pt>
                <c:pt idx="52">
                  <c:v>2.586E-7</c:v>
                </c:pt>
                <c:pt idx="53">
                  <c:v>2.5880000000000001E-7</c:v>
                </c:pt>
                <c:pt idx="54">
                  <c:v>2.5909999999999998E-7</c:v>
                </c:pt>
                <c:pt idx="55">
                  <c:v>2.593E-7</c:v>
                </c:pt>
                <c:pt idx="56">
                  <c:v>2.5950000000000001E-7</c:v>
                </c:pt>
                <c:pt idx="57">
                  <c:v>2.5979999999999998E-7</c:v>
                </c:pt>
                <c:pt idx="58">
                  <c:v>2.6E-7</c:v>
                </c:pt>
                <c:pt idx="59">
                  <c:v>2.6020000000000001E-7</c:v>
                </c:pt>
                <c:pt idx="60">
                  <c:v>2.6049999999999998E-7</c:v>
                </c:pt>
                <c:pt idx="61">
                  <c:v>2.607E-7</c:v>
                </c:pt>
                <c:pt idx="62">
                  <c:v>2.6090000000000001E-7</c:v>
                </c:pt>
                <c:pt idx="63">
                  <c:v>2.6119999999999998E-7</c:v>
                </c:pt>
                <c:pt idx="64">
                  <c:v>2.614E-7</c:v>
                </c:pt>
                <c:pt idx="65">
                  <c:v>2.6160000000000001E-7</c:v>
                </c:pt>
                <c:pt idx="66">
                  <c:v>2.6189999999999998E-7</c:v>
                </c:pt>
                <c:pt idx="67">
                  <c:v>2.621E-7</c:v>
                </c:pt>
                <c:pt idx="68">
                  <c:v>2.6230000000000001E-7</c:v>
                </c:pt>
                <c:pt idx="69">
                  <c:v>2.6259999999999998E-7</c:v>
                </c:pt>
                <c:pt idx="70">
                  <c:v>2.628E-7</c:v>
                </c:pt>
                <c:pt idx="71">
                  <c:v>2.6310000000000002E-7</c:v>
                </c:pt>
                <c:pt idx="72">
                  <c:v>2.6329999999999998E-7</c:v>
                </c:pt>
                <c:pt idx="73">
                  <c:v>2.635E-7</c:v>
                </c:pt>
                <c:pt idx="74">
                  <c:v>2.6380000000000002E-7</c:v>
                </c:pt>
                <c:pt idx="75">
                  <c:v>2.6399999999999998E-7</c:v>
                </c:pt>
                <c:pt idx="76">
                  <c:v>2.643E-7</c:v>
                </c:pt>
                <c:pt idx="77">
                  <c:v>2.6450000000000002E-7</c:v>
                </c:pt>
                <c:pt idx="78">
                  <c:v>2.6469999999999998E-7</c:v>
                </c:pt>
                <c:pt idx="79">
                  <c:v>2.65E-7</c:v>
                </c:pt>
                <c:pt idx="80">
                  <c:v>2.6520000000000002E-7</c:v>
                </c:pt>
                <c:pt idx="81">
                  <c:v>2.6549999999999999E-7</c:v>
                </c:pt>
                <c:pt idx="82">
                  <c:v>2.657E-7</c:v>
                </c:pt>
                <c:pt idx="83">
                  <c:v>2.6590000000000002E-7</c:v>
                </c:pt>
                <c:pt idx="84">
                  <c:v>2.6619999999999999E-7</c:v>
                </c:pt>
                <c:pt idx="85">
                  <c:v>2.664E-7</c:v>
                </c:pt>
                <c:pt idx="86">
                  <c:v>2.6670000000000003E-7</c:v>
                </c:pt>
                <c:pt idx="87">
                  <c:v>2.6689999999999999E-7</c:v>
                </c:pt>
                <c:pt idx="88">
                  <c:v>2.6720000000000001E-7</c:v>
                </c:pt>
                <c:pt idx="89">
                  <c:v>2.6740000000000003E-7</c:v>
                </c:pt>
                <c:pt idx="90">
                  <c:v>2.6759999999999999E-7</c:v>
                </c:pt>
                <c:pt idx="91">
                  <c:v>2.6790000000000001E-7</c:v>
                </c:pt>
                <c:pt idx="92">
                  <c:v>2.6810000000000003E-7</c:v>
                </c:pt>
                <c:pt idx="93">
                  <c:v>2.6839999999999999E-7</c:v>
                </c:pt>
                <c:pt idx="94">
                  <c:v>2.6860000000000001E-7</c:v>
                </c:pt>
                <c:pt idx="95">
                  <c:v>2.6889999999999998E-7</c:v>
                </c:pt>
                <c:pt idx="96">
                  <c:v>2.6909999999999999E-7</c:v>
                </c:pt>
                <c:pt idx="97">
                  <c:v>2.6940000000000002E-7</c:v>
                </c:pt>
                <c:pt idx="98">
                  <c:v>2.6959999999999998E-7</c:v>
                </c:pt>
                <c:pt idx="99">
                  <c:v>2.699E-7</c:v>
                </c:pt>
                <c:pt idx="100">
                  <c:v>2.7010000000000002E-7</c:v>
                </c:pt>
                <c:pt idx="101">
                  <c:v>2.7039999999999999E-7</c:v>
                </c:pt>
                <c:pt idx="102">
                  <c:v>2.706E-7</c:v>
                </c:pt>
                <c:pt idx="103">
                  <c:v>2.7090000000000002E-7</c:v>
                </c:pt>
                <c:pt idx="104">
                  <c:v>2.7109999999999999E-7</c:v>
                </c:pt>
                <c:pt idx="105">
                  <c:v>2.7140000000000001E-7</c:v>
                </c:pt>
                <c:pt idx="106">
                  <c:v>2.7160000000000002E-7</c:v>
                </c:pt>
                <c:pt idx="107">
                  <c:v>2.7189999999999999E-7</c:v>
                </c:pt>
                <c:pt idx="108">
                  <c:v>2.7210000000000001E-7</c:v>
                </c:pt>
                <c:pt idx="109">
                  <c:v>2.7239999999999998E-7</c:v>
                </c:pt>
                <c:pt idx="110">
                  <c:v>2.7259999999999999E-7</c:v>
                </c:pt>
                <c:pt idx="111">
                  <c:v>2.7290000000000002E-7</c:v>
                </c:pt>
                <c:pt idx="112">
                  <c:v>2.7309999999999998E-7</c:v>
                </c:pt>
                <c:pt idx="113">
                  <c:v>2.734E-7</c:v>
                </c:pt>
                <c:pt idx="114">
                  <c:v>2.7360000000000001E-7</c:v>
                </c:pt>
                <c:pt idx="115">
                  <c:v>2.7389999999999998E-7</c:v>
                </c:pt>
                <c:pt idx="116">
                  <c:v>2.741E-7</c:v>
                </c:pt>
                <c:pt idx="117">
                  <c:v>2.7440000000000002E-7</c:v>
                </c:pt>
                <c:pt idx="118">
                  <c:v>2.7459999999999998E-7</c:v>
                </c:pt>
                <c:pt idx="119">
                  <c:v>2.7490000000000001E-7</c:v>
                </c:pt>
                <c:pt idx="120">
                  <c:v>2.7510000000000002E-7</c:v>
                </c:pt>
                <c:pt idx="121">
                  <c:v>2.7539999999999999E-7</c:v>
                </c:pt>
                <c:pt idx="122">
                  <c:v>2.7560000000000001E-7</c:v>
                </c:pt>
                <c:pt idx="123">
                  <c:v>2.7589999999999998E-7</c:v>
                </c:pt>
                <c:pt idx="124">
                  <c:v>2.762E-7</c:v>
                </c:pt>
                <c:pt idx="125">
                  <c:v>2.7640000000000001E-7</c:v>
                </c:pt>
                <c:pt idx="126">
                  <c:v>2.7669999999999998E-7</c:v>
                </c:pt>
                <c:pt idx="127">
                  <c:v>2.769E-7</c:v>
                </c:pt>
                <c:pt idx="128">
                  <c:v>2.7720000000000002E-7</c:v>
                </c:pt>
                <c:pt idx="129">
                  <c:v>2.7739999999999998E-7</c:v>
                </c:pt>
                <c:pt idx="130">
                  <c:v>2.7770000000000001E-7</c:v>
                </c:pt>
                <c:pt idx="131">
                  <c:v>2.7799999999999997E-7</c:v>
                </c:pt>
                <c:pt idx="132">
                  <c:v>2.7819999999999999E-7</c:v>
                </c:pt>
                <c:pt idx="133">
                  <c:v>2.7850000000000001E-7</c:v>
                </c:pt>
                <c:pt idx="134">
                  <c:v>2.7869999999999997E-7</c:v>
                </c:pt>
                <c:pt idx="135">
                  <c:v>2.79E-7</c:v>
                </c:pt>
                <c:pt idx="136">
                  <c:v>2.7930000000000002E-7</c:v>
                </c:pt>
                <c:pt idx="137">
                  <c:v>2.7949999999999998E-7</c:v>
                </c:pt>
                <c:pt idx="138">
                  <c:v>2.798E-7</c:v>
                </c:pt>
                <c:pt idx="139">
                  <c:v>2.8000000000000002E-7</c:v>
                </c:pt>
                <c:pt idx="140">
                  <c:v>2.8029999999999999E-7</c:v>
                </c:pt>
                <c:pt idx="141">
                  <c:v>2.8060000000000001E-7</c:v>
                </c:pt>
                <c:pt idx="142">
                  <c:v>2.8080000000000003E-7</c:v>
                </c:pt>
                <c:pt idx="143">
                  <c:v>2.811E-7</c:v>
                </c:pt>
                <c:pt idx="144">
                  <c:v>2.8140000000000002E-7</c:v>
                </c:pt>
                <c:pt idx="145">
                  <c:v>2.8159999999999998E-7</c:v>
                </c:pt>
                <c:pt idx="146">
                  <c:v>2.819E-7</c:v>
                </c:pt>
                <c:pt idx="147">
                  <c:v>2.8220000000000003E-7</c:v>
                </c:pt>
                <c:pt idx="148">
                  <c:v>2.8239999999999999E-7</c:v>
                </c:pt>
                <c:pt idx="149">
                  <c:v>2.8270000000000001E-7</c:v>
                </c:pt>
                <c:pt idx="150">
                  <c:v>2.8299999999999998E-7</c:v>
                </c:pt>
                <c:pt idx="151">
                  <c:v>2.8319999999999999E-7</c:v>
                </c:pt>
                <c:pt idx="152">
                  <c:v>2.8350000000000002E-7</c:v>
                </c:pt>
                <c:pt idx="153">
                  <c:v>2.8379999999999999E-7</c:v>
                </c:pt>
                <c:pt idx="154">
                  <c:v>2.84E-7</c:v>
                </c:pt>
                <c:pt idx="155">
                  <c:v>2.8430000000000002E-7</c:v>
                </c:pt>
                <c:pt idx="156">
                  <c:v>2.8459999999999999E-7</c:v>
                </c:pt>
                <c:pt idx="157">
                  <c:v>2.8480000000000001E-7</c:v>
                </c:pt>
                <c:pt idx="158">
                  <c:v>2.8509999999999998E-7</c:v>
                </c:pt>
                <c:pt idx="159">
                  <c:v>2.854E-7</c:v>
                </c:pt>
                <c:pt idx="160">
                  <c:v>2.8560000000000002E-7</c:v>
                </c:pt>
                <c:pt idx="161">
                  <c:v>2.8589999999999999E-7</c:v>
                </c:pt>
                <c:pt idx="162">
                  <c:v>2.8620000000000001E-7</c:v>
                </c:pt>
                <c:pt idx="163">
                  <c:v>2.8640000000000002E-7</c:v>
                </c:pt>
                <c:pt idx="164">
                  <c:v>2.8669999999999999E-7</c:v>
                </c:pt>
                <c:pt idx="165">
                  <c:v>2.8700000000000002E-7</c:v>
                </c:pt>
                <c:pt idx="166">
                  <c:v>2.8729999999999999E-7</c:v>
                </c:pt>
                <c:pt idx="167">
                  <c:v>2.875E-7</c:v>
                </c:pt>
                <c:pt idx="168">
                  <c:v>2.8780000000000002E-7</c:v>
                </c:pt>
                <c:pt idx="169">
                  <c:v>2.8809999999999999E-7</c:v>
                </c:pt>
                <c:pt idx="170">
                  <c:v>2.8840000000000001E-7</c:v>
                </c:pt>
                <c:pt idx="171">
                  <c:v>2.8859999999999998E-7</c:v>
                </c:pt>
                <c:pt idx="172">
                  <c:v>2.889E-7</c:v>
                </c:pt>
                <c:pt idx="173">
                  <c:v>2.8920000000000002E-7</c:v>
                </c:pt>
                <c:pt idx="174">
                  <c:v>2.8949999999999999E-7</c:v>
                </c:pt>
                <c:pt idx="175">
                  <c:v>2.8970000000000001E-7</c:v>
                </c:pt>
                <c:pt idx="176">
                  <c:v>2.8999999999999998E-7</c:v>
                </c:pt>
                <c:pt idx="177">
                  <c:v>2.903E-7</c:v>
                </c:pt>
                <c:pt idx="178">
                  <c:v>2.9060000000000002E-7</c:v>
                </c:pt>
                <c:pt idx="179">
                  <c:v>2.9079999999999998E-7</c:v>
                </c:pt>
                <c:pt idx="180">
                  <c:v>2.9110000000000001E-7</c:v>
                </c:pt>
                <c:pt idx="181">
                  <c:v>2.9139999999999998E-7</c:v>
                </c:pt>
                <c:pt idx="182">
                  <c:v>2.917E-7</c:v>
                </c:pt>
                <c:pt idx="183">
                  <c:v>2.9190000000000001E-7</c:v>
                </c:pt>
                <c:pt idx="184">
                  <c:v>2.9219999999999998E-7</c:v>
                </c:pt>
                <c:pt idx="185">
                  <c:v>2.9250000000000001E-7</c:v>
                </c:pt>
                <c:pt idx="186">
                  <c:v>2.9279999999999997E-7</c:v>
                </c:pt>
                <c:pt idx="187">
                  <c:v>2.931E-7</c:v>
                </c:pt>
                <c:pt idx="188">
                  <c:v>2.9330000000000001E-7</c:v>
                </c:pt>
                <c:pt idx="189">
                  <c:v>2.9359999999999998E-7</c:v>
                </c:pt>
                <c:pt idx="190">
                  <c:v>2.939E-7</c:v>
                </c:pt>
                <c:pt idx="191">
                  <c:v>2.9419999999999997E-7</c:v>
                </c:pt>
                <c:pt idx="192">
                  <c:v>2.945E-7</c:v>
                </c:pt>
                <c:pt idx="193">
                  <c:v>2.9480000000000002E-7</c:v>
                </c:pt>
                <c:pt idx="194">
                  <c:v>2.9499999999999998E-7</c:v>
                </c:pt>
                <c:pt idx="195">
                  <c:v>2.953E-7</c:v>
                </c:pt>
                <c:pt idx="196">
                  <c:v>2.9560000000000003E-7</c:v>
                </c:pt>
                <c:pt idx="197">
                  <c:v>2.959E-7</c:v>
                </c:pt>
                <c:pt idx="198">
                  <c:v>2.9620000000000002E-7</c:v>
                </c:pt>
                <c:pt idx="199">
                  <c:v>2.9649999999999999E-7</c:v>
                </c:pt>
                <c:pt idx="200">
                  <c:v>2.9680000000000001E-7</c:v>
                </c:pt>
                <c:pt idx="201">
                  <c:v>2.9700000000000003E-7</c:v>
                </c:pt>
                <c:pt idx="202">
                  <c:v>2.973E-7</c:v>
                </c:pt>
                <c:pt idx="203">
                  <c:v>3.202E-6</c:v>
                </c:pt>
                <c:pt idx="204">
                  <c:v>3.269E-6</c:v>
                </c:pt>
                <c:pt idx="205">
                  <c:v>3.3380000000000001E-6</c:v>
                </c:pt>
                <c:pt idx="206">
                  <c:v>3.4089999999999999E-6</c:v>
                </c:pt>
                <c:pt idx="207">
                  <c:v>3.4809999999999998E-6</c:v>
                </c:pt>
                <c:pt idx="208">
                  <c:v>3.5549999999999998E-6</c:v>
                </c:pt>
                <c:pt idx="209">
                  <c:v>5.0679999999999996E-6</c:v>
                </c:pt>
                <c:pt idx="210">
                  <c:v>5.1780000000000002E-6</c:v>
                </c:pt>
                <c:pt idx="211">
                  <c:v>5.2909999999999998E-6</c:v>
                </c:pt>
                <c:pt idx="212">
                  <c:v>5.4060000000000004E-6</c:v>
                </c:pt>
                <c:pt idx="213">
                  <c:v>5.524E-6</c:v>
                </c:pt>
                <c:pt idx="214">
                  <c:v>5.6439999999999997E-6</c:v>
                </c:pt>
                <c:pt idx="215">
                  <c:v>5.767E-6</c:v>
                </c:pt>
                <c:pt idx="216">
                  <c:v>5.8930000000000002E-6</c:v>
                </c:pt>
                <c:pt idx="217">
                  <c:v>6.0220000000000001E-6</c:v>
                </c:pt>
                <c:pt idx="218">
                  <c:v>6.1539999999999999E-6</c:v>
                </c:pt>
                <c:pt idx="219">
                  <c:v>6.2879999999999998E-6</c:v>
                </c:pt>
                <c:pt idx="220">
                  <c:v>6.426E-6</c:v>
                </c:pt>
                <c:pt idx="221">
                  <c:v>6.567E-6</c:v>
                </c:pt>
                <c:pt idx="222">
                  <c:v>6.7100000000000001E-6</c:v>
                </c:pt>
                <c:pt idx="223">
                  <c:v>6.8569999999999997E-6</c:v>
                </c:pt>
                <c:pt idx="224">
                  <c:v>7.0079999999999996E-6</c:v>
                </c:pt>
                <c:pt idx="225">
                  <c:v>7.1609999999999997E-6</c:v>
                </c:pt>
                <c:pt idx="226">
                  <c:v>7.3180000000000001E-6</c:v>
                </c:pt>
                <c:pt idx="227">
                  <c:v>7.4789999999999999E-6</c:v>
                </c:pt>
                <c:pt idx="228">
                  <c:v>7.6429999999999995E-6</c:v>
                </c:pt>
                <c:pt idx="229">
                  <c:v>7.8099999999999998E-6</c:v>
                </c:pt>
                <c:pt idx="230">
                  <c:v>7.9820000000000008E-6</c:v>
                </c:pt>
                <c:pt idx="231">
                  <c:v>8.157E-6</c:v>
                </c:pt>
                <c:pt idx="232">
                  <c:v>8.3359999999999995E-6</c:v>
                </c:pt>
                <c:pt idx="233">
                  <c:v>8.5189999999999992E-6</c:v>
                </c:pt>
                <c:pt idx="234">
                  <c:v>8.7059999999999993E-6</c:v>
                </c:pt>
                <c:pt idx="235">
                  <c:v>8.8980000000000002E-6</c:v>
                </c:pt>
                <c:pt idx="236">
                  <c:v>9.0929999999999992E-6</c:v>
                </c:pt>
                <c:pt idx="237">
                  <c:v>9.2930000000000006E-6</c:v>
                </c:pt>
                <c:pt idx="238">
                  <c:v>9.4970000000000007E-6</c:v>
                </c:pt>
                <c:pt idx="239">
                  <c:v>9.7059999999999999E-6</c:v>
                </c:pt>
                <c:pt idx="240">
                  <c:v>9.9189999999999994E-6</c:v>
                </c:pt>
                <c:pt idx="241">
                  <c:v>1.0139999999999999E-5</c:v>
                </c:pt>
                <c:pt idx="242">
                  <c:v>1.0360000000000001E-5</c:v>
                </c:pt>
                <c:pt idx="243">
                  <c:v>1.059E-5</c:v>
                </c:pt>
                <c:pt idx="244">
                  <c:v>1.082E-5</c:v>
                </c:pt>
                <c:pt idx="245">
                  <c:v>1.1060000000000001E-5</c:v>
                </c:pt>
                <c:pt idx="246">
                  <c:v>1.13E-5</c:v>
                </c:pt>
                <c:pt idx="247">
                  <c:v>1.155E-5</c:v>
                </c:pt>
                <c:pt idx="248">
                  <c:v>1.1800000000000001E-5</c:v>
                </c:pt>
                <c:pt idx="249">
                  <c:v>1.206E-5</c:v>
                </c:pt>
                <c:pt idx="250">
                  <c:v>1.2330000000000001E-5</c:v>
                </c:pt>
                <c:pt idx="251">
                  <c:v>1.26E-5</c:v>
                </c:pt>
                <c:pt idx="252">
                  <c:v>1.288E-5</c:v>
                </c:pt>
                <c:pt idx="253">
                  <c:v>1.3159999999999999E-5</c:v>
                </c:pt>
                <c:pt idx="254">
                  <c:v>1.345E-5</c:v>
                </c:pt>
                <c:pt idx="255">
                  <c:v>1.3740000000000001E-5</c:v>
                </c:pt>
                <c:pt idx="256">
                  <c:v>1.4039999999999999E-5</c:v>
                </c:pt>
                <c:pt idx="257">
                  <c:v>1.435E-5</c:v>
                </c:pt>
                <c:pt idx="258">
                  <c:v>1.467E-5</c:v>
                </c:pt>
                <c:pt idx="259">
                  <c:v>1.499E-5</c:v>
                </c:pt>
                <c:pt idx="260">
                  <c:v>1.5319999999999999E-5</c:v>
                </c:pt>
                <c:pt idx="261">
                  <c:v>1.5659999999999999E-5</c:v>
                </c:pt>
                <c:pt idx="262">
                  <c:v>1.5999999999999999E-5</c:v>
                </c:pt>
                <c:pt idx="263">
                  <c:v>1.6350000000000001E-5</c:v>
                </c:pt>
                <c:pt idx="264">
                  <c:v>1.6710000000000001E-5</c:v>
                </c:pt>
                <c:pt idx="265">
                  <c:v>1.7070000000000001E-5</c:v>
                </c:pt>
                <c:pt idx="266">
                  <c:v>1.7450000000000001E-5</c:v>
                </c:pt>
                <c:pt idx="267">
                  <c:v>1.783E-5</c:v>
                </c:pt>
                <c:pt idx="268">
                  <c:v>1.8219999999999998E-5</c:v>
                </c:pt>
                <c:pt idx="269">
                  <c:v>1.8620000000000001E-5</c:v>
                </c:pt>
                <c:pt idx="270">
                  <c:v>1.9029999999999999E-5</c:v>
                </c:pt>
                <c:pt idx="271">
                  <c:v>1.9449999999999998E-5</c:v>
                </c:pt>
                <c:pt idx="272">
                  <c:v>1.9870000000000001E-5</c:v>
                </c:pt>
                <c:pt idx="273">
                  <c:v>2.031E-5</c:v>
                </c:pt>
                <c:pt idx="274">
                  <c:v>2.075E-5</c:v>
                </c:pt>
                <c:pt idx="275">
                  <c:v>2.12E-5</c:v>
                </c:pt>
                <c:pt idx="276">
                  <c:v>2.1670000000000001E-5</c:v>
                </c:pt>
                <c:pt idx="277">
                  <c:v>2.2140000000000001E-5</c:v>
                </c:pt>
                <c:pt idx="278">
                  <c:v>2.2629999999999998E-5</c:v>
                </c:pt>
                <c:pt idx="279">
                  <c:v>2.3119999999999999E-5</c:v>
                </c:pt>
                <c:pt idx="280">
                  <c:v>2.3629999999999999E-5</c:v>
                </c:pt>
                <c:pt idx="281">
                  <c:v>2.4139999999999999E-5</c:v>
                </c:pt>
                <c:pt idx="282">
                  <c:v>2.4669999999999999E-5</c:v>
                </c:pt>
                <c:pt idx="283">
                  <c:v>2.5210000000000001E-5</c:v>
                </c:pt>
                <c:pt idx="284">
                  <c:v>2.5760000000000001E-5</c:v>
                </c:pt>
                <c:pt idx="285">
                  <c:v>2.6319999999999999E-5</c:v>
                </c:pt>
                <c:pt idx="286">
                  <c:v>2.6889999999999998E-5</c:v>
                </c:pt>
                <c:pt idx="287">
                  <c:v>2.7480000000000001E-5</c:v>
                </c:pt>
                <c:pt idx="288">
                  <c:v>2.8070000000000001E-5</c:v>
                </c:pt>
                <c:pt idx="289">
                  <c:v>2.8690000000000001E-5</c:v>
                </c:pt>
                <c:pt idx="290">
                  <c:v>2.9309999999999999E-5</c:v>
                </c:pt>
                <c:pt idx="291">
                  <c:v>2.995E-5</c:v>
                </c:pt>
                <c:pt idx="292">
                  <c:v>3.0599999999999998E-5</c:v>
                </c:pt>
                <c:pt idx="293">
                  <c:v>3.1260000000000002E-5</c:v>
                </c:pt>
                <c:pt idx="294">
                  <c:v>3.1940000000000003E-5</c:v>
                </c:pt>
                <c:pt idx="295">
                  <c:v>3.2639999999999999E-5</c:v>
                </c:pt>
                <c:pt idx="296">
                  <c:v>3.3349999999999997E-5</c:v>
                </c:pt>
                <c:pt idx="297">
                  <c:v>3.4069999999999997E-5</c:v>
                </c:pt>
                <c:pt idx="298">
                  <c:v>3.481E-5</c:v>
                </c:pt>
                <c:pt idx="299">
                  <c:v>3.5559999999999998E-5</c:v>
                </c:pt>
                <c:pt idx="300">
                  <c:v>3.6329999999999999E-5</c:v>
                </c:pt>
                <c:pt idx="301">
                  <c:v>3.7119999999999997E-5</c:v>
                </c:pt>
                <c:pt idx="302">
                  <c:v>3.7920000000000003E-5</c:v>
                </c:pt>
                <c:pt idx="303">
                  <c:v>3.875E-5</c:v>
                </c:pt>
                <c:pt idx="304">
                  <c:v>3.9579999999999997E-5</c:v>
                </c:pt>
                <c:pt idx="305">
                  <c:v>4.0439999999999999E-5</c:v>
                </c:pt>
                <c:pt idx="306">
                  <c:v>4.1310000000000003E-5</c:v>
                </c:pt>
                <c:pt idx="307">
                  <c:v>4.9000000000000004</c:v>
                </c:pt>
                <c:pt idx="308">
                  <c:v>4.9059999999999997</c:v>
                </c:pt>
                <c:pt idx="309">
                  <c:v>4.9109999999999996</c:v>
                </c:pt>
                <c:pt idx="310">
                  <c:v>4.9160000000000004</c:v>
                </c:pt>
                <c:pt idx="311">
                  <c:v>4.9219999999999997</c:v>
                </c:pt>
                <c:pt idx="312">
                  <c:v>4.9269999999999996</c:v>
                </c:pt>
                <c:pt idx="313">
                  <c:v>4.9320000000000004</c:v>
                </c:pt>
                <c:pt idx="314">
                  <c:v>7.3739999999999997</c:v>
                </c:pt>
                <c:pt idx="315">
                  <c:v>7.3819999999999997</c:v>
                </c:pt>
                <c:pt idx="316">
                  <c:v>7.39</c:v>
                </c:pt>
                <c:pt idx="317">
                  <c:v>7.3979999999999997</c:v>
                </c:pt>
                <c:pt idx="318">
                  <c:v>7.4059999999999997</c:v>
                </c:pt>
                <c:pt idx="319">
                  <c:v>7.4139999999999997</c:v>
                </c:pt>
                <c:pt idx="320">
                  <c:v>7.4219999999999997</c:v>
                </c:pt>
                <c:pt idx="321">
                  <c:v>7.43</c:v>
                </c:pt>
                <c:pt idx="322">
                  <c:v>7.4379999999999997</c:v>
                </c:pt>
                <c:pt idx="323">
                  <c:v>7.4459999999999997</c:v>
                </c:pt>
                <c:pt idx="324">
                  <c:v>7.4539999999999997</c:v>
                </c:pt>
                <c:pt idx="325">
                  <c:v>7.4630000000000001</c:v>
                </c:pt>
                <c:pt idx="326">
                  <c:v>7.4710000000000001</c:v>
                </c:pt>
                <c:pt idx="327">
                  <c:v>7.4790000000000001</c:v>
                </c:pt>
                <c:pt idx="328">
                  <c:v>7.4870000000000001</c:v>
                </c:pt>
                <c:pt idx="329">
                  <c:v>7.4950000000000001</c:v>
                </c:pt>
                <c:pt idx="330">
                  <c:v>7.5039999999999996</c:v>
                </c:pt>
                <c:pt idx="331">
                  <c:v>7.5119999999999996</c:v>
                </c:pt>
                <c:pt idx="332">
                  <c:v>7.52</c:v>
                </c:pt>
                <c:pt idx="333">
                  <c:v>7.5279999999999996</c:v>
                </c:pt>
                <c:pt idx="334">
                  <c:v>7.5359999999999996</c:v>
                </c:pt>
                <c:pt idx="335">
                  <c:v>7.5449999999999999</c:v>
                </c:pt>
                <c:pt idx="336">
                  <c:v>7.5529999999999999</c:v>
                </c:pt>
                <c:pt idx="337">
                  <c:v>7.5609999999999999</c:v>
                </c:pt>
                <c:pt idx="338">
                  <c:v>7.57</c:v>
                </c:pt>
                <c:pt idx="339">
                  <c:v>7.5780000000000003</c:v>
                </c:pt>
                <c:pt idx="340">
                  <c:v>7.5860000000000003</c:v>
                </c:pt>
                <c:pt idx="341">
                  <c:v>7.5949999999999998</c:v>
                </c:pt>
                <c:pt idx="342">
                  <c:v>7.6029999999999998</c:v>
                </c:pt>
                <c:pt idx="343">
                  <c:v>7.6109999999999998</c:v>
                </c:pt>
                <c:pt idx="344">
                  <c:v>7.62</c:v>
                </c:pt>
                <c:pt idx="345">
                  <c:v>7.6280000000000001</c:v>
                </c:pt>
                <c:pt idx="346">
                  <c:v>7.6369999999999996</c:v>
                </c:pt>
                <c:pt idx="347">
                  <c:v>7.6449999999999996</c:v>
                </c:pt>
                <c:pt idx="348">
                  <c:v>7.6539999999999999</c:v>
                </c:pt>
                <c:pt idx="349">
                  <c:v>7.6619999999999999</c:v>
                </c:pt>
                <c:pt idx="350">
                  <c:v>7.6710000000000003</c:v>
                </c:pt>
                <c:pt idx="351">
                  <c:v>7.6790000000000003</c:v>
                </c:pt>
                <c:pt idx="352">
                  <c:v>7.6879999999999997</c:v>
                </c:pt>
                <c:pt idx="353">
                  <c:v>7.6959999999999997</c:v>
                </c:pt>
                <c:pt idx="354">
                  <c:v>7.7050000000000001</c:v>
                </c:pt>
                <c:pt idx="355">
                  <c:v>7.7130000000000001</c:v>
                </c:pt>
                <c:pt idx="356">
                  <c:v>7.7220000000000004</c:v>
                </c:pt>
                <c:pt idx="357">
                  <c:v>7.73</c:v>
                </c:pt>
                <c:pt idx="358">
                  <c:v>7.7389999999999999</c:v>
                </c:pt>
                <c:pt idx="359">
                  <c:v>7.7480000000000002</c:v>
                </c:pt>
                <c:pt idx="360">
                  <c:v>7.7560000000000002</c:v>
                </c:pt>
                <c:pt idx="361">
                  <c:v>7.7649999999999997</c:v>
                </c:pt>
                <c:pt idx="362">
                  <c:v>7.774</c:v>
                </c:pt>
                <c:pt idx="363">
                  <c:v>7.782</c:v>
                </c:pt>
                <c:pt idx="364">
                  <c:v>7.7910000000000004</c:v>
                </c:pt>
                <c:pt idx="365">
                  <c:v>7.8</c:v>
                </c:pt>
                <c:pt idx="366">
                  <c:v>7.8079999999999998</c:v>
                </c:pt>
                <c:pt idx="367">
                  <c:v>7.8170000000000002</c:v>
                </c:pt>
                <c:pt idx="368">
                  <c:v>7.8259999999999996</c:v>
                </c:pt>
                <c:pt idx="369">
                  <c:v>7.835</c:v>
                </c:pt>
                <c:pt idx="370">
                  <c:v>7.843</c:v>
                </c:pt>
                <c:pt idx="371">
                  <c:v>7.8520000000000003</c:v>
                </c:pt>
                <c:pt idx="372">
                  <c:v>7.8609999999999998</c:v>
                </c:pt>
                <c:pt idx="373">
                  <c:v>7.87</c:v>
                </c:pt>
                <c:pt idx="374">
                  <c:v>7.8789999999999996</c:v>
                </c:pt>
                <c:pt idx="375">
                  <c:v>7.8869999999999996</c:v>
                </c:pt>
                <c:pt idx="376">
                  <c:v>7.8959999999999999</c:v>
                </c:pt>
                <c:pt idx="377">
                  <c:v>7.9050000000000002</c:v>
                </c:pt>
                <c:pt idx="378">
                  <c:v>7.9139999999999997</c:v>
                </c:pt>
                <c:pt idx="379">
                  <c:v>7.923</c:v>
                </c:pt>
                <c:pt idx="380">
                  <c:v>7.9320000000000004</c:v>
                </c:pt>
                <c:pt idx="381">
                  <c:v>7.9409999999999998</c:v>
                </c:pt>
                <c:pt idx="382">
                  <c:v>7.95</c:v>
                </c:pt>
                <c:pt idx="383">
                  <c:v>7.9589999999999996</c:v>
                </c:pt>
                <c:pt idx="384">
                  <c:v>7.968</c:v>
                </c:pt>
                <c:pt idx="385">
                  <c:v>7.9770000000000003</c:v>
                </c:pt>
                <c:pt idx="386">
                  <c:v>7.9859999999999998</c:v>
                </c:pt>
                <c:pt idx="387">
                  <c:v>7.9950000000000001</c:v>
                </c:pt>
                <c:pt idx="388">
                  <c:v>8.0039999999999996</c:v>
                </c:pt>
                <c:pt idx="389">
                  <c:v>8.0129999999999999</c:v>
                </c:pt>
                <c:pt idx="390">
                  <c:v>8.0220000000000002</c:v>
                </c:pt>
                <c:pt idx="391">
                  <c:v>8.0310000000000006</c:v>
                </c:pt>
                <c:pt idx="392">
                  <c:v>8.0399999999999991</c:v>
                </c:pt>
                <c:pt idx="393">
                  <c:v>8.0489999999999995</c:v>
                </c:pt>
                <c:pt idx="394">
                  <c:v>8.0579999999999998</c:v>
                </c:pt>
                <c:pt idx="395">
                  <c:v>8.0679999999999996</c:v>
                </c:pt>
                <c:pt idx="396">
                  <c:v>8.077</c:v>
                </c:pt>
                <c:pt idx="397">
                  <c:v>8.0860000000000003</c:v>
                </c:pt>
                <c:pt idx="398">
                  <c:v>8.0950000000000006</c:v>
                </c:pt>
                <c:pt idx="399">
                  <c:v>8.1039999999999992</c:v>
                </c:pt>
                <c:pt idx="400">
                  <c:v>8.1140000000000008</c:v>
                </c:pt>
                <c:pt idx="401">
                  <c:v>8.1229999999999993</c:v>
                </c:pt>
                <c:pt idx="402">
                  <c:v>8.1319999999999997</c:v>
                </c:pt>
                <c:pt idx="403">
                  <c:v>8.141</c:v>
                </c:pt>
                <c:pt idx="404">
                  <c:v>8.1509999999999998</c:v>
                </c:pt>
                <c:pt idx="405">
                  <c:v>8.16</c:v>
                </c:pt>
                <c:pt idx="406">
                  <c:v>8.1690000000000005</c:v>
                </c:pt>
                <c:pt idx="407">
                  <c:v>8.1790000000000003</c:v>
                </c:pt>
                <c:pt idx="408">
                  <c:v>8.1880000000000006</c:v>
                </c:pt>
                <c:pt idx="409">
                  <c:v>8.1969999999999992</c:v>
                </c:pt>
                <c:pt idx="410">
                  <c:v>8.2070000000000007</c:v>
                </c:pt>
                <c:pt idx="411">
                  <c:v>8.2159999999999993</c:v>
                </c:pt>
                <c:pt idx="412">
                  <c:v>8.2260000000000009</c:v>
                </c:pt>
                <c:pt idx="413">
                  <c:v>8.2349999999999994</c:v>
                </c:pt>
                <c:pt idx="414">
                  <c:v>8.2449999999999992</c:v>
                </c:pt>
                <c:pt idx="415">
                  <c:v>8.2539999999999996</c:v>
                </c:pt>
                <c:pt idx="416">
                  <c:v>8.2639999999999993</c:v>
                </c:pt>
                <c:pt idx="417">
                  <c:v>8.2729999999999997</c:v>
                </c:pt>
                <c:pt idx="418">
                  <c:v>8.2829999999999995</c:v>
                </c:pt>
                <c:pt idx="419">
                  <c:v>8.2919999999999998</c:v>
                </c:pt>
                <c:pt idx="420">
                  <c:v>8.3019999999999996</c:v>
                </c:pt>
                <c:pt idx="421">
                  <c:v>8.3109999999999999</c:v>
                </c:pt>
                <c:pt idx="422">
                  <c:v>8.3209999999999997</c:v>
                </c:pt>
                <c:pt idx="423">
                  <c:v>8.33</c:v>
                </c:pt>
                <c:pt idx="424">
                  <c:v>8.34</c:v>
                </c:pt>
                <c:pt idx="425">
                  <c:v>8.35</c:v>
                </c:pt>
                <c:pt idx="426">
                  <c:v>8.359</c:v>
                </c:pt>
                <c:pt idx="427">
                  <c:v>8.3689999999999998</c:v>
                </c:pt>
                <c:pt idx="428">
                  <c:v>8.3789999999999996</c:v>
                </c:pt>
                <c:pt idx="429">
                  <c:v>8.3889999999999993</c:v>
                </c:pt>
                <c:pt idx="430">
                  <c:v>8.3979999999999997</c:v>
                </c:pt>
                <c:pt idx="431">
                  <c:v>8.4079999999999995</c:v>
                </c:pt>
                <c:pt idx="432">
                  <c:v>8.4179999999999993</c:v>
                </c:pt>
                <c:pt idx="433">
                  <c:v>8.4280000000000008</c:v>
                </c:pt>
                <c:pt idx="434">
                  <c:v>8.4369999999999994</c:v>
                </c:pt>
                <c:pt idx="435">
                  <c:v>8.4469999999999992</c:v>
                </c:pt>
                <c:pt idx="436">
                  <c:v>8.4570000000000007</c:v>
                </c:pt>
                <c:pt idx="437">
                  <c:v>8.4670000000000005</c:v>
                </c:pt>
                <c:pt idx="438">
                  <c:v>8.4770000000000003</c:v>
                </c:pt>
                <c:pt idx="439">
                  <c:v>8.4870000000000001</c:v>
                </c:pt>
                <c:pt idx="440">
                  <c:v>8.4960000000000004</c:v>
                </c:pt>
                <c:pt idx="441">
                  <c:v>8.5060000000000002</c:v>
                </c:pt>
                <c:pt idx="442">
                  <c:v>8.516</c:v>
                </c:pt>
                <c:pt idx="443">
                  <c:v>8.5259999999999998</c:v>
                </c:pt>
                <c:pt idx="444">
                  <c:v>8.5359999999999996</c:v>
                </c:pt>
                <c:pt idx="445">
                  <c:v>8.5459999999999994</c:v>
                </c:pt>
                <c:pt idx="446">
                  <c:v>8.5559999999999992</c:v>
                </c:pt>
                <c:pt idx="447">
                  <c:v>8.5660000000000007</c:v>
                </c:pt>
                <c:pt idx="448">
                  <c:v>8.5760000000000005</c:v>
                </c:pt>
                <c:pt idx="449">
                  <c:v>8.5860000000000003</c:v>
                </c:pt>
                <c:pt idx="450">
                  <c:v>8.5960000000000001</c:v>
                </c:pt>
                <c:pt idx="451">
                  <c:v>8.6069999999999993</c:v>
                </c:pt>
                <c:pt idx="452">
                  <c:v>8.6170000000000009</c:v>
                </c:pt>
                <c:pt idx="453">
                  <c:v>8.6270000000000007</c:v>
                </c:pt>
                <c:pt idx="454">
                  <c:v>8.6370000000000005</c:v>
                </c:pt>
                <c:pt idx="455">
                  <c:v>8.6470000000000002</c:v>
                </c:pt>
                <c:pt idx="456">
                  <c:v>8.657</c:v>
                </c:pt>
                <c:pt idx="457">
                  <c:v>8.6679999999999993</c:v>
                </c:pt>
                <c:pt idx="458">
                  <c:v>8.6780000000000008</c:v>
                </c:pt>
                <c:pt idx="459">
                  <c:v>8.6880000000000006</c:v>
                </c:pt>
                <c:pt idx="460">
                  <c:v>8.6980000000000004</c:v>
                </c:pt>
                <c:pt idx="461">
                  <c:v>8.7089999999999996</c:v>
                </c:pt>
                <c:pt idx="462">
                  <c:v>8.7189999999999994</c:v>
                </c:pt>
                <c:pt idx="463">
                  <c:v>8.7289999999999992</c:v>
                </c:pt>
                <c:pt idx="464">
                  <c:v>8.7390000000000008</c:v>
                </c:pt>
                <c:pt idx="465">
                  <c:v>8.75</c:v>
                </c:pt>
                <c:pt idx="466">
                  <c:v>8.76</c:v>
                </c:pt>
                <c:pt idx="467">
                  <c:v>8.7710000000000008</c:v>
                </c:pt>
                <c:pt idx="468">
                  <c:v>8.7810000000000006</c:v>
                </c:pt>
                <c:pt idx="469">
                  <c:v>8.7910000000000004</c:v>
                </c:pt>
                <c:pt idx="470">
                  <c:v>8.8019999999999996</c:v>
                </c:pt>
                <c:pt idx="471">
                  <c:v>8.8119999999999994</c:v>
                </c:pt>
                <c:pt idx="472">
                  <c:v>8.8230000000000004</c:v>
                </c:pt>
                <c:pt idx="473">
                  <c:v>8.8330000000000002</c:v>
                </c:pt>
                <c:pt idx="474">
                  <c:v>8.8439999999999994</c:v>
                </c:pt>
                <c:pt idx="475">
                  <c:v>8.8539999999999992</c:v>
                </c:pt>
                <c:pt idx="476">
                  <c:v>8.8650000000000002</c:v>
                </c:pt>
                <c:pt idx="477">
                  <c:v>8.8759999999999994</c:v>
                </c:pt>
                <c:pt idx="478">
                  <c:v>8.8859999999999992</c:v>
                </c:pt>
                <c:pt idx="479">
                  <c:v>8.8970000000000002</c:v>
                </c:pt>
                <c:pt idx="480">
                  <c:v>8.907</c:v>
                </c:pt>
                <c:pt idx="481">
                  <c:v>8.9179999999999993</c:v>
                </c:pt>
                <c:pt idx="482">
                  <c:v>8.9290000000000003</c:v>
                </c:pt>
                <c:pt idx="483">
                  <c:v>8.9390000000000001</c:v>
                </c:pt>
                <c:pt idx="484">
                  <c:v>8.9499999999999993</c:v>
                </c:pt>
                <c:pt idx="485">
                  <c:v>8.9610000000000003</c:v>
                </c:pt>
                <c:pt idx="486">
                  <c:v>8.9719999999999995</c:v>
                </c:pt>
                <c:pt idx="487">
                  <c:v>8.9819999999999993</c:v>
                </c:pt>
                <c:pt idx="488">
                  <c:v>8.9930000000000003</c:v>
                </c:pt>
                <c:pt idx="489">
                  <c:v>9.0039999999999996</c:v>
                </c:pt>
                <c:pt idx="490">
                  <c:v>9.0150000000000006</c:v>
                </c:pt>
                <c:pt idx="491">
                  <c:v>9.0259999999999998</c:v>
                </c:pt>
                <c:pt idx="492">
                  <c:v>9.0370000000000008</c:v>
                </c:pt>
                <c:pt idx="493">
                  <c:v>9.048</c:v>
                </c:pt>
                <c:pt idx="494">
                  <c:v>9.0579999999999998</c:v>
                </c:pt>
                <c:pt idx="495">
                  <c:v>9.0690000000000008</c:v>
                </c:pt>
                <c:pt idx="496">
                  <c:v>9.08</c:v>
                </c:pt>
                <c:pt idx="497">
                  <c:v>9.0909999999999993</c:v>
                </c:pt>
                <c:pt idx="498">
                  <c:v>9.1020000000000003</c:v>
                </c:pt>
                <c:pt idx="499">
                  <c:v>9.1129999999999995</c:v>
                </c:pt>
                <c:pt idx="500">
                  <c:v>9.1240000000000006</c:v>
                </c:pt>
                <c:pt idx="501">
                  <c:v>9.1349999999999998</c:v>
                </c:pt>
                <c:pt idx="502">
                  <c:v>9.1470000000000002</c:v>
                </c:pt>
                <c:pt idx="503">
                  <c:v>9.1579999999999995</c:v>
                </c:pt>
                <c:pt idx="504">
                  <c:v>9.1690000000000005</c:v>
                </c:pt>
                <c:pt idx="505">
                  <c:v>9.18</c:v>
                </c:pt>
                <c:pt idx="506">
                  <c:v>9.1910000000000007</c:v>
                </c:pt>
                <c:pt idx="507">
                  <c:v>9.202</c:v>
                </c:pt>
                <c:pt idx="508">
                  <c:v>9.2129999999999992</c:v>
                </c:pt>
                <c:pt idx="509">
                  <c:v>9.2249999999999996</c:v>
                </c:pt>
                <c:pt idx="510">
                  <c:v>9.2360000000000007</c:v>
                </c:pt>
                <c:pt idx="511">
                  <c:v>9.2469999999999999</c:v>
                </c:pt>
                <c:pt idx="512">
                  <c:v>9.2590000000000003</c:v>
                </c:pt>
                <c:pt idx="513">
                  <c:v>9.27</c:v>
                </c:pt>
                <c:pt idx="514">
                  <c:v>9.2810000000000006</c:v>
                </c:pt>
                <c:pt idx="515">
                  <c:v>9.2929999999999993</c:v>
                </c:pt>
                <c:pt idx="516">
                  <c:v>9.3040000000000003</c:v>
                </c:pt>
                <c:pt idx="517">
                  <c:v>9.3149999999999995</c:v>
                </c:pt>
                <c:pt idx="518">
                  <c:v>9.327</c:v>
                </c:pt>
                <c:pt idx="519">
                  <c:v>9.3379999999999992</c:v>
                </c:pt>
                <c:pt idx="520">
                  <c:v>9.35</c:v>
                </c:pt>
                <c:pt idx="521">
                  <c:v>9.3610000000000007</c:v>
                </c:pt>
                <c:pt idx="522">
                  <c:v>9.3729999999999993</c:v>
                </c:pt>
                <c:pt idx="523">
                  <c:v>9.3840000000000003</c:v>
                </c:pt>
                <c:pt idx="524">
                  <c:v>9.3960000000000008</c:v>
                </c:pt>
                <c:pt idx="525">
                  <c:v>9.407</c:v>
                </c:pt>
                <c:pt idx="526">
                  <c:v>9.4190000000000005</c:v>
                </c:pt>
                <c:pt idx="527">
                  <c:v>9.4309999999999992</c:v>
                </c:pt>
                <c:pt idx="528">
                  <c:v>9.4420000000000002</c:v>
                </c:pt>
                <c:pt idx="529">
                  <c:v>9.4540000000000006</c:v>
                </c:pt>
                <c:pt idx="530">
                  <c:v>9.4659999999999993</c:v>
                </c:pt>
                <c:pt idx="531">
                  <c:v>9.4770000000000003</c:v>
                </c:pt>
                <c:pt idx="532">
                  <c:v>9.4890000000000008</c:v>
                </c:pt>
                <c:pt idx="533">
                  <c:v>9.5009999999999994</c:v>
                </c:pt>
                <c:pt idx="534">
                  <c:v>9.5129999999999999</c:v>
                </c:pt>
                <c:pt idx="535">
                  <c:v>9.5239999999999991</c:v>
                </c:pt>
                <c:pt idx="536">
                  <c:v>9.5359999999999996</c:v>
                </c:pt>
                <c:pt idx="537">
                  <c:v>9.548</c:v>
                </c:pt>
                <c:pt idx="538">
                  <c:v>9.56</c:v>
                </c:pt>
                <c:pt idx="539">
                  <c:v>9.5719999999999992</c:v>
                </c:pt>
                <c:pt idx="540">
                  <c:v>9.5839999999999996</c:v>
                </c:pt>
                <c:pt idx="541">
                  <c:v>9.5960000000000001</c:v>
                </c:pt>
                <c:pt idx="542">
                  <c:v>9.6080000000000005</c:v>
                </c:pt>
                <c:pt idx="543">
                  <c:v>9.6199999999999992</c:v>
                </c:pt>
                <c:pt idx="544">
                  <c:v>9.6319999999999997</c:v>
                </c:pt>
                <c:pt idx="545">
                  <c:v>9.6440000000000001</c:v>
                </c:pt>
                <c:pt idx="546">
                  <c:v>9.6560000000000006</c:v>
                </c:pt>
                <c:pt idx="547">
                  <c:v>9.6679999999999993</c:v>
                </c:pt>
                <c:pt idx="548">
                  <c:v>9.68</c:v>
                </c:pt>
                <c:pt idx="549">
                  <c:v>9.6920000000000002</c:v>
                </c:pt>
                <c:pt idx="550">
                  <c:v>9.7040000000000006</c:v>
                </c:pt>
                <c:pt idx="551">
                  <c:v>9.7159999999999993</c:v>
                </c:pt>
                <c:pt idx="552">
                  <c:v>9.7289999999999992</c:v>
                </c:pt>
                <c:pt idx="553">
                  <c:v>9.7409999999999997</c:v>
                </c:pt>
                <c:pt idx="554">
                  <c:v>9.7530000000000001</c:v>
                </c:pt>
                <c:pt idx="555">
                  <c:v>9.7650000000000006</c:v>
                </c:pt>
                <c:pt idx="556">
                  <c:v>9.7780000000000005</c:v>
                </c:pt>
                <c:pt idx="557">
                  <c:v>9.7899999999999991</c:v>
                </c:pt>
                <c:pt idx="558">
                  <c:v>9.8019999999999996</c:v>
                </c:pt>
                <c:pt idx="559">
                  <c:v>9.8149999999999995</c:v>
                </c:pt>
                <c:pt idx="560">
                  <c:v>9.827</c:v>
                </c:pt>
                <c:pt idx="561">
                  <c:v>9.84</c:v>
                </c:pt>
                <c:pt idx="562">
                  <c:v>9.8520000000000003</c:v>
                </c:pt>
                <c:pt idx="563">
                  <c:v>9.8640000000000008</c:v>
                </c:pt>
                <c:pt idx="564">
                  <c:v>9.8770000000000007</c:v>
                </c:pt>
                <c:pt idx="565">
                  <c:v>9.89</c:v>
                </c:pt>
                <c:pt idx="566">
                  <c:v>9.9019999999999992</c:v>
                </c:pt>
                <c:pt idx="567">
                  <c:v>9.9149999999999991</c:v>
                </c:pt>
                <c:pt idx="568">
                  <c:v>9.9269999999999996</c:v>
                </c:pt>
                <c:pt idx="569">
                  <c:v>9.94</c:v>
                </c:pt>
                <c:pt idx="570">
                  <c:v>9.9529999999999994</c:v>
                </c:pt>
                <c:pt idx="571">
                  <c:v>9.9649999999999999</c:v>
                </c:pt>
                <c:pt idx="572">
                  <c:v>9.9779999999999998</c:v>
                </c:pt>
                <c:pt idx="573">
                  <c:v>9.9909999999999997</c:v>
                </c:pt>
                <c:pt idx="574">
                  <c:v>10</c:v>
                </c:pt>
                <c:pt idx="575">
                  <c:v>10.02</c:v>
                </c:pt>
                <c:pt idx="576">
                  <c:v>10.029999999999999</c:v>
                </c:pt>
                <c:pt idx="577">
                  <c:v>10.039999999999999</c:v>
                </c:pt>
                <c:pt idx="578">
                  <c:v>10.050000000000001</c:v>
                </c:pt>
                <c:pt idx="579">
                  <c:v>10.07</c:v>
                </c:pt>
                <c:pt idx="580">
                  <c:v>10.08</c:v>
                </c:pt>
                <c:pt idx="581">
                  <c:v>10.09</c:v>
                </c:pt>
                <c:pt idx="582">
                  <c:v>10.11</c:v>
                </c:pt>
                <c:pt idx="583">
                  <c:v>10.119999999999999</c:v>
                </c:pt>
                <c:pt idx="584">
                  <c:v>10.130000000000001</c:v>
                </c:pt>
                <c:pt idx="585">
                  <c:v>10.15</c:v>
                </c:pt>
                <c:pt idx="586">
                  <c:v>10.16</c:v>
                </c:pt>
                <c:pt idx="587">
                  <c:v>10.17</c:v>
                </c:pt>
                <c:pt idx="588">
                  <c:v>10.19</c:v>
                </c:pt>
                <c:pt idx="589">
                  <c:v>10.199999999999999</c:v>
                </c:pt>
                <c:pt idx="590">
                  <c:v>10.210000000000001</c:v>
                </c:pt>
                <c:pt idx="591">
                  <c:v>10.220000000000001</c:v>
                </c:pt>
                <c:pt idx="592">
                  <c:v>10.24</c:v>
                </c:pt>
                <c:pt idx="593">
                  <c:v>10.25</c:v>
                </c:pt>
                <c:pt idx="594">
                  <c:v>10.26</c:v>
                </c:pt>
                <c:pt idx="595">
                  <c:v>10.28</c:v>
                </c:pt>
                <c:pt idx="596">
                  <c:v>10.29</c:v>
                </c:pt>
                <c:pt idx="597">
                  <c:v>10.3</c:v>
                </c:pt>
                <c:pt idx="598">
                  <c:v>10.32</c:v>
                </c:pt>
                <c:pt idx="599">
                  <c:v>10.33</c:v>
                </c:pt>
                <c:pt idx="600">
                  <c:v>10.34</c:v>
                </c:pt>
                <c:pt idx="601">
                  <c:v>10.36</c:v>
                </c:pt>
                <c:pt idx="602">
                  <c:v>10.37</c:v>
                </c:pt>
                <c:pt idx="603">
                  <c:v>10.39</c:v>
                </c:pt>
                <c:pt idx="604">
                  <c:v>10.4</c:v>
                </c:pt>
                <c:pt idx="605">
                  <c:v>10.41</c:v>
                </c:pt>
                <c:pt idx="606">
                  <c:v>10.43</c:v>
                </c:pt>
                <c:pt idx="607">
                  <c:v>10.44</c:v>
                </c:pt>
                <c:pt idx="608">
                  <c:v>10.45</c:v>
                </c:pt>
                <c:pt idx="609">
                  <c:v>10.47</c:v>
                </c:pt>
                <c:pt idx="610">
                  <c:v>10.48</c:v>
                </c:pt>
                <c:pt idx="611">
                  <c:v>10.5</c:v>
                </c:pt>
                <c:pt idx="612">
                  <c:v>10.51</c:v>
                </c:pt>
                <c:pt idx="613">
                  <c:v>10.52</c:v>
                </c:pt>
                <c:pt idx="614">
                  <c:v>10.54</c:v>
                </c:pt>
                <c:pt idx="615">
                  <c:v>10.55</c:v>
                </c:pt>
                <c:pt idx="616">
                  <c:v>10.56</c:v>
                </c:pt>
                <c:pt idx="617">
                  <c:v>10.58</c:v>
                </c:pt>
                <c:pt idx="618">
                  <c:v>10.59</c:v>
                </c:pt>
                <c:pt idx="619">
                  <c:v>10.61</c:v>
                </c:pt>
                <c:pt idx="620">
                  <c:v>10.62</c:v>
                </c:pt>
                <c:pt idx="621">
                  <c:v>10.64</c:v>
                </c:pt>
                <c:pt idx="622">
                  <c:v>10.65</c:v>
                </c:pt>
                <c:pt idx="623">
                  <c:v>10.66</c:v>
                </c:pt>
                <c:pt idx="624">
                  <c:v>10.68</c:v>
                </c:pt>
                <c:pt idx="625">
                  <c:v>10.69</c:v>
                </c:pt>
                <c:pt idx="626">
                  <c:v>10.71</c:v>
                </c:pt>
                <c:pt idx="627">
                  <c:v>10.72</c:v>
                </c:pt>
                <c:pt idx="628">
                  <c:v>10.74</c:v>
                </c:pt>
                <c:pt idx="629">
                  <c:v>10.75</c:v>
                </c:pt>
                <c:pt idx="630">
                  <c:v>10.76</c:v>
                </c:pt>
                <c:pt idx="631">
                  <c:v>10.78</c:v>
                </c:pt>
                <c:pt idx="632">
                  <c:v>10.79</c:v>
                </c:pt>
                <c:pt idx="633">
                  <c:v>10.81</c:v>
                </c:pt>
                <c:pt idx="634">
                  <c:v>10.82</c:v>
                </c:pt>
                <c:pt idx="635">
                  <c:v>10.84</c:v>
                </c:pt>
                <c:pt idx="636">
                  <c:v>10.85</c:v>
                </c:pt>
                <c:pt idx="637">
                  <c:v>10.87</c:v>
                </c:pt>
                <c:pt idx="638">
                  <c:v>10.88</c:v>
                </c:pt>
                <c:pt idx="639">
                  <c:v>10.9</c:v>
                </c:pt>
                <c:pt idx="640">
                  <c:v>10.91</c:v>
                </c:pt>
                <c:pt idx="641">
                  <c:v>10.93</c:v>
                </c:pt>
                <c:pt idx="642">
                  <c:v>10.94</c:v>
                </c:pt>
                <c:pt idx="643">
                  <c:v>10.95</c:v>
                </c:pt>
                <c:pt idx="644">
                  <c:v>10.97</c:v>
                </c:pt>
                <c:pt idx="645">
                  <c:v>10.98</c:v>
                </c:pt>
                <c:pt idx="646">
                  <c:v>11</c:v>
                </c:pt>
                <c:pt idx="647">
                  <c:v>11.01</c:v>
                </c:pt>
                <c:pt idx="648">
                  <c:v>11.03</c:v>
                </c:pt>
                <c:pt idx="649">
                  <c:v>11.05</c:v>
                </c:pt>
                <c:pt idx="650">
                  <c:v>11.06</c:v>
                </c:pt>
                <c:pt idx="651">
                  <c:v>11.08</c:v>
                </c:pt>
                <c:pt idx="652">
                  <c:v>11.09</c:v>
                </c:pt>
                <c:pt idx="653">
                  <c:v>11.11</c:v>
                </c:pt>
                <c:pt idx="654">
                  <c:v>11.12</c:v>
                </c:pt>
                <c:pt idx="655">
                  <c:v>11.14</c:v>
                </c:pt>
                <c:pt idx="656">
                  <c:v>11.15</c:v>
                </c:pt>
                <c:pt idx="657">
                  <c:v>11.17</c:v>
                </c:pt>
                <c:pt idx="658">
                  <c:v>11.18</c:v>
                </c:pt>
                <c:pt idx="659">
                  <c:v>11.2</c:v>
                </c:pt>
                <c:pt idx="660">
                  <c:v>11.21</c:v>
                </c:pt>
                <c:pt idx="661">
                  <c:v>11.23</c:v>
                </c:pt>
                <c:pt idx="662">
                  <c:v>11.25</c:v>
                </c:pt>
                <c:pt idx="663">
                  <c:v>11.26</c:v>
                </c:pt>
                <c:pt idx="664">
                  <c:v>11.28</c:v>
                </c:pt>
                <c:pt idx="665">
                  <c:v>11.29</c:v>
                </c:pt>
                <c:pt idx="666">
                  <c:v>11.31</c:v>
                </c:pt>
                <c:pt idx="667">
                  <c:v>11.32</c:v>
                </c:pt>
                <c:pt idx="668">
                  <c:v>11.34</c:v>
                </c:pt>
                <c:pt idx="669">
                  <c:v>11.36</c:v>
                </c:pt>
                <c:pt idx="670">
                  <c:v>11.37</c:v>
                </c:pt>
                <c:pt idx="671">
                  <c:v>11.39</c:v>
                </c:pt>
                <c:pt idx="672">
                  <c:v>11.4</c:v>
                </c:pt>
                <c:pt idx="673">
                  <c:v>11.42</c:v>
                </c:pt>
                <c:pt idx="674">
                  <c:v>11.44</c:v>
                </c:pt>
                <c:pt idx="675">
                  <c:v>11.45</c:v>
                </c:pt>
                <c:pt idx="676">
                  <c:v>11.47</c:v>
                </c:pt>
                <c:pt idx="677">
                  <c:v>11.48</c:v>
                </c:pt>
                <c:pt idx="678">
                  <c:v>11.5</c:v>
                </c:pt>
                <c:pt idx="679">
                  <c:v>11.52</c:v>
                </c:pt>
                <c:pt idx="680">
                  <c:v>11.53</c:v>
                </c:pt>
                <c:pt idx="681">
                  <c:v>11.55</c:v>
                </c:pt>
                <c:pt idx="682">
                  <c:v>11.57</c:v>
                </c:pt>
                <c:pt idx="683">
                  <c:v>11.58</c:v>
                </c:pt>
                <c:pt idx="684">
                  <c:v>11.6</c:v>
                </c:pt>
                <c:pt idx="685">
                  <c:v>11.62</c:v>
                </c:pt>
                <c:pt idx="686">
                  <c:v>11.63</c:v>
                </c:pt>
                <c:pt idx="687">
                  <c:v>11.65</c:v>
                </c:pt>
                <c:pt idx="688">
                  <c:v>11.67</c:v>
                </c:pt>
                <c:pt idx="689">
                  <c:v>11.68</c:v>
                </c:pt>
                <c:pt idx="690">
                  <c:v>11.7</c:v>
                </c:pt>
                <c:pt idx="691">
                  <c:v>11.72</c:v>
                </c:pt>
                <c:pt idx="692">
                  <c:v>11.73</c:v>
                </c:pt>
                <c:pt idx="693">
                  <c:v>11.75</c:v>
                </c:pt>
                <c:pt idx="694">
                  <c:v>11.77</c:v>
                </c:pt>
                <c:pt idx="695">
                  <c:v>11.78</c:v>
                </c:pt>
                <c:pt idx="696">
                  <c:v>11.8</c:v>
                </c:pt>
                <c:pt idx="697">
                  <c:v>11.82</c:v>
                </c:pt>
                <c:pt idx="698">
                  <c:v>11.84</c:v>
                </c:pt>
                <c:pt idx="699">
                  <c:v>11.85</c:v>
                </c:pt>
                <c:pt idx="700">
                  <c:v>11.87</c:v>
                </c:pt>
                <c:pt idx="701">
                  <c:v>11.89</c:v>
                </c:pt>
                <c:pt idx="702">
                  <c:v>11.91</c:v>
                </c:pt>
                <c:pt idx="703">
                  <c:v>11.92</c:v>
                </c:pt>
                <c:pt idx="704">
                  <c:v>11.94</c:v>
                </c:pt>
                <c:pt idx="705">
                  <c:v>11.96</c:v>
                </c:pt>
                <c:pt idx="706">
                  <c:v>11.98</c:v>
                </c:pt>
                <c:pt idx="707">
                  <c:v>11.99</c:v>
                </c:pt>
                <c:pt idx="708">
                  <c:v>12.01</c:v>
                </c:pt>
                <c:pt idx="709">
                  <c:v>12.03</c:v>
                </c:pt>
                <c:pt idx="710">
                  <c:v>12.05</c:v>
                </c:pt>
                <c:pt idx="711">
                  <c:v>12.07</c:v>
                </c:pt>
                <c:pt idx="712">
                  <c:v>12.08</c:v>
                </c:pt>
                <c:pt idx="713">
                  <c:v>12.1</c:v>
                </c:pt>
                <c:pt idx="714">
                  <c:v>12.12</c:v>
                </c:pt>
                <c:pt idx="715">
                  <c:v>12.14</c:v>
                </c:pt>
                <c:pt idx="716">
                  <c:v>12.16</c:v>
                </c:pt>
                <c:pt idx="717">
                  <c:v>12.17</c:v>
                </c:pt>
                <c:pt idx="718">
                  <c:v>12.19</c:v>
                </c:pt>
                <c:pt idx="719">
                  <c:v>12.21</c:v>
                </c:pt>
                <c:pt idx="720">
                  <c:v>12.23</c:v>
                </c:pt>
                <c:pt idx="721">
                  <c:v>12.25</c:v>
                </c:pt>
                <c:pt idx="722">
                  <c:v>12.27</c:v>
                </c:pt>
                <c:pt idx="723">
                  <c:v>12.29</c:v>
                </c:pt>
                <c:pt idx="724">
                  <c:v>12.3</c:v>
                </c:pt>
                <c:pt idx="725">
                  <c:v>12.32</c:v>
                </c:pt>
                <c:pt idx="726">
                  <c:v>12.34</c:v>
                </c:pt>
                <c:pt idx="727">
                  <c:v>12.36</c:v>
                </c:pt>
                <c:pt idx="728">
                  <c:v>12.38</c:v>
                </c:pt>
                <c:pt idx="729">
                  <c:v>12.4</c:v>
                </c:pt>
                <c:pt idx="730">
                  <c:v>12.42</c:v>
                </c:pt>
                <c:pt idx="731">
                  <c:v>12.44</c:v>
                </c:pt>
                <c:pt idx="732">
                  <c:v>12.46</c:v>
                </c:pt>
                <c:pt idx="733">
                  <c:v>12.48</c:v>
                </c:pt>
                <c:pt idx="734">
                  <c:v>12.49</c:v>
                </c:pt>
                <c:pt idx="735">
                  <c:v>12.51</c:v>
                </c:pt>
                <c:pt idx="736">
                  <c:v>12.53</c:v>
                </c:pt>
                <c:pt idx="737">
                  <c:v>12.55</c:v>
                </c:pt>
                <c:pt idx="738">
                  <c:v>12.57</c:v>
                </c:pt>
                <c:pt idx="739">
                  <c:v>12.59</c:v>
                </c:pt>
                <c:pt idx="740">
                  <c:v>12.61</c:v>
                </c:pt>
                <c:pt idx="741">
                  <c:v>12.63</c:v>
                </c:pt>
                <c:pt idx="742">
                  <c:v>12.65</c:v>
                </c:pt>
                <c:pt idx="743">
                  <c:v>12.67</c:v>
                </c:pt>
                <c:pt idx="744">
                  <c:v>12.69</c:v>
                </c:pt>
                <c:pt idx="745">
                  <c:v>12.71</c:v>
                </c:pt>
                <c:pt idx="746">
                  <c:v>12.73</c:v>
                </c:pt>
                <c:pt idx="747">
                  <c:v>12.75</c:v>
                </c:pt>
                <c:pt idx="748">
                  <c:v>12.77</c:v>
                </c:pt>
                <c:pt idx="749">
                  <c:v>12.79</c:v>
                </c:pt>
                <c:pt idx="750">
                  <c:v>12.81</c:v>
                </c:pt>
                <c:pt idx="751">
                  <c:v>12.83</c:v>
                </c:pt>
                <c:pt idx="752">
                  <c:v>12.85</c:v>
                </c:pt>
                <c:pt idx="753">
                  <c:v>12.88</c:v>
                </c:pt>
                <c:pt idx="754">
                  <c:v>12.9</c:v>
                </c:pt>
                <c:pt idx="755">
                  <c:v>12.92</c:v>
                </c:pt>
                <c:pt idx="756">
                  <c:v>12.94</c:v>
                </c:pt>
                <c:pt idx="757">
                  <c:v>12.96</c:v>
                </c:pt>
                <c:pt idx="758">
                  <c:v>12.98</c:v>
                </c:pt>
                <c:pt idx="759">
                  <c:v>13</c:v>
                </c:pt>
                <c:pt idx="760">
                  <c:v>13.02</c:v>
                </c:pt>
                <c:pt idx="761">
                  <c:v>13.04</c:v>
                </c:pt>
                <c:pt idx="762">
                  <c:v>13.07</c:v>
                </c:pt>
                <c:pt idx="763">
                  <c:v>13.09</c:v>
                </c:pt>
                <c:pt idx="764">
                  <c:v>13.11</c:v>
                </c:pt>
                <c:pt idx="765">
                  <c:v>13.13</c:v>
                </c:pt>
                <c:pt idx="766">
                  <c:v>13.15</c:v>
                </c:pt>
                <c:pt idx="767">
                  <c:v>13.17</c:v>
                </c:pt>
                <c:pt idx="768">
                  <c:v>13.2</c:v>
                </c:pt>
                <c:pt idx="769">
                  <c:v>13.22</c:v>
                </c:pt>
                <c:pt idx="770">
                  <c:v>13.24</c:v>
                </c:pt>
                <c:pt idx="771">
                  <c:v>13.26</c:v>
                </c:pt>
                <c:pt idx="772">
                  <c:v>13.28</c:v>
                </c:pt>
                <c:pt idx="773">
                  <c:v>13.31</c:v>
                </c:pt>
                <c:pt idx="774">
                  <c:v>13.33</c:v>
                </c:pt>
                <c:pt idx="775">
                  <c:v>13.35</c:v>
                </c:pt>
                <c:pt idx="776">
                  <c:v>13.37</c:v>
                </c:pt>
                <c:pt idx="777">
                  <c:v>13.4</c:v>
                </c:pt>
                <c:pt idx="778">
                  <c:v>13.42</c:v>
                </c:pt>
                <c:pt idx="779">
                  <c:v>13.44</c:v>
                </c:pt>
                <c:pt idx="780">
                  <c:v>13.47</c:v>
                </c:pt>
                <c:pt idx="781">
                  <c:v>13.49</c:v>
                </c:pt>
                <c:pt idx="782">
                  <c:v>13.51</c:v>
                </c:pt>
                <c:pt idx="783">
                  <c:v>13.54</c:v>
                </c:pt>
                <c:pt idx="784">
                  <c:v>13.56</c:v>
                </c:pt>
                <c:pt idx="785">
                  <c:v>13.58</c:v>
                </c:pt>
                <c:pt idx="786">
                  <c:v>13.61</c:v>
                </c:pt>
                <c:pt idx="787">
                  <c:v>13.63</c:v>
                </c:pt>
                <c:pt idx="788">
                  <c:v>13.65</c:v>
                </c:pt>
                <c:pt idx="789">
                  <c:v>13.68</c:v>
                </c:pt>
                <c:pt idx="790">
                  <c:v>13.7</c:v>
                </c:pt>
                <c:pt idx="791">
                  <c:v>13.73</c:v>
                </c:pt>
                <c:pt idx="792">
                  <c:v>13.75</c:v>
                </c:pt>
                <c:pt idx="793">
                  <c:v>13.78</c:v>
                </c:pt>
                <c:pt idx="794">
                  <c:v>13.8</c:v>
                </c:pt>
                <c:pt idx="795">
                  <c:v>13.82</c:v>
                </c:pt>
                <c:pt idx="796">
                  <c:v>13.85</c:v>
                </c:pt>
                <c:pt idx="797">
                  <c:v>13.87</c:v>
                </c:pt>
                <c:pt idx="798">
                  <c:v>13.9</c:v>
                </c:pt>
                <c:pt idx="799">
                  <c:v>13.92</c:v>
                </c:pt>
                <c:pt idx="800">
                  <c:v>13.95</c:v>
                </c:pt>
                <c:pt idx="801">
                  <c:v>13.98</c:v>
                </c:pt>
                <c:pt idx="802">
                  <c:v>14</c:v>
                </c:pt>
                <c:pt idx="803">
                  <c:v>14.03</c:v>
                </c:pt>
                <c:pt idx="804">
                  <c:v>14.05</c:v>
                </c:pt>
                <c:pt idx="805">
                  <c:v>14.08</c:v>
                </c:pt>
                <c:pt idx="806">
                  <c:v>14.1</c:v>
                </c:pt>
                <c:pt idx="807">
                  <c:v>14.13</c:v>
                </c:pt>
                <c:pt idx="808">
                  <c:v>14.16</c:v>
                </c:pt>
                <c:pt idx="809">
                  <c:v>14.18</c:v>
                </c:pt>
                <c:pt idx="810">
                  <c:v>14.21</c:v>
                </c:pt>
                <c:pt idx="811">
                  <c:v>14.24</c:v>
                </c:pt>
                <c:pt idx="812">
                  <c:v>14.26</c:v>
                </c:pt>
                <c:pt idx="813">
                  <c:v>14.29</c:v>
                </c:pt>
                <c:pt idx="814">
                  <c:v>14.32</c:v>
                </c:pt>
                <c:pt idx="815">
                  <c:v>14.34</c:v>
                </c:pt>
                <c:pt idx="816">
                  <c:v>14.37</c:v>
                </c:pt>
                <c:pt idx="817">
                  <c:v>14.4</c:v>
                </c:pt>
                <c:pt idx="818">
                  <c:v>14.43</c:v>
                </c:pt>
                <c:pt idx="819">
                  <c:v>14.45</c:v>
                </c:pt>
                <c:pt idx="820">
                  <c:v>14.48</c:v>
                </c:pt>
                <c:pt idx="821">
                  <c:v>14.51</c:v>
                </c:pt>
                <c:pt idx="822">
                  <c:v>14.54</c:v>
                </c:pt>
                <c:pt idx="823">
                  <c:v>14.57</c:v>
                </c:pt>
                <c:pt idx="824">
                  <c:v>14.59</c:v>
                </c:pt>
                <c:pt idx="825">
                  <c:v>14.62</c:v>
                </c:pt>
                <c:pt idx="826">
                  <c:v>14.65</c:v>
                </c:pt>
                <c:pt idx="827">
                  <c:v>14.68</c:v>
                </c:pt>
                <c:pt idx="828">
                  <c:v>14.71</c:v>
                </c:pt>
                <c:pt idx="829">
                  <c:v>14.74</c:v>
                </c:pt>
                <c:pt idx="830">
                  <c:v>14.77</c:v>
                </c:pt>
                <c:pt idx="831">
                  <c:v>14.8</c:v>
                </c:pt>
                <c:pt idx="832">
                  <c:v>14.83</c:v>
                </c:pt>
                <c:pt idx="833">
                  <c:v>14.86</c:v>
                </c:pt>
                <c:pt idx="834">
                  <c:v>14.89</c:v>
                </c:pt>
                <c:pt idx="835">
                  <c:v>14.92</c:v>
                </c:pt>
                <c:pt idx="836">
                  <c:v>14.95</c:v>
                </c:pt>
                <c:pt idx="837">
                  <c:v>14.98</c:v>
                </c:pt>
                <c:pt idx="838">
                  <c:v>15.01</c:v>
                </c:pt>
                <c:pt idx="839">
                  <c:v>15.04</c:v>
                </c:pt>
                <c:pt idx="840">
                  <c:v>15.07</c:v>
                </c:pt>
                <c:pt idx="841">
                  <c:v>15.1</c:v>
                </c:pt>
                <c:pt idx="842">
                  <c:v>15.13</c:v>
                </c:pt>
                <c:pt idx="843">
                  <c:v>15.16</c:v>
                </c:pt>
                <c:pt idx="844">
                  <c:v>15.2</c:v>
                </c:pt>
                <c:pt idx="845">
                  <c:v>15.23</c:v>
                </c:pt>
                <c:pt idx="846">
                  <c:v>15.26</c:v>
                </c:pt>
                <c:pt idx="847">
                  <c:v>15.29</c:v>
                </c:pt>
                <c:pt idx="848">
                  <c:v>15.32</c:v>
                </c:pt>
                <c:pt idx="849">
                  <c:v>15.36</c:v>
                </c:pt>
                <c:pt idx="850">
                  <c:v>15.39</c:v>
                </c:pt>
                <c:pt idx="851">
                  <c:v>15.42</c:v>
                </c:pt>
                <c:pt idx="852">
                  <c:v>15.46</c:v>
                </c:pt>
                <c:pt idx="853">
                  <c:v>15.49</c:v>
                </c:pt>
                <c:pt idx="854">
                  <c:v>15.52</c:v>
                </c:pt>
                <c:pt idx="855">
                  <c:v>15.56</c:v>
                </c:pt>
                <c:pt idx="856">
                  <c:v>15.59</c:v>
                </c:pt>
                <c:pt idx="857">
                  <c:v>15.63</c:v>
                </c:pt>
                <c:pt idx="858">
                  <c:v>15.66</c:v>
                </c:pt>
                <c:pt idx="859">
                  <c:v>15.69</c:v>
                </c:pt>
                <c:pt idx="860">
                  <c:v>15.73</c:v>
                </c:pt>
                <c:pt idx="861">
                  <c:v>15.76</c:v>
                </c:pt>
                <c:pt idx="862">
                  <c:v>15.8</c:v>
                </c:pt>
                <c:pt idx="863">
                  <c:v>15.84</c:v>
                </c:pt>
                <c:pt idx="864">
                  <c:v>15.87</c:v>
                </c:pt>
                <c:pt idx="865">
                  <c:v>15.91</c:v>
                </c:pt>
                <c:pt idx="866">
                  <c:v>15.94</c:v>
                </c:pt>
                <c:pt idx="867">
                  <c:v>15.98</c:v>
                </c:pt>
                <c:pt idx="868">
                  <c:v>16.02</c:v>
                </c:pt>
                <c:pt idx="869">
                  <c:v>16.05</c:v>
                </c:pt>
                <c:pt idx="870">
                  <c:v>16.09</c:v>
                </c:pt>
                <c:pt idx="871">
                  <c:v>16.13</c:v>
                </c:pt>
                <c:pt idx="872">
                  <c:v>16.170000000000002</c:v>
                </c:pt>
                <c:pt idx="873">
                  <c:v>16.2</c:v>
                </c:pt>
                <c:pt idx="874">
                  <c:v>16.239999999999998</c:v>
                </c:pt>
                <c:pt idx="875">
                  <c:v>16.28</c:v>
                </c:pt>
                <c:pt idx="876">
                  <c:v>16.32</c:v>
                </c:pt>
                <c:pt idx="877">
                  <c:v>16.36</c:v>
                </c:pt>
                <c:pt idx="878">
                  <c:v>16.399999999999999</c:v>
                </c:pt>
                <c:pt idx="879">
                  <c:v>16.440000000000001</c:v>
                </c:pt>
                <c:pt idx="880">
                  <c:v>16.47</c:v>
                </c:pt>
                <c:pt idx="881">
                  <c:v>16.510000000000002</c:v>
                </c:pt>
                <c:pt idx="882">
                  <c:v>16.55</c:v>
                </c:pt>
                <c:pt idx="883">
                  <c:v>16.600000000000001</c:v>
                </c:pt>
                <c:pt idx="884">
                  <c:v>16.64</c:v>
                </c:pt>
                <c:pt idx="885">
                  <c:v>16.68</c:v>
                </c:pt>
                <c:pt idx="886">
                  <c:v>16.72</c:v>
                </c:pt>
                <c:pt idx="887">
                  <c:v>16.760000000000002</c:v>
                </c:pt>
                <c:pt idx="888">
                  <c:v>16.8</c:v>
                </c:pt>
                <c:pt idx="889">
                  <c:v>16.84</c:v>
                </c:pt>
                <c:pt idx="890">
                  <c:v>16.89</c:v>
                </c:pt>
                <c:pt idx="891">
                  <c:v>16.93</c:v>
                </c:pt>
                <c:pt idx="892">
                  <c:v>16.97</c:v>
                </c:pt>
                <c:pt idx="893">
                  <c:v>17.010000000000002</c:v>
                </c:pt>
                <c:pt idx="894">
                  <c:v>17.059999999999999</c:v>
                </c:pt>
                <c:pt idx="895">
                  <c:v>17.100000000000001</c:v>
                </c:pt>
                <c:pt idx="896">
                  <c:v>17.149999999999999</c:v>
                </c:pt>
                <c:pt idx="897">
                  <c:v>17.190000000000001</c:v>
                </c:pt>
                <c:pt idx="898">
                  <c:v>17.23</c:v>
                </c:pt>
                <c:pt idx="899">
                  <c:v>17.28</c:v>
                </c:pt>
                <c:pt idx="900">
                  <c:v>17.329999999999998</c:v>
                </c:pt>
                <c:pt idx="901">
                  <c:v>17.37</c:v>
                </c:pt>
                <c:pt idx="902">
                  <c:v>17.420000000000002</c:v>
                </c:pt>
                <c:pt idx="903">
                  <c:v>17.46</c:v>
                </c:pt>
                <c:pt idx="904">
                  <c:v>17.510000000000002</c:v>
                </c:pt>
                <c:pt idx="905">
                  <c:v>17.559999999999999</c:v>
                </c:pt>
                <c:pt idx="906">
                  <c:v>17.600000000000001</c:v>
                </c:pt>
                <c:pt idx="907">
                  <c:v>17.649999999999999</c:v>
                </c:pt>
                <c:pt idx="908">
                  <c:v>17.7</c:v>
                </c:pt>
                <c:pt idx="909">
                  <c:v>17.75</c:v>
                </c:pt>
                <c:pt idx="910">
                  <c:v>17.8</c:v>
                </c:pt>
                <c:pt idx="911">
                  <c:v>17.850000000000001</c:v>
                </c:pt>
                <c:pt idx="912">
                  <c:v>17.899999999999999</c:v>
                </c:pt>
                <c:pt idx="913">
                  <c:v>17.940000000000001</c:v>
                </c:pt>
                <c:pt idx="914">
                  <c:v>18</c:v>
                </c:pt>
                <c:pt idx="915">
                  <c:v>18.05</c:v>
                </c:pt>
                <c:pt idx="916">
                  <c:v>18.100000000000001</c:v>
                </c:pt>
                <c:pt idx="917">
                  <c:v>18.149999999999999</c:v>
                </c:pt>
                <c:pt idx="918">
                  <c:v>18.2</c:v>
                </c:pt>
                <c:pt idx="919">
                  <c:v>18.25</c:v>
                </c:pt>
                <c:pt idx="920">
                  <c:v>18.3</c:v>
                </c:pt>
                <c:pt idx="921">
                  <c:v>18.36</c:v>
                </c:pt>
                <c:pt idx="922">
                  <c:v>18.41</c:v>
                </c:pt>
                <c:pt idx="923">
                  <c:v>18.46</c:v>
                </c:pt>
                <c:pt idx="924">
                  <c:v>18.52</c:v>
                </c:pt>
                <c:pt idx="925">
                  <c:v>18.57</c:v>
                </c:pt>
                <c:pt idx="926">
                  <c:v>18.63</c:v>
                </c:pt>
                <c:pt idx="927">
                  <c:v>18.68</c:v>
                </c:pt>
                <c:pt idx="928">
                  <c:v>18.739999999999998</c:v>
                </c:pt>
                <c:pt idx="929">
                  <c:v>18.79</c:v>
                </c:pt>
                <c:pt idx="930">
                  <c:v>18.850000000000001</c:v>
                </c:pt>
                <c:pt idx="931">
                  <c:v>18.91</c:v>
                </c:pt>
                <c:pt idx="932">
                  <c:v>18.96</c:v>
                </c:pt>
                <c:pt idx="933">
                  <c:v>19.02</c:v>
                </c:pt>
                <c:pt idx="934">
                  <c:v>19.079999999999998</c:v>
                </c:pt>
                <c:pt idx="935">
                  <c:v>19.14</c:v>
                </c:pt>
                <c:pt idx="936">
                  <c:v>19.2</c:v>
                </c:pt>
                <c:pt idx="937">
                  <c:v>19.260000000000002</c:v>
                </c:pt>
                <c:pt idx="938">
                  <c:v>19.32</c:v>
                </c:pt>
                <c:pt idx="939">
                  <c:v>19.38</c:v>
                </c:pt>
                <c:pt idx="940">
                  <c:v>19.440000000000001</c:v>
                </c:pt>
                <c:pt idx="941">
                  <c:v>19.5</c:v>
                </c:pt>
                <c:pt idx="942">
                  <c:v>19.559999999999999</c:v>
                </c:pt>
                <c:pt idx="943">
                  <c:v>19.63</c:v>
                </c:pt>
                <c:pt idx="944">
                  <c:v>19.690000000000001</c:v>
                </c:pt>
                <c:pt idx="945">
                  <c:v>19.75</c:v>
                </c:pt>
                <c:pt idx="946">
                  <c:v>19.82</c:v>
                </c:pt>
                <c:pt idx="947">
                  <c:v>19.88</c:v>
                </c:pt>
                <c:pt idx="948">
                  <c:v>19.95</c:v>
                </c:pt>
                <c:pt idx="949">
                  <c:v>20.010000000000002</c:v>
                </c:pt>
                <c:pt idx="950">
                  <c:v>20.079999999999998</c:v>
                </c:pt>
                <c:pt idx="951">
                  <c:v>20.14</c:v>
                </c:pt>
                <c:pt idx="952">
                  <c:v>20.21</c:v>
                </c:pt>
                <c:pt idx="953">
                  <c:v>20.28</c:v>
                </c:pt>
                <c:pt idx="954">
                  <c:v>20.350000000000001</c:v>
                </c:pt>
                <c:pt idx="955">
                  <c:v>20.420000000000002</c:v>
                </c:pt>
                <c:pt idx="956">
                  <c:v>20.49</c:v>
                </c:pt>
                <c:pt idx="957">
                  <c:v>20.56</c:v>
                </c:pt>
                <c:pt idx="958">
                  <c:v>20.63</c:v>
                </c:pt>
                <c:pt idx="959">
                  <c:v>20.7</c:v>
                </c:pt>
                <c:pt idx="960">
                  <c:v>20.77</c:v>
                </c:pt>
                <c:pt idx="961">
                  <c:v>20.84</c:v>
                </c:pt>
                <c:pt idx="962">
                  <c:v>20.91</c:v>
                </c:pt>
                <c:pt idx="963">
                  <c:v>20.99</c:v>
                </c:pt>
                <c:pt idx="964">
                  <c:v>21.06</c:v>
                </c:pt>
                <c:pt idx="965">
                  <c:v>21.14</c:v>
                </c:pt>
                <c:pt idx="966">
                  <c:v>21.21</c:v>
                </c:pt>
                <c:pt idx="967">
                  <c:v>21.29</c:v>
                </c:pt>
                <c:pt idx="968">
                  <c:v>21.36</c:v>
                </c:pt>
                <c:pt idx="969">
                  <c:v>21.44</c:v>
                </c:pt>
                <c:pt idx="970">
                  <c:v>21.52</c:v>
                </c:pt>
                <c:pt idx="971">
                  <c:v>21.6</c:v>
                </c:pt>
                <c:pt idx="972">
                  <c:v>21.68</c:v>
                </c:pt>
                <c:pt idx="973">
                  <c:v>21.76</c:v>
                </c:pt>
                <c:pt idx="974">
                  <c:v>21.84</c:v>
                </c:pt>
                <c:pt idx="975">
                  <c:v>21.92</c:v>
                </c:pt>
                <c:pt idx="976">
                  <c:v>22</c:v>
                </c:pt>
                <c:pt idx="977">
                  <c:v>22.08</c:v>
                </c:pt>
                <c:pt idx="978">
                  <c:v>22.16</c:v>
                </c:pt>
                <c:pt idx="979">
                  <c:v>22.25</c:v>
                </c:pt>
                <c:pt idx="980">
                  <c:v>22.33</c:v>
                </c:pt>
                <c:pt idx="981">
                  <c:v>22.42</c:v>
                </c:pt>
                <c:pt idx="982">
                  <c:v>22.5</c:v>
                </c:pt>
                <c:pt idx="983">
                  <c:v>22.59</c:v>
                </c:pt>
                <c:pt idx="984">
                  <c:v>22.68</c:v>
                </c:pt>
                <c:pt idx="985">
                  <c:v>22.77</c:v>
                </c:pt>
                <c:pt idx="986">
                  <c:v>22.85</c:v>
                </c:pt>
                <c:pt idx="987">
                  <c:v>22.94</c:v>
                </c:pt>
                <c:pt idx="988">
                  <c:v>23.03</c:v>
                </c:pt>
                <c:pt idx="989">
                  <c:v>23.13</c:v>
                </c:pt>
                <c:pt idx="990">
                  <c:v>23.22</c:v>
                </c:pt>
                <c:pt idx="991">
                  <c:v>23.31</c:v>
                </c:pt>
                <c:pt idx="992">
                  <c:v>23.4</c:v>
                </c:pt>
                <c:pt idx="993">
                  <c:v>23.5</c:v>
                </c:pt>
                <c:pt idx="994">
                  <c:v>23.59</c:v>
                </c:pt>
                <c:pt idx="995">
                  <c:v>23.69</c:v>
                </c:pt>
                <c:pt idx="996">
                  <c:v>23.79</c:v>
                </c:pt>
                <c:pt idx="997">
                  <c:v>23.88</c:v>
                </c:pt>
                <c:pt idx="998">
                  <c:v>23.98</c:v>
                </c:pt>
                <c:pt idx="999">
                  <c:v>24.08</c:v>
                </c:pt>
                <c:pt idx="1000">
                  <c:v>24.18</c:v>
                </c:pt>
                <c:pt idx="1001">
                  <c:v>24.28</c:v>
                </c:pt>
                <c:pt idx="1002">
                  <c:v>24.38</c:v>
                </c:pt>
                <c:pt idx="1003">
                  <c:v>24.49</c:v>
                </c:pt>
                <c:pt idx="1004">
                  <c:v>24.59</c:v>
                </c:pt>
                <c:pt idx="1005">
                  <c:v>24.7</c:v>
                </c:pt>
                <c:pt idx="1006">
                  <c:v>24.8</c:v>
                </c:pt>
                <c:pt idx="1007">
                  <c:v>24.91</c:v>
                </c:pt>
                <c:pt idx="1008">
                  <c:v>25.01</c:v>
                </c:pt>
                <c:pt idx="1009">
                  <c:v>25.12</c:v>
                </c:pt>
                <c:pt idx="1010">
                  <c:v>25.23</c:v>
                </c:pt>
                <c:pt idx="1011">
                  <c:v>25.34</c:v>
                </c:pt>
                <c:pt idx="1012">
                  <c:v>25.45</c:v>
                </c:pt>
                <c:pt idx="1013">
                  <c:v>25.57</c:v>
                </c:pt>
                <c:pt idx="1014">
                  <c:v>25.68</c:v>
                </c:pt>
                <c:pt idx="1015">
                  <c:v>25.79</c:v>
                </c:pt>
                <c:pt idx="1016">
                  <c:v>25.91</c:v>
                </c:pt>
                <c:pt idx="1017">
                  <c:v>26.02</c:v>
                </c:pt>
                <c:pt idx="1018">
                  <c:v>26.14</c:v>
                </c:pt>
                <c:pt idx="1019">
                  <c:v>26.26</c:v>
                </c:pt>
                <c:pt idx="1020">
                  <c:v>26.38</c:v>
                </c:pt>
                <c:pt idx="1021">
                  <c:v>26.5</c:v>
                </c:pt>
                <c:pt idx="1022">
                  <c:v>26.62</c:v>
                </c:pt>
                <c:pt idx="1023">
                  <c:v>26.74</c:v>
                </c:pt>
                <c:pt idx="1024">
                  <c:v>26.87</c:v>
                </c:pt>
                <c:pt idx="1025">
                  <c:v>26.99</c:v>
                </c:pt>
                <c:pt idx="1026">
                  <c:v>27.12</c:v>
                </c:pt>
                <c:pt idx="1027">
                  <c:v>27.24</c:v>
                </c:pt>
                <c:pt idx="1028">
                  <c:v>27.37</c:v>
                </c:pt>
                <c:pt idx="1029">
                  <c:v>27.5</c:v>
                </c:pt>
                <c:pt idx="1030">
                  <c:v>27.63</c:v>
                </c:pt>
                <c:pt idx="1031">
                  <c:v>27.76</c:v>
                </c:pt>
                <c:pt idx="1032">
                  <c:v>27.89</c:v>
                </c:pt>
                <c:pt idx="1033">
                  <c:v>28.03</c:v>
                </c:pt>
                <c:pt idx="1034">
                  <c:v>28.16</c:v>
                </c:pt>
                <c:pt idx="1035">
                  <c:v>28.3</c:v>
                </c:pt>
                <c:pt idx="1036">
                  <c:v>28.43</c:v>
                </c:pt>
                <c:pt idx="1037">
                  <c:v>28.57</c:v>
                </c:pt>
                <c:pt idx="1038">
                  <c:v>28.71</c:v>
                </c:pt>
                <c:pt idx="1039">
                  <c:v>28.85</c:v>
                </c:pt>
                <c:pt idx="1040">
                  <c:v>28.99</c:v>
                </c:pt>
                <c:pt idx="1041">
                  <c:v>29.14</c:v>
                </c:pt>
                <c:pt idx="1042">
                  <c:v>29.28</c:v>
                </c:pt>
                <c:pt idx="1043">
                  <c:v>29.43</c:v>
                </c:pt>
                <c:pt idx="1044">
                  <c:v>29.57</c:v>
                </c:pt>
                <c:pt idx="1045">
                  <c:v>29.72</c:v>
                </c:pt>
                <c:pt idx="1046">
                  <c:v>29.87</c:v>
                </c:pt>
                <c:pt idx="1047">
                  <c:v>30.02</c:v>
                </c:pt>
                <c:pt idx="1048">
                  <c:v>30.18</c:v>
                </c:pt>
                <c:pt idx="1049">
                  <c:v>30.33</c:v>
                </c:pt>
                <c:pt idx="1050">
                  <c:v>30.49</c:v>
                </c:pt>
                <c:pt idx="1051">
                  <c:v>30.64</c:v>
                </c:pt>
                <c:pt idx="1052">
                  <c:v>30.8</c:v>
                </c:pt>
                <c:pt idx="1053">
                  <c:v>30.96</c:v>
                </c:pt>
                <c:pt idx="1054">
                  <c:v>31.12</c:v>
                </c:pt>
                <c:pt idx="1055">
                  <c:v>31.28</c:v>
                </c:pt>
                <c:pt idx="1056">
                  <c:v>31.45</c:v>
                </c:pt>
                <c:pt idx="1057">
                  <c:v>31.61</c:v>
                </c:pt>
                <c:pt idx="1058">
                  <c:v>31.78</c:v>
                </c:pt>
                <c:pt idx="1059">
                  <c:v>31.95</c:v>
                </c:pt>
                <c:pt idx="1060">
                  <c:v>32.119999999999997</c:v>
                </c:pt>
                <c:pt idx="1061">
                  <c:v>32.29</c:v>
                </c:pt>
                <c:pt idx="1062">
                  <c:v>32.46</c:v>
                </c:pt>
                <c:pt idx="1063">
                  <c:v>32.630000000000003</c:v>
                </c:pt>
                <c:pt idx="1064">
                  <c:v>32.81</c:v>
                </c:pt>
                <c:pt idx="1065">
                  <c:v>32.99</c:v>
                </c:pt>
                <c:pt idx="1066">
                  <c:v>33.17</c:v>
                </c:pt>
                <c:pt idx="1067">
                  <c:v>33.35</c:v>
                </c:pt>
                <c:pt idx="1068">
                  <c:v>33.53</c:v>
                </c:pt>
                <c:pt idx="1069">
                  <c:v>33.71</c:v>
                </c:pt>
                <c:pt idx="1070">
                  <c:v>33.9</c:v>
                </c:pt>
                <c:pt idx="1071">
                  <c:v>34.090000000000003</c:v>
                </c:pt>
                <c:pt idx="1072">
                  <c:v>34.270000000000003</c:v>
                </c:pt>
                <c:pt idx="1073">
                  <c:v>34.46</c:v>
                </c:pt>
                <c:pt idx="1074">
                  <c:v>34.659999999999997</c:v>
                </c:pt>
                <c:pt idx="1075">
                  <c:v>34.85</c:v>
                </c:pt>
                <c:pt idx="1076">
                  <c:v>35.049999999999997</c:v>
                </c:pt>
                <c:pt idx="1077">
                  <c:v>35.24</c:v>
                </c:pt>
                <c:pt idx="1078">
                  <c:v>35.44</c:v>
                </c:pt>
                <c:pt idx="1079">
                  <c:v>35.64</c:v>
                </c:pt>
                <c:pt idx="1080">
                  <c:v>35.85</c:v>
                </c:pt>
                <c:pt idx="1081">
                  <c:v>36.049999999999997</c:v>
                </c:pt>
                <c:pt idx="1082">
                  <c:v>36.26</c:v>
                </c:pt>
                <c:pt idx="1083">
                  <c:v>36.47</c:v>
                </c:pt>
                <c:pt idx="1084">
                  <c:v>36.68</c:v>
                </c:pt>
                <c:pt idx="1085">
                  <c:v>36.89</c:v>
                </c:pt>
                <c:pt idx="1086">
                  <c:v>37.1</c:v>
                </c:pt>
                <c:pt idx="1087">
                  <c:v>37.32</c:v>
                </c:pt>
                <c:pt idx="1088">
                  <c:v>37.54</c:v>
                </c:pt>
                <c:pt idx="1089">
                  <c:v>37.76</c:v>
                </c:pt>
                <c:pt idx="1090">
                  <c:v>37.979999999999997</c:v>
                </c:pt>
                <c:pt idx="1091">
                  <c:v>38.200000000000003</c:v>
                </c:pt>
                <c:pt idx="1092">
                  <c:v>38.43</c:v>
                </c:pt>
                <c:pt idx="1093">
                  <c:v>38.659999999999997</c:v>
                </c:pt>
                <c:pt idx="1094">
                  <c:v>38.89</c:v>
                </c:pt>
                <c:pt idx="1095">
                  <c:v>39.119999999999997</c:v>
                </c:pt>
                <c:pt idx="1096">
                  <c:v>39.35</c:v>
                </c:pt>
                <c:pt idx="1097">
                  <c:v>39.590000000000003</c:v>
                </c:pt>
                <c:pt idx="1098">
                  <c:v>39.83</c:v>
                </c:pt>
                <c:pt idx="1099">
                  <c:v>40.07</c:v>
                </c:pt>
                <c:pt idx="1100">
                  <c:v>40.31</c:v>
                </c:pt>
                <c:pt idx="1101">
                  <c:v>40.56</c:v>
                </c:pt>
                <c:pt idx="1102">
                  <c:v>40.799999999999997</c:v>
                </c:pt>
                <c:pt idx="1103">
                  <c:v>41.05</c:v>
                </c:pt>
                <c:pt idx="1104">
                  <c:v>41.3</c:v>
                </c:pt>
                <c:pt idx="1105">
                  <c:v>41.56</c:v>
                </c:pt>
                <c:pt idx="1106">
                  <c:v>41.81</c:v>
                </c:pt>
                <c:pt idx="1107">
                  <c:v>42.07</c:v>
                </c:pt>
                <c:pt idx="1108">
                  <c:v>42.33</c:v>
                </c:pt>
                <c:pt idx="1109">
                  <c:v>42.6</c:v>
                </c:pt>
                <c:pt idx="1110">
                  <c:v>42.86</c:v>
                </c:pt>
                <c:pt idx="1111">
                  <c:v>43.13</c:v>
                </c:pt>
                <c:pt idx="1112">
                  <c:v>43.4</c:v>
                </c:pt>
                <c:pt idx="1113">
                  <c:v>43.67</c:v>
                </c:pt>
                <c:pt idx="1114">
                  <c:v>43.95</c:v>
                </c:pt>
                <c:pt idx="1115">
                  <c:v>44.23</c:v>
                </c:pt>
                <c:pt idx="1116">
                  <c:v>44.51</c:v>
                </c:pt>
                <c:pt idx="1117">
                  <c:v>44.79</c:v>
                </c:pt>
                <c:pt idx="1118">
                  <c:v>45.07</c:v>
                </c:pt>
                <c:pt idx="1119">
                  <c:v>45.36</c:v>
                </c:pt>
                <c:pt idx="1120">
                  <c:v>45.65</c:v>
                </c:pt>
                <c:pt idx="1121">
                  <c:v>45.95</c:v>
                </c:pt>
                <c:pt idx="1122">
                  <c:v>46.24</c:v>
                </c:pt>
                <c:pt idx="1123">
                  <c:v>46.54</c:v>
                </c:pt>
                <c:pt idx="1124">
                  <c:v>46.84</c:v>
                </c:pt>
                <c:pt idx="1125">
                  <c:v>47.15</c:v>
                </c:pt>
                <c:pt idx="1126">
                  <c:v>47.45</c:v>
                </c:pt>
                <c:pt idx="1127">
                  <c:v>47.76</c:v>
                </c:pt>
                <c:pt idx="1128">
                  <c:v>48.08</c:v>
                </c:pt>
                <c:pt idx="1129">
                  <c:v>48.39</c:v>
                </c:pt>
                <c:pt idx="1130">
                  <c:v>48.71</c:v>
                </c:pt>
                <c:pt idx="1131">
                  <c:v>49.03</c:v>
                </c:pt>
                <c:pt idx="1132">
                  <c:v>49.36</c:v>
                </c:pt>
                <c:pt idx="1133">
                  <c:v>49.68</c:v>
                </c:pt>
                <c:pt idx="1134">
                  <c:v>50.01</c:v>
                </c:pt>
                <c:pt idx="1135">
                  <c:v>50.35</c:v>
                </c:pt>
                <c:pt idx="1136">
                  <c:v>50.68</c:v>
                </c:pt>
                <c:pt idx="1137">
                  <c:v>51.02</c:v>
                </c:pt>
                <c:pt idx="1138">
                  <c:v>51.36</c:v>
                </c:pt>
                <c:pt idx="1139">
                  <c:v>51.71</c:v>
                </c:pt>
                <c:pt idx="1140">
                  <c:v>52.06</c:v>
                </c:pt>
                <c:pt idx="1141">
                  <c:v>52.41</c:v>
                </c:pt>
                <c:pt idx="1142">
                  <c:v>52.77</c:v>
                </c:pt>
                <c:pt idx="1143">
                  <c:v>53.12</c:v>
                </c:pt>
                <c:pt idx="1144">
                  <c:v>53.49</c:v>
                </c:pt>
                <c:pt idx="1145">
                  <c:v>53.85</c:v>
                </c:pt>
                <c:pt idx="1146">
                  <c:v>54.22</c:v>
                </c:pt>
                <c:pt idx="1147">
                  <c:v>54.59</c:v>
                </c:pt>
                <c:pt idx="1148">
                  <c:v>54.97</c:v>
                </c:pt>
                <c:pt idx="1149">
                  <c:v>55.35</c:v>
                </c:pt>
                <c:pt idx="1150">
                  <c:v>55.73</c:v>
                </c:pt>
                <c:pt idx="1151">
                  <c:v>56.11</c:v>
                </c:pt>
                <c:pt idx="1152">
                  <c:v>56.5</c:v>
                </c:pt>
                <c:pt idx="1153">
                  <c:v>56.9</c:v>
                </c:pt>
                <c:pt idx="1154">
                  <c:v>57.29</c:v>
                </c:pt>
                <c:pt idx="1155">
                  <c:v>57.69</c:v>
                </c:pt>
                <c:pt idx="1156">
                  <c:v>58.1</c:v>
                </c:pt>
                <c:pt idx="1157">
                  <c:v>58.5</c:v>
                </c:pt>
                <c:pt idx="1158">
                  <c:v>58.92</c:v>
                </c:pt>
                <c:pt idx="1159">
                  <c:v>59.33</c:v>
                </c:pt>
                <c:pt idx="1160">
                  <c:v>59.75</c:v>
                </c:pt>
                <c:pt idx="1161">
                  <c:v>60.17</c:v>
                </c:pt>
                <c:pt idx="1162">
                  <c:v>60.6</c:v>
                </c:pt>
                <c:pt idx="1163">
                  <c:v>61.03</c:v>
                </c:pt>
                <c:pt idx="1164">
                  <c:v>61.47</c:v>
                </c:pt>
                <c:pt idx="1165">
                  <c:v>61.91</c:v>
                </c:pt>
                <c:pt idx="1166">
                  <c:v>62.35</c:v>
                </c:pt>
                <c:pt idx="1167">
                  <c:v>62.8</c:v>
                </c:pt>
                <c:pt idx="1168">
                  <c:v>63.25</c:v>
                </c:pt>
                <c:pt idx="1169">
                  <c:v>63.71</c:v>
                </c:pt>
                <c:pt idx="1170">
                  <c:v>64.17</c:v>
                </c:pt>
                <c:pt idx="1171">
                  <c:v>64.63</c:v>
                </c:pt>
                <c:pt idx="1172">
                  <c:v>65.099999999999994</c:v>
                </c:pt>
                <c:pt idx="1173">
                  <c:v>65.58</c:v>
                </c:pt>
                <c:pt idx="1174">
                  <c:v>66.05</c:v>
                </c:pt>
                <c:pt idx="1175">
                  <c:v>66.540000000000006</c:v>
                </c:pt>
                <c:pt idx="1176">
                  <c:v>67.02</c:v>
                </c:pt>
                <c:pt idx="1177">
                  <c:v>67.52</c:v>
                </c:pt>
                <c:pt idx="1178">
                  <c:v>68.010000000000005</c:v>
                </c:pt>
                <c:pt idx="1179">
                  <c:v>68.510000000000005</c:v>
                </c:pt>
                <c:pt idx="1180">
                  <c:v>69.02</c:v>
                </c:pt>
                <c:pt idx="1181">
                  <c:v>69.53</c:v>
                </c:pt>
                <c:pt idx="1182">
                  <c:v>70.05</c:v>
                </c:pt>
                <c:pt idx="1183">
                  <c:v>70.569999999999993</c:v>
                </c:pt>
                <c:pt idx="1184">
                  <c:v>71.09</c:v>
                </c:pt>
                <c:pt idx="1185">
                  <c:v>71.63</c:v>
                </c:pt>
                <c:pt idx="1186">
                  <c:v>72.16</c:v>
                </c:pt>
                <c:pt idx="1187">
                  <c:v>72.7</c:v>
                </c:pt>
                <c:pt idx="1188">
                  <c:v>73.25</c:v>
                </c:pt>
                <c:pt idx="1189">
                  <c:v>73.8</c:v>
                </c:pt>
                <c:pt idx="1190">
                  <c:v>74.36</c:v>
                </c:pt>
                <c:pt idx="1191">
                  <c:v>74.92</c:v>
                </c:pt>
                <c:pt idx="1192">
                  <c:v>75.489999999999995</c:v>
                </c:pt>
                <c:pt idx="1193">
                  <c:v>76.06</c:v>
                </c:pt>
                <c:pt idx="1194">
                  <c:v>76.64</c:v>
                </c:pt>
                <c:pt idx="1195">
                  <c:v>77.23</c:v>
                </c:pt>
                <c:pt idx="1196">
                  <c:v>77.819999999999993</c:v>
                </c:pt>
                <c:pt idx="1197">
                  <c:v>78.41</c:v>
                </c:pt>
                <c:pt idx="1198">
                  <c:v>79.010000000000005</c:v>
                </c:pt>
                <c:pt idx="1199">
                  <c:v>79.62</c:v>
                </c:pt>
                <c:pt idx="1200">
                  <c:v>80.239999999999995</c:v>
                </c:pt>
                <c:pt idx="1201">
                  <c:v>80.86</c:v>
                </c:pt>
                <c:pt idx="1202">
                  <c:v>81.48</c:v>
                </c:pt>
                <c:pt idx="1203">
                  <c:v>82.11</c:v>
                </c:pt>
                <c:pt idx="1204">
                  <c:v>82.75</c:v>
                </c:pt>
                <c:pt idx="1205">
                  <c:v>83.4</c:v>
                </c:pt>
                <c:pt idx="1206">
                  <c:v>84.05</c:v>
                </c:pt>
                <c:pt idx="1207">
                  <c:v>84.71</c:v>
                </c:pt>
                <c:pt idx="1208">
                  <c:v>85.37</c:v>
                </c:pt>
                <c:pt idx="1209">
                  <c:v>86.04</c:v>
                </c:pt>
                <c:pt idx="1210">
                  <c:v>86.72</c:v>
                </c:pt>
                <c:pt idx="1211">
                  <c:v>87.4</c:v>
                </c:pt>
                <c:pt idx="1212">
                  <c:v>88.09</c:v>
                </c:pt>
                <c:pt idx="1213">
                  <c:v>88.79</c:v>
                </c:pt>
                <c:pt idx="1214">
                  <c:v>89.5</c:v>
                </c:pt>
                <c:pt idx="1215">
                  <c:v>90.21</c:v>
                </c:pt>
                <c:pt idx="1216">
                  <c:v>90.93</c:v>
                </c:pt>
                <c:pt idx="1217">
                  <c:v>91.65</c:v>
                </c:pt>
                <c:pt idx="1218">
                  <c:v>92.39</c:v>
                </c:pt>
                <c:pt idx="1219">
                  <c:v>93.13</c:v>
                </c:pt>
                <c:pt idx="1220">
                  <c:v>93.87</c:v>
                </c:pt>
                <c:pt idx="1221">
                  <c:v>94.63</c:v>
                </c:pt>
                <c:pt idx="1222">
                  <c:v>95.39</c:v>
                </c:pt>
                <c:pt idx="1223">
                  <c:v>96.16</c:v>
                </c:pt>
                <c:pt idx="1224">
                  <c:v>96.94</c:v>
                </c:pt>
                <c:pt idx="1225">
                  <c:v>97.73</c:v>
                </c:pt>
                <c:pt idx="1226">
                  <c:v>98.52</c:v>
                </c:pt>
                <c:pt idx="1227">
                  <c:v>99.33</c:v>
                </c:pt>
                <c:pt idx="1228">
                  <c:v>100.1</c:v>
                </c:pt>
                <c:pt idx="1229">
                  <c:v>101</c:v>
                </c:pt>
                <c:pt idx="1230">
                  <c:v>101.8</c:v>
                </c:pt>
                <c:pt idx="1231">
                  <c:v>102.6</c:v>
                </c:pt>
                <c:pt idx="1232">
                  <c:v>103.5</c:v>
                </c:pt>
                <c:pt idx="1233">
                  <c:v>104.3</c:v>
                </c:pt>
                <c:pt idx="1234">
                  <c:v>105.2</c:v>
                </c:pt>
                <c:pt idx="1235">
                  <c:v>106</c:v>
                </c:pt>
                <c:pt idx="1236">
                  <c:v>106.9</c:v>
                </c:pt>
                <c:pt idx="1237">
                  <c:v>107.8</c:v>
                </c:pt>
                <c:pt idx="1238">
                  <c:v>108.7</c:v>
                </c:pt>
                <c:pt idx="1239">
                  <c:v>109.6</c:v>
                </c:pt>
                <c:pt idx="1240">
                  <c:v>110.5</c:v>
                </c:pt>
                <c:pt idx="1241">
                  <c:v>111.5</c:v>
                </c:pt>
                <c:pt idx="1242">
                  <c:v>112.4</c:v>
                </c:pt>
                <c:pt idx="1243">
                  <c:v>113.3</c:v>
                </c:pt>
                <c:pt idx="1244">
                  <c:v>114.3</c:v>
                </c:pt>
                <c:pt idx="1245">
                  <c:v>115.3</c:v>
                </c:pt>
                <c:pt idx="1246">
                  <c:v>116.2</c:v>
                </c:pt>
                <c:pt idx="1247">
                  <c:v>117.2</c:v>
                </c:pt>
                <c:pt idx="1248">
                  <c:v>118.2</c:v>
                </c:pt>
                <c:pt idx="1249">
                  <c:v>119.2</c:v>
                </c:pt>
                <c:pt idx="1250">
                  <c:v>120.2</c:v>
                </c:pt>
                <c:pt idx="1251">
                  <c:v>121.2</c:v>
                </c:pt>
                <c:pt idx="1252">
                  <c:v>122.3</c:v>
                </c:pt>
                <c:pt idx="1253">
                  <c:v>123.3</c:v>
                </c:pt>
                <c:pt idx="1254">
                  <c:v>124.4</c:v>
                </c:pt>
                <c:pt idx="1255">
                  <c:v>125.5</c:v>
                </c:pt>
                <c:pt idx="1256">
                  <c:v>126.5</c:v>
                </c:pt>
                <c:pt idx="1257">
                  <c:v>127.6</c:v>
                </c:pt>
                <c:pt idx="1258">
                  <c:v>128.69999999999999</c:v>
                </c:pt>
                <c:pt idx="1259">
                  <c:v>129.80000000000001</c:v>
                </c:pt>
                <c:pt idx="1260">
                  <c:v>131</c:v>
                </c:pt>
                <c:pt idx="1261">
                  <c:v>132.1</c:v>
                </c:pt>
                <c:pt idx="1262">
                  <c:v>133.19999999999999</c:v>
                </c:pt>
                <c:pt idx="1263">
                  <c:v>134.4</c:v>
                </c:pt>
                <c:pt idx="1264">
                  <c:v>135.6</c:v>
                </c:pt>
                <c:pt idx="1265">
                  <c:v>136.69999999999999</c:v>
                </c:pt>
                <c:pt idx="1266">
                  <c:v>137.9</c:v>
                </c:pt>
                <c:pt idx="1267">
                  <c:v>139.1</c:v>
                </c:pt>
                <c:pt idx="1268">
                  <c:v>140.4</c:v>
                </c:pt>
                <c:pt idx="1269">
                  <c:v>141.6</c:v>
                </c:pt>
                <c:pt idx="1270">
                  <c:v>142.80000000000001</c:v>
                </c:pt>
                <c:pt idx="1271">
                  <c:v>144.1</c:v>
                </c:pt>
                <c:pt idx="1272">
                  <c:v>145.4</c:v>
                </c:pt>
                <c:pt idx="1273">
                  <c:v>146.6</c:v>
                </c:pt>
                <c:pt idx="1274">
                  <c:v>147.9</c:v>
                </c:pt>
                <c:pt idx="1275">
                  <c:v>149.19999999999999</c:v>
                </c:pt>
                <c:pt idx="1276">
                  <c:v>150.6</c:v>
                </c:pt>
                <c:pt idx="1277">
                  <c:v>151.9</c:v>
                </c:pt>
                <c:pt idx="1278">
                  <c:v>153.19999999999999</c:v>
                </c:pt>
                <c:pt idx="1279">
                  <c:v>154.6</c:v>
                </c:pt>
                <c:pt idx="1280">
                  <c:v>156</c:v>
                </c:pt>
                <c:pt idx="1281">
                  <c:v>157.4</c:v>
                </c:pt>
                <c:pt idx="1282">
                  <c:v>158.80000000000001</c:v>
                </c:pt>
                <c:pt idx="1283">
                  <c:v>160.19999999999999</c:v>
                </c:pt>
                <c:pt idx="1284">
                  <c:v>161.6</c:v>
                </c:pt>
                <c:pt idx="1285">
                  <c:v>163</c:v>
                </c:pt>
                <c:pt idx="1286">
                  <c:v>164.5</c:v>
                </c:pt>
                <c:pt idx="1287">
                  <c:v>166</c:v>
                </c:pt>
                <c:pt idx="1288">
                  <c:v>167.5</c:v>
                </c:pt>
                <c:pt idx="1289">
                  <c:v>169</c:v>
                </c:pt>
                <c:pt idx="1290">
                  <c:v>170.5</c:v>
                </c:pt>
                <c:pt idx="1291">
                  <c:v>172</c:v>
                </c:pt>
                <c:pt idx="1292">
                  <c:v>173.6</c:v>
                </c:pt>
                <c:pt idx="1293">
                  <c:v>175.1</c:v>
                </c:pt>
                <c:pt idx="1294">
                  <c:v>176.7</c:v>
                </c:pt>
                <c:pt idx="1295">
                  <c:v>178.3</c:v>
                </c:pt>
                <c:pt idx="1296">
                  <c:v>179.9</c:v>
                </c:pt>
                <c:pt idx="1297">
                  <c:v>181.5</c:v>
                </c:pt>
                <c:pt idx="1298">
                  <c:v>183.2</c:v>
                </c:pt>
                <c:pt idx="1299">
                  <c:v>184.8</c:v>
                </c:pt>
                <c:pt idx="1300">
                  <c:v>186.5</c:v>
                </c:pt>
                <c:pt idx="1301">
                  <c:v>188.2</c:v>
                </c:pt>
                <c:pt idx="1302">
                  <c:v>189.9</c:v>
                </c:pt>
                <c:pt idx="1303">
                  <c:v>191.6</c:v>
                </c:pt>
                <c:pt idx="1304">
                  <c:v>193.3</c:v>
                </c:pt>
                <c:pt idx="1305">
                  <c:v>195.1</c:v>
                </c:pt>
                <c:pt idx="1306">
                  <c:v>196.8</c:v>
                </c:pt>
                <c:pt idx="1307">
                  <c:v>198.6</c:v>
                </c:pt>
                <c:pt idx="1308">
                  <c:v>200.4</c:v>
                </c:pt>
                <c:pt idx="1309">
                  <c:v>202.2</c:v>
                </c:pt>
                <c:pt idx="1310">
                  <c:v>204.1</c:v>
                </c:pt>
                <c:pt idx="1311">
                  <c:v>205.9</c:v>
                </c:pt>
                <c:pt idx="1312">
                  <c:v>207.8</c:v>
                </c:pt>
                <c:pt idx="1313">
                  <c:v>209.7</c:v>
                </c:pt>
                <c:pt idx="1314">
                  <c:v>211.6</c:v>
                </c:pt>
                <c:pt idx="1315">
                  <c:v>213.5</c:v>
                </c:pt>
                <c:pt idx="1316">
                  <c:v>215.4</c:v>
                </c:pt>
                <c:pt idx="1317">
                  <c:v>217.4</c:v>
                </c:pt>
                <c:pt idx="1318">
                  <c:v>219.4</c:v>
                </c:pt>
                <c:pt idx="1319">
                  <c:v>221.3</c:v>
                </c:pt>
                <c:pt idx="1320">
                  <c:v>223.3</c:v>
                </c:pt>
                <c:pt idx="1321">
                  <c:v>225.4</c:v>
                </c:pt>
                <c:pt idx="1322">
                  <c:v>227.4</c:v>
                </c:pt>
                <c:pt idx="1323">
                  <c:v>229.5</c:v>
                </c:pt>
                <c:pt idx="1324">
                  <c:v>231.5</c:v>
                </c:pt>
                <c:pt idx="1325">
                  <c:v>233.6</c:v>
                </c:pt>
                <c:pt idx="1326">
                  <c:v>235.7</c:v>
                </c:pt>
                <c:pt idx="1327">
                  <c:v>237.9</c:v>
                </c:pt>
                <c:pt idx="1328">
                  <c:v>240</c:v>
                </c:pt>
                <c:pt idx="1329">
                  <c:v>242.2</c:v>
                </c:pt>
                <c:pt idx="1330">
                  <c:v>244.4</c:v>
                </c:pt>
                <c:pt idx="1331">
                  <c:v>246.6</c:v>
                </c:pt>
                <c:pt idx="1332">
                  <c:v>248.8</c:v>
                </c:pt>
                <c:pt idx="1333">
                  <c:v>251</c:v>
                </c:pt>
                <c:pt idx="1334">
                  <c:v>253.3</c:v>
                </c:pt>
                <c:pt idx="1335">
                  <c:v>255.6</c:v>
                </c:pt>
                <c:pt idx="1336">
                  <c:v>257.8</c:v>
                </c:pt>
                <c:pt idx="1337">
                  <c:v>260.2</c:v>
                </c:pt>
                <c:pt idx="1338">
                  <c:v>262.5</c:v>
                </c:pt>
                <c:pt idx="1339">
                  <c:v>264.8</c:v>
                </c:pt>
                <c:pt idx="1340">
                  <c:v>267.2</c:v>
                </c:pt>
                <c:pt idx="1341">
                  <c:v>269.60000000000002</c:v>
                </c:pt>
                <c:pt idx="1342">
                  <c:v>272</c:v>
                </c:pt>
                <c:pt idx="1343">
                  <c:v>274.39999999999998</c:v>
                </c:pt>
                <c:pt idx="1344">
                  <c:v>276.89999999999998</c:v>
                </c:pt>
                <c:pt idx="1345">
                  <c:v>279.3</c:v>
                </c:pt>
                <c:pt idx="1346">
                  <c:v>281.8</c:v>
                </c:pt>
                <c:pt idx="1347">
                  <c:v>284.3</c:v>
                </c:pt>
                <c:pt idx="1348">
                  <c:v>286.8</c:v>
                </c:pt>
                <c:pt idx="1349">
                  <c:v>289.3</c:v>
                </c:pt>
                <c:pt idx="1350">
                  <c:v>291.89999999999998</c:v>
                </c:pt>
                <c:pt idx="1351">
                  <c:v>294.39999999999998</c:v>
                </c:pt>
                <c:pt idx="1352">
                  <c:v>297</c:v>
                </c:pt>
                <c:pt idx="1353">
                  <c:v>299.60000000000002</c:v>
                </c:pt>
                <c:pt idx="1354">
                  <c:v>302.3</c:v>
                </c:pt>
                <c:pt idx="1355">
                  <c:v>304.89999999999998</c:v>
                </c:pt>
                <c:pt idx="1356">
                  <c:v>307.60000000000002</c:v>
                </c:pt>
                <c:pt idx="1357">
                  <c:v>310.2</c:v>
                </c:pt>
                <c:pt idx="1358">
                  <c:v>312.89999999999998</c:v>
                </c:pt>
                <c:pt idx="1359">
                  <c:v>315.60000000000002</c:v>
                </c:pt>
                <c:pt idx="1360">
                  <c:v>318.39999999999998</c:v>
                </c:pt>
                <c:pt idx="1361">
                  <c:v>321.10000000000002</c:v>
                </c:pt>
                <c:pt idx="1362">
                  <c:v>323.89999999999998</c:v>
                </c:pt>
                <c:pt idx="1363">
                  <c:v>326.7</c:v>
                </c:pt>
                <c:pt idx="1364">
                  <c:v>329.5</c:v>
                </c:pt>
                <c:pt idx="1365">
                  <c:v>332.3</c:v>
                </c:pt>
                <c:pt idx="1366">
                  <c:v>335.1</c:v>
                </c:pt>
                <c:pt idx="1367">
                  <c:v>338</c:v>
                </c:pt>
                <c:pt idx="1368">
                  <c:v>340.9</c:v>
                </c:pt>
                <c:pt idx="1369">
                  <c:v>343.8</c:v>
                </c:pt>
                <c:pt idx="1370">
                  <c:v>346.7</c:v>
                </c:pt>
                <c:pt idx="1371">
                  <c:v>349.6</c:v>
                </c:pt>
                <c:pt idx="1372">
                  <c:v>352.5</c:v>
                </c:pt>
                <c:pt idx="1373">
                  <c:v>355.5</c:v>
                </c:pt>
                <c:pt idx="1374">
                  <c:v>358.5</c:v>
                </c:pt>
                <c:pt idx="1375">
                  <c:v>361.5</c:v>
                </c:pt>
                <c:pt idx="1376">
                  <c:v>364.5</c:v>
                </c:pt>
                <c:pt idx="1377">
                  <c:v>367.5</c:v>
                </c:pt>
                <c:pt idx="1378">
                  <c:v>370.6</c:v>
                </c:pt>
                <c:pt idx="1379">
                  <c:v>373.6</c:v>
                </c:pt>
                <c:pt idx="1380">
                  <c:v>376.7</c:v>
                </c:pt>
                <c:pt idx="1381">
                  <c:v>379.8</c:v>
                </c:pt>
                <c:pt idx="1382">
                  <c:v>382.9</c:v>
                </c:pt>
                <c:pt idx="1383">
                  <c:v>386</c:v>
                </c:pt>
                <c:pt idx="1384">
                  <c:v>389.2</c:v>
                </c:pt>
                <c:pt idx="1385">
                  <c:v>392.3</c:v>
                </c:pt>
                <c:pt idx="1386">
                  <c:v>395.5</c:v>
                </c:pt>
                <c:pt idx="1387">
                  <c:v>398.7</c:v>
                </c:pt>
                <c:pt idx="1388">
                  <c:v>401.9</c:v>
                </c:pt>
                <c:pt idx="1389">
                  <c:v>405.1</c:v>
                </c:pt>
                <c:pt idx="1390">
                  <c:v>408.4</c:v>
                </c:pt>
                <c:pt idx="1391">
                  <c:v>411.6</c:v>
                </c:pt>
                <c:pt idx="1392">
                  <c:v>414.9</c:v>
                </c:pt>
                <c:pt idx="1393">
                  <c:v>418.2</c:v>
                </c:pt>
                <c:pt idx="1394">
                  <c:v>421.5</c:v>
                </c:pt>
                <c:pt idx="1395">
                  <c:v>424.8</c:v>
                </c:pt>
                <c:pt idx="1396">
                  <c:v>428.1</c:v>
                </c:pt>
                <c:pt idx="1397">
                  <c:v>431.4</c:v>
                </c:pt>
                <c:pt idx="1398">
                  <c:v>434.8</c:v>
                </c:pt>
                <c:pt idx="1399">
                  <c:v>438.1</c:v>
                </c:pt>
                <c:pt idx="1400">
                  <c:v>441.5</c:v>
                </c:pt>
                <c:pt idx="1401">
                  <c:v>444.9</c:v>
                </c:pt>
                <c:pt idx="1402">
                  <c:v>448.3</c:v>
                </c:pt>
                <c:pt idx="1403">
                  <c:v>451.7</c:v>
                </c:pt>
                <c:pt idx="1404">
                  <c:v>455.2</c:v>
                </c:pt>
                <c:pt idx="1405">
                  <c:v>458.6</c:v>
                </c:pt>
                <c:pt idx="1406">
                  <c:v>462.1</c:v>
                </c:pt>
                <c:pt idx="1407">
                  <c:v>465.5</c:v>
                </c:pt>
                <c:pt idx="1408">
                  <c:v>469</c:v>
                </c:pt>
                <c:pt idx="1409">
                  <c:v>472.5</c:v>
                </c:pt>
                <c:pt idx="1410">
                  <c:v>476</c:v>
                </c:pt>
                <c:pt idx="1411">
                  <c:v>479.5</c:v>
                </c:pt>
                <c:pt idx="1412">
                  <c:v>483.1</c:v>
                </c:pt>
                <c:pt idx="1413">
                  <c:v>486.6</c:v>
                </c:pt>
                <c:pt idx="1414">
                  <c:v>490.1</c:v>
                </c:pt>
                <c:pt idx="1415">
                  <c:v>493.7</c:v>
                </c:pt>
                <c:pt idx="1416">
                  <c:v>497.3</c:v>
                </c:pt>
                <c:pt idx="1417">
                  <c:v>500.9</c:v>
                </c:pt>
                <c:pt idx="1418">
                  <c:v>504.5</c:v>
                </c:pt>
                <c:pt idx="1419">
                  <c:v>508.1</c:v>
                </c:pt>
                <c:pt idx="1420">
                  <c:v>511.7</c:v>
                </c:pt>
                <c:pt idx="1421">
                  <c:v>515.29999999999995</c:v>
                </c:pt>
                <c:pt idx="1422">
                  <c:v>518.9</c:v>
                </c:pt>
                <c:pt idx="1423">
                  <c:v>522.6</c:v>
                </c:pt>
                <c:pt idx="1424">
                  <c:v>526.20000000000005</c:v>
                </c:pt>
                <c:pt idx="1425">
                  <c:v>529.9</c:v>
                </c:pt>
                <c:pt idx="1426">
                  <c:v>533.6</c:v>
                </c:pt>
                <c:pt idx="1427">
                  <c:v>537.20000000000005</c:v>
                </c:pt>
                <c:pt idx="1428">
                  <c:v>540.9</c:v>
                </c:pt>
                <c:pt idx="1429">
                  <c:v>544.6</c:v>
                </c:pt>
                <c:pt idx="1430">
                  <c:v>548.29999999999995</c:v>
                </c:pt>
                <c:pt idx="1431">
                  <c:v>552</c:v>
                </c:pt>
                <c:pt idx="1432">
                  <c:v>555.70000000000005</c:v>
                </c:pt>
                <c:pt idx="1433">
                  <c:v>559.5</c:v>
                </c:pt>
                <c:pt idx="1434">
                  <c:v>563.20000000000005</c:v>
                </c:pt>
                <c:pt idx="1435">
                  <c:v>566.9</c:v>
                </c:pt>
                <c:pt idx="1436">
                  <c:v>570.70000000000005</c:v>
                </c:pt>
                <c:pt idx="1437">
                  <c:v>574.5</c:v>
                </c:pt>
                <c:pt idx="1438">
                  <c:v>578.20000000000005</c:v>
                </c:pt>
                <c:pt idx="1439">
                  <c:v>582</c:v>
                </c:pt>
                <c:pt idx="1440">
                  <c:v>585.79999999999995</c:v>
                </c:pt>
                <c:pt idx="1441">
                  <c:v>589.5</c:v>
                </c:pt>
                <c:pt idx="1442">
                  <c:v>593.29999999999995</c:v>
                </c:pt>
                <c:pt idx="1443">
                  <c:v>597.1</c:v>
                </c:pt>
                <c:pt idx="1444">
                  <c:v>600.9</c:v>
                </c:pt>
                <c:pt idx="1445">
                  <c:v>604.70000000000005</c:v>
                </c:pt>
                <c:pt idx="1446">
                  <c:v>608.5</c:v>
                </c:pt>
                <c:pt idx="1447">
                  <c:v>612.29999999999995</c:v>
                </c:pt>
                <c:pt idx="1448">
                  <c:v>616.20000000000005</c:v>
                </c:pt>
                <c:pt idx="1449">
                  <c:v>620</c:v>
                </c:pt>
                <c:pt idx="1450">
                  <c:v>623.79999999999995</c:v>
                </c:pt>
                <c:pt idx="1451">
                  <c:v>627.6</c:v>
                </c:pt>
                <c:pt idx="1452">
                  <c:v>631.5</c:v>
                </c:pt>
                <c:pt idx="1453">
                  <c:v>635.29999999999995</c:v>
                </c:pt>
                <c:pt idx="1454">
                  <c:v>639.20000000000005</c:v>
                </c:pt>
                <c:pt idx="1455">
                  <c:v>643</c:v>
                </c:pt>
                <c:pt idx="1456">
                  <c:v>646.9</c:v>
                </c:pt>
                <c:pt idx="1457">
                  <c:v>650.70000000000005</c:v>
                </c:pt>
                <c:pt idx="1458">
                  <c:v>654.6</c:v>
                </c:pt>
                <c:pt idx="1459">
                  <c:v>658.4</c:v>
                </c:pt>
                <c:pt idx="1460">
                  <c:v>662.3</c:v>
                </c:pt>
                <c:pt idx="1461">
                  <c:v>666.2</c:v>
                </c:pt>
                <c:pt idx="1462">
                  <c:v>670.1</c:v>
                </c:pt>
                <c:pt idx="1463">
                  <c:v>673.9</c:v>
                </c:pt>
                <c:pt idx="1464">
                  <c:v>677.8</c:v>
                </c:pt>
                <c:pt idx="1465">
                  <c:v>681.7</c:v>
                </c:pt>
                <c:pt idx="1466">
                  <c:v>685.6</c:v>
                </c:pt>
                <c:pt idx="1467">
                  <c:v>689.5</c:v>
                </c:pt>
                <c:pt idx="1468">
                  <c:v>693.3</c:v>
                </c:pt>
                <c:pt idx="1469">
                  <c:v>697.2</c:v>
                </c:pt>
                <c:pt idx="1470">
                  <c:v>701.1</c:v>
                </c:pt>
                <c:pt idx="1471">
                  <c:v>705</c:v>
                </c:pt>
                <c:pt idx="1472">
                  <c:v>708.9</c:v>
                </c:pt>
                <c:pt idx="1473">
                  <c:v>712.8</c:v>
                </c:pt>
                <c:pt idx="1474">
                  <c:v>716.7</c:v>
                </c:pt>
                <c:pt idx="1475">
                  <c:v>720.6</c:v>
                </c:pt>
                <c:pt idx="1476">
                  <c:v>724.5</c:v>
                </c:pt>
                <c:pt idx="1477">
                  <c:v>728.4</c:v>
                </c:pt>
                <c:pt idx="1478">
                  <c:v>732.2</c:v>
                </c:pt>
                <c:pt idx="1479">
                  <c:v>736</c:v>
                </c:pt>
                <c:pt idx="1480">
                  <c:v>739.8</c:v>
                </c:pt>
                <c:pt idx="1481">
                  <c:v>743.5</c:v>
                </c:pt>
                <c:pt idx="1482">
                  <c:v>747.1</c:v>
                </c:pt>
                <c:pt idx="1483">
                  <c:v>750.8</c:v>
                </c:pt>
                <c:pt idx="1484">
                  <c:v>754.3</c:v>
                </c:pt>
                <c:pt idx="1485">
                  <c:v>757.9</c:v>
                </c:pt>
                <c:pt idx="1486">
                  <c:v>761.3</c:v>
                </c:pt>
                <c:pt idx="1487">
                  <c:v>764.8</c:v>
                </c:pt>
                <c:pt idx="1488">
                  <c:v>768.2</c:v>
                </c:pt>
                <c:pt idx="1489">
                  <c:v>771.5</c:v>
                </c:pt>
                <c:pt idx="1490">
                  <c:v>774.8</c:v>
                </c:pt>
                <c:pt idx="1491">
                  <c:v>778.1</c:v>
                </c:pt>
                <c:pt idx="1492">
                  <c:v>781.3</c:v>
                </c:pt>
                <c:pt idx="1493">
                  <c:v>784.6</c:v>
                </c:pt>
                <c:pt idx="1494">
                  <c:v>787.7</c:v>
                </c:pt>
                <c:pt idx="1495">
                  <c:v>790.9</c:v>
                </c:pt>
                <c:pt idx="1496">
                  <c:v>794.1</c:v>
                </c:pt>
                <c:pt idx="1497">
                  <c:v>797.2</c:v>
                </c:pt>
                <c:pt idx="1498">
                  <c:v>800.3</c:v>
                </c:pt>
                <c:pt idx="1499">
                  <c:v>803.4</c:v>
                </c:pt>
                <c:pt idx="1500">
                  <c:v>806.5</c:v>
                </c:pt>
                <c:pt idx="1501">
                  <c:v>809.5</c:v>
                </c:pt>
                <c:pt idx="1502">
                  <c:v>812.6</c:v>
                </c:pt>
                <c:pt idx="1503">
                  <c:v>815.7</c:v>
                </c:pt>
                <c:pt idx="1504">
                  <c:v>818.7</c:v>
                </c:pt>
                <c:pt idx="1505">
                  <c:v>821.8</c:v>
                </c:pt>
                <c:pt idx="1506">
                  <c:v>824.9</c:v>
                </c:pt>
                <c:pt idx="1507">
                  <c:v>827.9</c:v>
                </c:pt>
                <c:pt idx="1508">
                  <c:v>831</c:v>
                </c:pt>
                <c:pt idx="1509">
                  <c:v>834.1</c:v>
                </c:pt>
                <c:pt idx="1510">
                  <c:v>837.2</c:v>
                </c:pt>
                <c:pt idx="1511">
                  <c:v>840.3</c:v>
                </c:pt>
                <c:pt idx="1512">
                  <c:v>843.5</c:v>
                </c:pt>
                <c:pt idx="1513">
                  <c:v>846.6</c:v>
                </c:pt>
                <c:pt idx="1514">
                  <c:v>849.8</c:v>
                </c:pt>
                <c:pt idx="1515">
                  <c:v>853</c:v>
                </c:pt>
                <c:pt idx="1516">
                  <c:v>856.2</c:v>
                </c:pt>
                <c:pt idx="1517">
                  <c:v>859.4</c:v>
                </c:pt>
                <c:pt idx="1518">
                  <c:v>862.7</c:v>
                </c:pt>
                <c:pt idx="1519">
                  <c:v>866</c:v>
                </c:pt>
                <c:pt idx="1520">
                  <c:v>869.3</c:v>
                </c:pt>
                <c:pt idx="1521">
                  <c:v>872.6</c:v>
                </c:pt>
                <c:pt idx="1522">
                  <c:v>876</c:v>
                </c:pt>
                <c:pt idx="1523">
                  <c:v>879.4</c:v>
                </c:pt>
                <c:pt idx="1524">
                  <c:v>882.8</c:v>
                </c:pt>
                <c:pt idx="1525">
                  <c:v>886.2</c:v>
                </c:pt>
                <c:pt idx="1526">
                  <c:v>889.7</c:v>
                </c:pt>
                <c:pt idx="1527">
                  <c:v>893.2</c:v>
                </c:pt>
                <c:pt idx="1528">
                  <c:v>896.7</c:v>
                </c:pt>
                <c:pt idx="1529">
                  <c:v>900.2</c:v>
                </c:pt>
                <c:pt idx="1530">
                  <c:v>903.8</c:v>
                </c:pt>
                <c:pt idx="1531">
                  <c:v>907.4</c:v>
                </c:pt>
                <c:pt idx="1532">
                  <c:v>911</c:v>
                </c:pt>
                <c:pt idx="1533">
                  <c:v>914.7</c:v>
                </c:pt>
                <c:pt idx="1534">
                  <c:v>918.4</c:v>
                </c:pt>
                <c:pt idx="1535">
                  <c:v>922.1</c:v>
                </c:pt>
                <c:pt idx="1536">
                  <c:v>925.8</c:v>
                </c:pt>
                <c:pt idx="1537">
                  <c:v>929.6</c:v>
                </c:pt>
                <c:pt idx="1538">
                  <c:v>933.4</c:v>
                </c:pt>
                <c:pt idx="1539">
                  <c:v>937.2</c:v>
                </c:pt>
                <c:pt idx="1540">
                  <c:v>941</c:v>
                </c:pt>
                <c:pt idx="1541">
                  <c:v>944.9</c:v>
                </c:pt>
                <c:pt idx="1542">
                  <c:v>948.8</c:v>
                </c:pt>
                <c:pt idx="1543">
                  <c:v>952.7</c:v>
                </c:pt>
                <c:pt idx="1544">
                  <c:v>956.6</c:v>
                </c:pt>
                <c:pt idx="1545">
                  <c:v>960.6</c:v>
                </c:pt>
                <c:pt idx="1546">
                  <c:v>964.5</c:v>
                </c:pt>
                <c:pt idx="1547">
                  <c:v>968.5</c:v>
                </c:pt>
                <c:pt idx="1548">
                  <c:v>972.6</c:v>
                </c:pt>
                <c:pt idx="1549">
                  <c:v>976.6</c:v>
                </c:pt>
                <c:pt idx="1550">
                  <c:v>980.7</c:v>
                </c:pt>
                <c:pt idx="1551">
                  <c:v>984.7</c:v>
                </c:pt>
                <c:pt idx="1552">
                  <c:v>988.8</c:v>
                </c:pt>
                <c:pt idx="1553">
                  <c:v>993</c:v>
                </c:pt>
                <c:pt idx="1554">
                  <c:v>997.1</c:v>
                </c:pt>
                <c:pt idx="1555">
                  <c:v>1001</c:v>
                </c:pt>
                <c:pt idx="1556">
                  <c:v>1005</c:v>
                </c:pt>
                <c:pt idx="1557">
                  <c:v>1010</c:v>
                </c:pt>
                <c:pt idx="1558">
                  <c:v>1014</c:v>
                </c:pt>
                <c:pt idx="1559">
                  <c:v>1018</c:v>
                </c:pt>
                <c:pt idx="1560">
                  <c:v>1022</c:v>
                </c:pt>
                <c:pt idx="1561">
                  <c:v>1027</c:v>
                </c:pt>
                <c:pt idx="1562">
                  <c:v>1031</c:v>
                </c:pt>
                <c:pt idx="1563">
                  <c:v>1035</c:v>
                </c:pt>
                <c:pt idx="1564">
                  <c:v>1039</c:v>
                </c:pt>
                <c:pt idx="1565">
                  <c:v>1044</c:v>
                </c:pt>
                <c:pt idx="1566">
                  <c:v>1048</c:v>
                </c:pt>
                <c:pt idx="1567">
                  <c:v>1052</c:v>
                </c:pt>
                <c:pt idx="1568">
                  <c:v>1057</c:v>
                </c:pt>
                <c:pt idx="1569">
                  <c:v>1061</c:v>
                </c:pt>
                <c:pt idx="1570">
                  <c:v>1065</c:v>
                </c:pt>
                <c:pt idx="1571">
                  <c:v>1070</c:v>
                </c:pt>
                <c:pt idx="1572">
                  <c:v>1074</c:v>
                </c:pt>
                <c:pt idx="1573">
                  <c:v>1079</c:v>
                </c:pt>
                <c:pt idx="1574">
                  <c:v>1083</c:v>
                </c:pt>
                <c:pt idx="1575">
                  <c:v>1087</c:v>
                </c:pt>
                <c:pt idx="1576">
                  <c:v>1092</c:v>
                </c:pt>
                <c:pt idx="1577">
                  <c:v>1096</c:v>
                </c:pt>
                <c:pt idx="1578">
                  <c:v>1101</c:v>
                </c:pt>
                <c:pt idx="1579">
                  <c:v>1105</c:v>
                </c:pt>
                <c:pt idx="1580">
                  <c:v>1110</c:v>
                </c:pt>
                <c:pt idx="1581">
                  <c:v>1114</c:v>
                </c:pt>
                <c:pt idx="1582">
                  <c:v>1119</c:v>
                </c:pt>
                <c:pt idx="1583">
                  <c:v>1123</c:v>
                </c:pt>
                <c:pt idx="1584">
                  <c:v>1128</c:v>
                </c:pt>
                <c:pt idx="1585">
                  <c:v>1132</c:v>
                </c:pt>
                <c:pt idx="1586">
                  <c:v>1137</c:v>
                </c:pt>
                <c:pt idx="1587">
                  <c:v>1141</c:v>
                </c:pt>
                <c:pt idx="1588">
                  <c:v>1146</c:v>
                </c:pt>
                <c:pt idx="1589">
                  <c:v>1150</c:v>
                </c:pt>
                <c:pt idx="1590">
                  <c:v>1155</c:v>
                </c:pt>
                <c:pt idx="1591">
                  <c:v>1159</c:v>
                </c:pt>
                <c:pt idx="1592">
                  <c:v>1164</c:v>
                </c:pt>
                <c:pt idx="1593">
                  <c:v>1168</c:v>
                </c:pt>
                <c:pt idx="1594">
                  <c:v>1173</c:v>
                </c:pt>
                <c:pt idx="1595">
                  <c:v>1177</c:v>
                </c:pt>
                <c:pt idx="1596">
                  <c:v>1182</c:v>
                </c:pt>
                <c:pt idx="1597">
                  <c:v>1187</c:v>
                </c:pt>
                <c:pt idx="1598">
                  <c:v>1191</c:v>
                </c:pt>
                <c:pt idx="1599">
                  <c:v>1196</c:v>
                </c:pt>
                <c:pt idx="1600">
                  <c:v>1200</c:v>
                </c:pt>
                <c:pt idx="1601">
                  <c:v>1205</c:v>
                </c:pt>
                <c:pt idx="1602">
                  <c:v>1209</c:v>
                </c:pt>
                <c:pt idx="1603">
                  <c:v>1214</c:v>
                </c:pt>
                <c:pt idx="1604">
                  <c:v>1219</c:v>
                </c:pt>
                <c:pt idx="1605">
                  <c:v>1223</c:v>
                </c:pt>
                <c:pt idx="1606">
                  <c:v>1228</c:v>
                </c:pt>
                <c:pt idx="1607">
                  <c:v>1232</c:v>
                </c:pt>
                <c:pt idx="1608">
                  <c:v>1237</c:v>
                </c:pt>
                <c:pt idx="1609">
                  <c:v>1242</c:v>
                </c:pt>
                <c:pt idx="1610">
                  <c:v>1246</c:v>
                </c:pt>
                <c:pt idx="1611">
                  <c:v>1251</c:v>
                </c:pt>
                <c:pt idx="1612">
                  <c:v>1255</c:v>
                </c:pt>
                <c:pt idx="1613">
                  <c:v>1260</c:v>
                </c:pt>
                <c:pt idx="1614">
                  <c:v>1265</c:v>
                </c:pt>
                <c:pt idx="1615">
                  <c:v>1269</c:v>
                </c:pt>
                <c:pt idx="1616">
                  <c:v>1274</c:v>
                </c:pt>
                <c:pt idx="1617">
                  <c:v>1279</c:v>
                </c:pt>
                <c:pt idx="1618">
                  <c:v>1283</c:v>
                </c:pt>
                <c:pt idx="1619">
                  <c:v>1288</c:v>
                </c:pt>
                <c:pt idx="1620">
                  <c:v>1292</c:v>
                </c:pt>
                <c:pt idx="1621">
                  <c:v>1297</c:v>
                </c:pt>
                <c:pt idx="1622">
                  <c:v>1302</c:v>
                </c:pt>
                <c:pt idx="1623">
                  <c:v>1306</c:v>
                </c:pt>
                <c:pt idx="1624">
                  <c:v>1311</c:v>
                </c:pt>
                <c:pt idx="1625">
                  <c:v>1316</c:v>
                </c:pt>
                <c:pt idx="1626">
                  <c:v>1320</c:v>
                </c:pt>
                <c:pt idx="1627">
                  <c:v>1324</c:v>
                </c:pt>
                <c:pt idx="1628">
                  <c:v>1329</c:v>
                </c:pt>
                <c:pt idx="1629">
                  <c:v>1333</c:v>
                </c:pt>
                <c:pt idx="1630">
                  <c:v>1338</c:v>
                </c:pt>
                <c:pt idx="1631">
                  <c:v>1342</c:v>
                </c:pt>
                <c:pt idx="1632">
                  <c:v>1346</c:v>
                </c:pt>
                <c:pt idx="1633">
                  <c:v>1350</c:v>
                </c:pt>
                <c:pt idx="1634">
                  <c:v>1354</c:v>
                </c:pt>
                <c:pt idx="1635">
                  <c:v>1358</c:v>
                </c:pt>
                <c:pt idx="1636">
                  <c:v>1362</c:v>
                </c:pt>
                <c:pt idx="1637">
                  <c:v>1365</c:v>
                </c:pt>
                <c:pt idx="1638">
                  <c:v>1369</c:v>
                </c:pt>
                <c:pt idx="1639">
                  <c:v>1373</c:v>
                </c:pt>
                <c:pt idx="1640">
                  <c:v>1376</c:v>
                </c:pt>
                <c:pt idx="1641">
                  <c:v>1380</c:v>
                </c:pt>
                <c:pt idx="1642">
                  <c:v>1383</c:v>
                </c:pt>
                <c:pt idx="1643">
                  <c:v>1387</c:v>
                </c:pt>
                <c:pt idx="1644">
                  <c:v>1390</c:v>
                </c:pt>
                <c:pt idx="1645">
                  <c:v>1394</c:v>
                </c:pt>
                <c:pt idx="1646">
                  <c:v>1397</c:v>
                </c:pt>
                <c:pt idx="1647">
                  <c:v>1400</c:v>
                </c:pt>
                <c:pt idx="1648">
                  <c:v>1403</c:v>
                </c:pt>
                <c:pt idx="1649">
                  <c:v>1407</c:v>
                </c:pt>
                <c:pt idx="1650">
                  <c:v>1410</c:v>
                </c:pt>
                <c:pt idx="1651">
                  <c:v>1413</c:v>
                </c:pt>
                <c:pt idx="1652">
                  <c:v>1416</c:v>
                </c:pt>
                <c:pt idx="1653">
                  <c:v>1419</c:v>
                </c:pt>
                <c:pt idx="1654">
                  <c:v>1423</c:v>
                </c:pt>
                <c:pt idx="1655">
                  <c:v>1426</c:v>
                </c:pt>
                <c:pt idx="1656">
                  <c:v>1429</c:v>
                </c:pt>
                <c:pt idx="1657">
                  <c:v>1432</c:v>
                </c:pt>
                <c:pt idx="1658">
                  <c:v>1435</c:v>
                </c:pt>
                <c:pt idx="1659">
                  <c:v>1438</c:v>
                </c:pt>
                <c:pt idx="1660">
                  <c:v>1442</c:v>
                </c:pt>
                <c:pt idx="1661">
                  <c:v>1445</c:v>
                </c:pt>
                <c:pt idx="1662">
                  <c:v>1448</c:v>
                </c:pt>
                <c:pt idx="1663">
                  <c:v>1451</c:v>
                </c:pt>
                <c:pt idx="1664">
                  <c:v>1455</c:v>
                </c:pt>
                <c:pt idx="1665">
                  <c:v>1458</c:v>
                </c:pt>
                <c:pt idx="1666">
                  <c:v>1461</c:v>
                </c:pt>
                <c:pt idx="1667">
                  <c:v>1465</c:v>
                </c:pt>
                <c:pt idx="1668">
                  <c:v>1468</c:v>
                </c:pt>
                <c:pt idx="1669">
                  <c:v>1471</c:v>
                </c:pt>
                <c:pt idx="1670">
                  <c:v>1475</c:v>
                </c:pt>
                <c:pt idx="1671">
                  <c:v>1478</c:v>
                </c:pt>
                <c:pt idx="1672">
                  <c:v>1482</c:v>
                </c:pt>
                <c:pt idx="1673">
                  <c:v>1485</c:v>
                </c:pt>
                <c:pt idx="1674">
                  <c:v>1489</c:v>
                </c:pt>
                <c:pt idx="1675">
                  <c:v>1492</c:v>
                </c:pt>
                <c:pt idx="1676">
                  <c:v>1496</c:v>
                </c:pt>
                <c:pt idx="1677">
                  <c:v>1499</c:v>
                </c:pt>
                <c:pt idx="1678">
                  <c:v>1503</c:v>
                </c:pt>
                <c:pt idx="1679">
                  <c:v>1507</c:v>
                </c:pt>
                <c:pt idx="1680">
                  <c:v>1510</c:v>
                </c:pt>
                <c:pt idx="1681">
                  <c:v>1514</c:v>
                </c:pt>
                <c:pt idx="1682">
                  <c:v>1518</c:v>
                </c:pt>
                <c:pt idx="1683">
                  <c:v>1522</c:v>
                </c:pt>
                <c:pt idx="1684">
                  <c:v>1526</c:v>
                </c:pt>
                <c:pt idx="1685">
                  <c:v>1529</c:v>
                </c:pt>
                <c:pt idx="1686">
                  <c:v>1533</c:v>
                </c:pt>
                <c:pt idx="1687">
                  <c:v>1537</c:v>
                </c:pt>
                <c:pt idx="1688">
                  <c:v>1541</c:v>
                </c:pt>
                <c:pt idx="1689">
                  <c:v>1545</c:v>
                </c:pt>
                <c:pt idx="1690">
                  <c:v>1549</c:v>
                </c:pt>
                <c:pt idx="1691">
                  <c:v>1553</c:v>
                </c:pt>
                <c:pt idx="1692">
                  <c:v>1557</c:v>
                </c:pt>
                <c:pt idx="1693">
                  <c:v>1562</c:v>
                </c:pt>
                <c:pt idx="1694">
                  <c:v>1566</c:v>
                </c:pt>
                <c:pt idx="1695">
                  <c:v>1570</c:v>
                </c:pt>
                <c:pt idx="1696">
                  <c:v>1574</c:v>
                </c:pt>
                <c:pt idx="1697">
                  <c:v>1578</c:v>
                </c:pt>
                <c:pt idx="1698">
                  <c:v>1583</c:v>
                </c:pt>
                <c:pt idx="1699">
                  <c:v>1587</c:v>
                </c:pt>
                <c:pt idx="1700">
                  <c:v>1591</c:v>
                </c:pt>
                <c:pt idx="1701">
                  <c:v>1595</c:v>
                </c:pt>
                <c:pt idx="1702">
                  <c:v>1600</c:v>
                </c:pt>
                <c:pt idx="1703">
                  <c:v>1604</c:v>
                </c:pt>
                <c:pt idx="1704">
                  <c:v>1609</c:v>
                </c:pt>
                <c:pt idx="1705">
                  <c:v>1613</c:v>
                </c:pt>
                <c:pt idx="1706">
                  <c:v>1617</c:v>
                </c:pt>
                <c:pt idx="1707">
                  <c:v>1622</c:v>
                </c:pt>
                <c:pt idx="1708">
                  <c:v>1626</c:v>
                </c:pt>
                <c:pt idx="1709">
                  <c:v>1631</c:v>
                </c:pt>
                <c:pt idx="1710">
                  <c:v>1635</c:v>
                </c:pt>
                <c:pt idx="1711">
                  <c:v>1640</c:v>
                </c:pt>
                <c:pt idx="1712">
                  <c:v>1644</c:v>
                </c:pt>
                <c:pt idx="1713">
                  <c:v>1649</c:v>
                </c:pt>
                <c:pt idx="1714">
                  <c:v>1654</c:v>
                </c:pt>
                <c:pt idx="1715">
                  <c:v>1658</c:v>
                </c:pt>
                <c:pt idx="1716">
                  <c:v>1663</c:v>
                </c:pt>
                <c:pt idx="1717">
                  <c:v>1667</c:v>
                </c:pt>
                <c:pt idx="1718">
                  <c:v>1672</c:v>
                </c:pt>
                <c:pt idx="1719">
                  <c:v>1677</c:v>
                </c:pt>
                <c:pt idx="1720">
                  <c:v>1681</c:v>
                </c:pt>
                <c:pt idx="1721">
                  <c:v>1686</c:v>
                </c:pt>
                <c:pt idx="1722">
                  <c:v>1691</c:v>
                </c:pt>
                <c:pt idx="1723">
                  <c:v>1695</c:v>
                </c:pt>
                <c:pt idx="1724">
                  <c:v>1700</c:v>
                </c:pt>
                <c:pt idx="1725">
                  <c:v>1705</c:v>
                </c:pt>
                <c:pt idx="1726">
                  <c:v>1710</c:v>
                </c:pt>
                <c:pt idx="1727">
                  <c:v>1714</c:v>
                </c:pt>
                <c:pt idx="1728">
                  <c:v>1719</c:v>
                </c:pt>
                <c:pt idx="1729">
                  <c:v>1724</c:v>
                </c:pt>
                <c:pt idx="1730">
                  <c:v>1729</c:v>
                </c:pt>
                <c:pt idx="1731">
                  <c:v>1734</c:v>
                </c:pt>
                <c:pt idx="1732">
                  <c:v>1738</c:v>
                </c:pt>
                <c:pt idx="1733">
                  <c:v>1743</c:v>
                </c:pt>
                <c:pt idx="1734">
                  <c:v>1748</c:v>
                </c:pt>
                <c:pt idx="1735">
                  <c:v>1753</c:v>
                </c:pt>
                <c:pt idx="1736">
                  <c:v>1758</c:v>
                </c:pt>
                <c:pt idx="1737">
                  <c:v>1762</c:v>
                </c:pt>
                <c:pt idx="1738">
                  <c:v>1767</c:v>
                </c:pt>
                <c:pt idx="1739">
                  <c:v>1772</c:v>
                </c:pt>
                <c:pt idx="1740">
                  <c:v>1777</c:v>
                </c:pt>
                <c:pt idx="1741">
                  <c:v>1782</c:v>
                </c:pt>
                <c:pt idx="1742">
                  <c:v>1787</c:v>
                </c:pt>
                <c:pt idx="1743">
                  <c:v>1792</c:v>
                </c:pt>
                <c:pt idx="1744">
                  <c:v>1796</c:v>
                </c:pt>
                <c:pt idx="1745">
                  <c:v>1801</c:v>
                </c:pt>
                <c:pt idx="1746">
                  <c:v>1806</c:v>
                </c:pt>
                <c:pt idx="1747">
                  <c:v>1811</c:v>
                </c:pt>
                <c:pt idx="1748">
                  <c:v>1816</c:v>
                </c:pt>
                <c:pt idx="1749">
                  <c:v>1821</c:v>
                </c:pt>
                <c:pt idx="1750">
                  <c:v>1826</c:v>
                </c:pt>
                <c:pt idx="1751">
                  <c:v>1831</c:v>
                </c:pt>
                <c:pt idx="1752">
                  <c:v>1836</c:v>
                </c:pt>
                <c:pt idx="1753">
                  <c:v>1841</c:v>
                </c:pt>
                <c:pt idx="1754">
                  <c:v>1846</c:v>
                </c:pt>
                <c:pt idx="1755">
                  <c:v>1851</c:v>
                </c:pt>
                <c:pt idx="1756">
                  <c:v>1855</c:v>
                </c:pt>
                <c:pt idx="1757">
                  <c:v>1860</c:v>
                </c:pt>
                <c:pt idx="1758">
                  <c:v>1865</c:v>
                </c:pt>
                <c:pt idx="1759">
                  <c:v>1870</c:v>
                </c:pt>
                <c:pt idx="1760">
                  <c:v>1875</c:v>
                </c:pt>
                <c:pt idx="1761">
                  <c:v>1880</c:v>
                </c:pt>
                <c:pt idx="1762">
                  <c:v>1885</c:v>
                </c:pt>
                <c:pt idx="1763">
                  <c:v>1890</c:v>
                </c:pt>
                <c:pt idx="1764">
                  <c:v>1895</c:v>
                </c:pt>
                <c:pt idx="1765">
                  <c:v>1900</c:v>
                </c:pt>
                <c:pt idx="1766">
                  <c:v>1905</c:v>
                </c:pt>
                <c:pt idx="1767">
                  <c:v>1910</c:v>
                </c:pt>
                <c:pt idx="1768">
                  <c:v>1915</c:v>
                </c:pt>
                <c:pt idx="1769">
                  <c:v>1920</c:v>
                </c:pt>
                <c:pt idx="1770">
                  <c:v>1925</c:v>
                </c:pt>
                <c:pt idx="1771">
                  <c:v>1930</c:v>
                </c:pt>
                <c:pt idx="1772">
                  <c:v>1935</c:v>
                </c:pt>
                <c:pt idx="1773">
                  <c:v>1940</c:v>
                </c:pt>
                <c:pt idx="1774">
                  <c:v>1945</c:v>
                </c:pt>
                <c:pt idx="1775">
                  <c:v>1950</c:v>
                </c:pt>
                <c:pt idx="1776">
                  <c:v>1955</c:v>
                </c:pt>
                <c:pt idx="1777">
                  <c:v>1960</c:v>
                </c:pt>
                <c:pt idx="1778">
                  <c:v>1965</c:v>
                </c:pt>
                <c:pt idx="1779">
                  <c:v>1970</c:v>
                </c:pt>
                <c:pt idx="1780">
                  <c:v>1975</c:v>
                </c:pt>
                <c:pt idx="1781">
                  <c:v>1980</c:v>
                </c:pt>
                <c:pt idx="1782">
                  <c:v>1985</c:v>
                </c:pt>
                <c:pt idx="1783">
                  <c:v>1991</c:v>
                </c:pt>
                <c:pt idx="1784">
                  <c:v>1996</c:v>
                </c:pt>
                <c:pt idx="1785">
                  <c:v>2001</c:v>
                </c:pt>
                <c:pt idx="1786">
                  <c:v>2006</c:v>
                </c:pt>
                <c:pt idx="1787">
                  <c:v>2011</c:v>
                </c:pt>
                <c:pt idx="1788">
                  <c:v>2016</c:v>
                </c:pt>
                <c:pt idx="1789">
                  <c:v>2021</c:v>
                </c:pt>
                <c:pt idx="1790">
                  <c:v>2026</c:v>
                </c:pt>
                <c:pt idx="1791">
                  <c:v>2031</c:v>
                </c:pt>
                <c:pt idx="1792">
                  <c:v>2036</c:v>
                </c:pt>
                <c:pt idx="1793">
                  <c:v>2041</c:v>
                </c:pt>
                <c:pt idx="1794">
                  <c:v>2046</c:v>
                </c:pt>
                <c:pt idx="1795">
                  <c:v>2051</c:v>
                </c:pt>
                <c:pt idx="1796">
                  <c:v>2056</c:v>
                </c:pt>
                <c:pt idx="1797">
                  <c:v>2062</c:v>
                </c:pt>
                <c:pt idx="1798">
                  <c:v>2067</c:v>
                </c:pt>
                <c:pt idx="1799">
                  <c:v>2072</c:v>
                </c:pt>
                <c:pt idx="1800">
                  <c:v>2077</c:v>
                </c:pt>
                <c:pt idx="1801">
                  <c:v>2082</c:v>
                </c:pt>
                <c:pt idx="1802">
                  <c:v>2087</c:v>
                </c:pt>
                <c:pt idx="1803">
                  <c:v>2092</c:v>
                </c:pt>
                <c:pt idx="1804">
                  <c:v>2097</c:v>
                </c:pt>
                <c:pt idx="1805">
                  <c:v>2102</c:v>
                </c:pt>
                <c:pt idx="1806">
                  <c:v>2107</c:v>
                </c:pt>
                <c:pt idx="1807">
                  <c:v>2113</c:v>
                </c:pt>
                <c:pt idx="1808">
                  <c:v>2118</c:v>
                </c:pt>
                <c:pt idx="1809">
                  <c:v>2123</c:v>
                </c:pt>
                <c:pt idx="1810">
                  <c:v>2128</c:v>
                </c:pt>
                <c:pt idx="1811">
                  <c:v>2133</c:v>
                </c:pt>
                <c:pt idx="1812">
                  <c:v>2138</c:v>
                </c:pt>
                <c:pt idx="1813">
                  <c:v>2143</c:v>
                </c:pt>
                <c:pt idx="1814">
                  <c:v>2149</c:v>
                </c:pt>
                <c:pt idx="1815">
                  <c:v>2154</c:v>
                </c:pt>
                <c:pt idx="1816">
                  <c:v>2159</c:v>
                </c:pt>
                <c:pt idx="1817">
                  <c:v>2164</c:v>
                </c:pt>
                <c:pt idx="1818">
                  <c:v>2169</c:v>
                </c:pt>
                <c:pt idx="1819">
                  <c:v>2174</c:v>
                </c:pt>
                <c:pt idx="1820">
                  <c:v>2180</c:v>
                </c:pt>
                <c:pt idx="1821">
                  <c:v>2185</c:v>
                </c:pt>
                <c:pt idx="1822">
                  <c:v>2190</c:v>
                </c:pt>
                <c:pt idx="1823">
                  <c:v>2195</c:v>
                </c:pt>
                <c:pt idx="1824">
                  <c:v>2200</c:v>
                </c:pt>
                <c:pt idx="1825">
                  <c:v>2205</c:v>
                </c:pt>
                <c:pt idx="1826">
                  <c:v>2211</c:v>
                </c:pt>
                <c:pt idx="1827">
                  <c:v>2216</c:v>
                </c:pt>
                <c:pt idx="1828">
                  <c:v>2221</c:v>
                </c:pt>
                <c:pt idx="1829">
                  <c:v>2226</c:v>
                </c:pt>
                <c:pt idx="1830">
                  <c:v>2231</c:v>
                </c:pt>
                <c:pt idx="1831">
                  <c:v>2237</c:v>
                </c:pt>
                <c:pt idx="1832">
                  <c:v>2242</c:v>
                </c:pt>
                <c:pt idx="1833">
                  <c:v>2247</c:v>
                </c:pt>
                <c:pt idx="1834">
                  <c:v>2252</c:v>
                </c:pt>
                <c:pt idx="1835">
                  <c:v>2258</c:v>
                </c:pt>
                <c:pt idx="1836">
                  <c:v>2263</c:v>
                </c:pt>
                <c:pt idx="1837">
                  <c:v>2268</c:v>
                </c:pt>
                <c:pt idx="1838">
                  <c:v>2273</c:v>
                </c:pt>
                <c:pt idx="1839">
                  <c:v>2278</c:v>
                </c:pt>
                <c:pt idx="1840">
                  <c:v>2284</c:v>
                </c:pt>
                <c:pt idx="1841">
                  <c:v>2289</c:v>
                </c:pt>
                <c:pt idx="1842">
                  <c:v>2294</c:v>
                </c:pt>
                <c:pt idx="1843">
                  <c:v>2300</c:v>
                </c:pt>
                <c:pt idx="1844">
                  <c:v>2305</c:v>
                </c:pt>
                <c:pt idx="1845">
                  <c:v>2310</c:v>
                </c:pt>
                <c:pt idx="1846">
                  <c:v>2315</c:v>
                </c:pt>
                <c:pt idx="1847">
                  <c:v>2321</c:v>
                </c:pt>
                <c:pt idx="1848">
                  <c:v>2326</c:v>
                </c:pt>
                <c:pt idx="1849">
                  <c:v>2331</c:v>
                </c:pt>
                <c:pt idx="1850">
                  <c:v>2337</c:v>
                </c:pt>
                <c:pt idx="1851">
                  <c:v>2342</c:v>
                </c:pt>
                <c:pt idx="1852">
                  <c:v>2347</c:v>
                </c:pt>
                <c:pt idx="1853">
                  <c:v>2353</c:v>
                </c:pt>
                <c:pt idx="1854">
                  <c:v>2358</c:v>
                </c:pt>
                <c:pt idx="1855">
                  <c:v>2363</c:v>
                </c:pt>
                <c:pt idx="1856">
                  <c:v>2369</c:v>
                </c:pt>
                <c:pt idx="1857">
                  <c:v>2374</c:v>
                </c:pt>
                <c:pt idx="1858">
                  <c:v>2379</c:v>
                </c:pt>
                <c:pt idx="1859">
                  <c:v>2385</c:v>
                </c:pt>
                <c:pt idx="1860">
                  <c:v>2390</c:v>
                </c:pt>
                <c:pt idx="1861">
                  <c:v>2395</c:v>
                </c:pt>
                <c:pt idx="1862">
                  <c:v>2401</c:v>
                </c:pt>
                <c:pt idx="1863">
                  <c:v>2406</c:v>
                </c:pt>
                <c:pt idx="1864">
                  <c:v>2412</c:v>
                </c:pt>
                <c:pt idx="1865">
                  <c:v>2417</c:v>
                </c:pt>
                <c:pt idx="1866">
                  <c:v>2422</c:v>
                </c:pt>
                <c:pt idx="1867">
                  <c:v>2428</c:v>
                </c:pt>
                <c:pt idx="1868">
                  <c:v>2433</c:v>
                </c:pt>
                <c:pt idx="1869">
                  <c:v>2439</c:v>
                </c:pt>
                <c:pt idx="1870">
                  <c:v>2444</c:v>
                </c:pt>
                <c:pt idx="1871">
                  <c:v>2450</c:v>
                </c:pt>
                <c:pt idx="1872">
                  <c:v>2455</c:v>
                </c:pt>
                <c:pt idx="1873">
                  <c:v>2461</c:v>
                </c:pt>
                <c:pt idx="1874">
                  <c:v>2466</c:v>
                </c:pt>
                <c:pt idx="1875">
                  <c:v>2472</c:v>
                </c:pt>
                <c:pt idx="1876">
                  <c:v>2477</c:v>
                </c:pt>
                <c:pt idx="1877">
                  <c:v>2483</c:v>
                </c:pt>
                <c:pt idx="1878">
                  <c:v>2488</c:v>
                </c:pt>
                <c:pt idx="1879">
                  <c:v>2494</c:v>
                </c:pt>
                <c:pt idx="1880">
                  <c:v>2499</c:v>
                </c:pt>
                <c:pt idx="1881">
                  <c:v>2505</c:v>
                </c:pt>
                <c:pt idx="1882">
                  <c:v>2511</c:v>
                </c:pt>
                <c:pt idx="1883">
                  <c:v>2516</c:v>
                </c:pt>
                <c:pt idx="1884">
                  <c:v>2522</c:v>
                </c:pt>
                <c:pt idx="1885">
                  <c:v>2528</c:v>
                </c:pt>
                <c:pt idx="1886">
                  <c:v>2533</c:v>
                </c:pt>
                <c:pt idx="1887">
                  <c:v>2539</c:v>
                </c:pt>
                <c:pt idx="1888">
                  <c:v>2545</c:v>
                </c:pt>
                <c:pt idx="1889">
                  <c:v>2550</c:v>
                </c:pt>
                <c:pt idx="1890">
                  <c:v>2556</c:v>
                </c:pt>
                <c:pt idx="1891">
                  <c:v>2562</c:v>
                </c:pt>
                <c:pt idx="1892">
                  <c:v>2567</c:v>
                </c:pt>
                <c:pt idx="1893">
                  <c:v>2573</c:v>
                </c:pt>
                <c:pt idx="1894">
                  <c:v>2579</c:v>
                </c:pt>
                <c:pt idx="1895">
                  <c:v>2585</c:v>
                </c:pt>
                <c:pt idx="1896">
                  <c:v>2591</c:v>
                </c:pt>
                <c:pt idx="1897">
                  <c:v>2597</c:v>
                </c:pt>
                <c:pt idx="1898">
                  <c:v>2602</c:v>
                </c:pt>
                <c:pt idx="1899">
                  <c:v>2608</c:v>
                </c:pt>
                <c:pt idx="1900">
                  <c:v>2614</c:v>
                </c:pt>
                <c:pt idx="1901">
                  <c:v>2620</c:v>
                </c:pt>
                <c:pt idx="1902">
                  <c:v>2626</c:v>
                </c:pt>
                <c:pt idx="1903">
                  <c:v>2632</c:v>
                </c:pt>
                <c:pt idx="1904">
                  <c:v>2638</c:v>
                </c:pt>
                <c:pt idx="1905">
                  <c:v>2644</c:v>
                </c:pt>
                <c:pt idx="1906">
                  <c:v>2650</c:v>
                </c:pt>
                <c:pt idx="1907">
                  <c:v>2656</c:v>
                </c:pt>
                <c:pt idx="1908">
                  <c:v>2662</c:v>
                </c:pt>
                <c:pt idx="1909">
                  <c:v>2668</c:v>
                </c:pt>
                <c:pt idx="1910">
                  <c:v>2674</c:v>
                </c:pt>
                <c:pt idx="1911">
                  <c:v>2680</c:v>
                </c:pt>
                <c:pt idx="1912">
                  <c:v>2687</c:v>
                </c:pt>
                <c:pt idx="1913">
                  <c:v>2693</c:v>
                </c:pt>
                <c:pt idx="1914">
                  <c:v>2699</c:v>
                </c:pt>
                <c:pt idx="1915">
                  <c:v>2705</c:v>
                </c:pt>
                <c:pt idx="1916">
                  <c:v>2712</c:v>
                </c:pt>
                <c:pt idx="1917">
                  <c:v>2718</c:v>
                </c:pt>
                <c:pt idx="1918">
                  <c:v>2724</c:v>
                </c:pt>
                <c:pt idx="1919">
                  <c:v>2731</c:v>
                </c:pt>
                <c:pt idx="1920">
                  <c:v>2737</c:v>
                </c:pt>
                <c:pt idx="1921">
                  <c:v>2744</c:v>
                </c:pt>
                <c:pt idx="1922">
                  <c:v>2750</c:v>
                </c:pt>
                <c:pt idx="1923">
                  <c:v>2757</c:v>
                </c:pt>
                <c:pt idx="1924">
                  <c:v>2763</c:v>
                </c:pt>
                <c:pt idx="1925">
                  <c:v>2770</c:v>
                </c:pt>
                <c:pt idx="1926">
                  <c:v>2776</c:v>
                </c:pt>
                <c:pt idx="1927">
                  <c:v>2783</c:v>
                </c:pt>
                <c:pt idx="1928">
                  <c:v>2790</c:v>
                </c:pt>
                <c:pt idx="1929">
                  <c:v>2796</c:v>
                </c:pt>
                <c:pt idx="1930">
                  <c:v>2803</c:v>
                </c:pt>
                <c:pt idx="1931">
                  <c:v>2810</c:v>
                </c:pt>
                <c:pt idx="1932">
                  <c:v>2817</c:v>
                </c:pt>
                <c:pt idx="1933">
                  <c:v>2824</c:v>
                </c:pt>
                <c:pt idx="1934">
                  <c:v>2831</c:v>
                </c:pt>
                <c:pt idx="1935">
                  <c:v>2838</c:v>
                </c:pt>
                <c:pt idx="1936">
                  <c:v>2845</c:v>
                </c:pt>
                <c:pt idx="1937">
                  <c:v>2852</c:v>
                </c:pt>
                <c:pt idx="1938">
                  <c:v>2859</c:v>
                </c:pt>
                <c:pt idx="1939">
                  <c:v>2866</c:v>
                </c:pt>
                <c:pt idx="1940">
                  <c:v>2873</c:v>
                </c:pt>
                <c:pt idx="1941">
                  <c:v>2880</c:v>
                </c:pt>
                <c:pt idx="1942">
                  <c:v>2888</c:v>
                </c:pt>
                <c:pt idx="1943">
                  <c:v>2895</c:v>
                </c:pt>
                <c:pt idx="1944">
                  <c:v>2903</c:v>
                </c:pt>
                <c:pt idx="1945">
                  <c:v>2910</c:v>
                </c:pt>
                <c:pt idx="1946">
                  <c:v>2918</c:v>
                </c:pt>
                <c:pt idx="1947">
                  <c:v>2925</c:v>
                </c:pt>
                <c:pt idx="1948">
                  <c:v>2933</c:v>
                </c:pt>
                <c:pt idx="1949">
                  <c:v>2940</c:v>
                </c:pt>
                <c:pt idx="1950">
                  <c:v>2948</c:v>
                </c:pt>
                <c:pt idx="1951">
                  <c:v>2956</c:v>
                </c:pt>
                <c:pt idx="1952">
                  <c:v>2964</c:v>
                </c:pt>
                <c:pt idx="1953">
                  <c:v>2972</c:v>
                </c:pt>
                <c:pt idx="1954">
                  <c:v>2980</c:v>
                </c:pt>
                <c:pt idx="1955">
                  <c:v>2988</c:v>
                </c:pt>
                <c:pt idx="1956">
                  <c:v>2996</c:v>
                </c:pt>
                <c:pt idx="1957">
                  <c:v>3004</c:v>
                </c:pt>
                <c:pt idx="1958">
                  <c:v>3012</c:v>
                </c:pt>
                <c:pt idx="1959">
                  <c:v>3020</c:v>
                </c:pt>
                <c:pt idx="1960">
                  <c:v>3028</c:v>
                </c:pt>
                <c:pt idx="1961">
                  <c:v>3036</c:v>
                </c:pt>
                <c:pt idx="1962">
                  <c:v>3045</c:v>
                </c:pt>
                <c:pt idx="1963">
                  <c:v>3053</c:v>
                </c:pt>
                <c:pt idx="1964">
                  <c:v>3061</c:v>
                </c:pt>
                <c:pt idx="1965">
                  <c:v>3069</c:v>
                </c:pt>
                <c:pt idx="1966">
                  <c:v>3078</c:v>
                </c:pt>
                <c:pt idx="1967">
                  <c:v>3086</c:v>
                </c:pt>
                <c:pt idx="1968">
                  <c:v>3094</c:v>
                </c:pt>
                <c:pt idx="1969">
                  <c:v>3103</c:v>
                </c:pt>
                <c:pt idx="1970">
                  <c:v>3111</c:v>
                </c:pt>
                <c:pt idx="1971">
                  <c:v>3120</c:v>
                </c:pt>
                <c:pt idx="1972">
                  <c:v>3129</c:v>
                </c:pt>
                <c:pt idx="1973">
                  <c:v>3137</c:v>
                </c:pt>
                <c:pt idx="1974">
                  <c:v>3146</c:v>
                </c:pt>
                <c:pt idx="1975">
                  <c:v>3155</c:v>
                </c:pt>
                <c:pt idx="1976">
                  <c:v>3164</c:v>
                </c:pt>
                <c:pt idx="1977">
                  <c:v>3172</c:v>
                </c:pt>
                <c:pt idx="1978">
                  <c:v>3181</c:v>
                </c:pt>
                <c:pt idx="1979">
                  <c:v>3190</c:v>
                </c:pt>
                <c:pt idx="1980">
                  <c:v>3200</c:v>
                </c:pt>
                <c:pt idx="1981">
                  <c:v>3209</c:v>
                </c:pt>
                <c:pt idx="1982">
                  <c:v>3218</c:v>
                </c:pt>
                <c:pt idx="1983">
                  <c:v>3227</c:v>
                </c:pt>
                <c:pt idx="1984">
                  <c:v>3237</c:v>
                </c:pt>
                <c:pt idx="1985">
                  <c:v>3246</c:v>
                </c:pt>
                <c:pt idx="1986">
                  <c:v>3256</c:v>
                </c:pt>
                <c:pt idx="1987">
                  <c:v>3266</c:v>
                </c:pt>
                <c:pt idx="1988">
                  <c:v>3275</c:v>
                </c:pt>
                <c:pt idx="1989">
                  <c:v>3285</c:v>
                </c:pt>
                <c:pt idx="1990">
                  <c:v>3295</c:v>
                </c:pt>
                <c:pt idx="1991">
                  <c:v>3306</c:v>
                </c:pt>
                <c:pt idx="1992">
                  <c:v>3316</c:v>
                </c:pt>
                <c:pt idx="1993">
                  <c:v>3326</c:v>
                </c:pt>
                <c:pt idx="1994">
                  <c:v>3337</c:v>
                </c:pt>
                <c:pt idx="1995">
                  <c:v>3347</c:v>
                </c:pt>
                <c:pt idx="1996">
                  <c:v>3358</c:v>
                </c:pt>
                <c:pt idx="1997">
                  <c:v>3369</c:v>
                </c:pt>
                <c:pt idx="1998">
                  <c:v>3380</c:v>
                </c:pt>
                <c:pt idx="1999">
                  <c:v>3391</c:v>
                </c:pt>
                <c:pt idx="2000">
                  <c:v>3402</c:v>
                </c:pt>
                <c:pt idx="2001">
                  <c:v>3414</c:v>
                </c:pt>
                <c:pt idx="2002">
                  <c:v>3426</c:v>
                </c:pt>
                <c:pt idx="2003">
                  <c:v>3437</c:v>
                </c:pt>
                <c:pt idx="2004">
                  <c:v>3449</c:v>
                </c:pt>
                <c:pt idx="2005">
                  <c:v>3462</c:v>
                </c:pt>
                <c:pt idx="2006">
                  <c:v>3474</c:v>
                </c:pt>
                <c:pt idx="2007">
                  <c:v>3487</c:v>
                </c:pt>
                <c:pt idx="2008">
                  <c:v>3499</c:v>
                </c:pt>
                <c:pt idx="2009">
                  <c:v>3512</c:v>
                </c:pt>
                <c:pt idx="2010">
                  <c:v>3526</c:v>
                </c:pt>
                <c:pt idx="2011">
                  <c:v>3539</c:v>
                </c:pt>
                <c:pt idx="2012">
                  <c:v>3553</c:v>
                </c:pt>
                <c:pt idx="2013">
                  <c:v>3566</c:v>
                </c:pt>
                <c:pt idx="2014">
                  <c:v>3581</c:v>
                </c:pt>
                <c:pt idx="2015">
                  <c:v>3595</c:v>
                </c:pt>
                <c:pt idx="2016">
                  <c:v>3609</c:v>
                </c:pt>
                <c:pt idx="2017">
                  <c:v>3624</c:v>
                </c:pt>
                <c:pt idx="2018">
                  <c:v>3639</c:v>
                </c:pt>
                <c:pt idx="2019">
                  <c:v>3655</c:v>
                </c:pt>
                <c:pt idx="2020">
                  <c:v>3671</c:v>
                </c:pt>
                <c:pt idx="2021">
                  <c:v>3687</c:v>
                </c:pt>
                <c:pt idx="2022">
                  <c:v>3703</c:v>
                </c:pt>
                <c:pt idx="2023">
                  <c:v>3720</c:v>
                </c:pt>
                <c:pt idx="2024">
                  <c:v>3736</c:v>
                </c:pt>
                <c:pt idx="2025">
                  <c:v>3754</c:v>
                </c:pt>
                <c:pt idx="2026">
                  <c:v>3771</c:v>
                </c:pt>
                <c:pt idx="2027">
                  <c:v>3789</c:v>
                </c:pt>
                <c:pt idx="2028">
                  <c:v>3808</c:v>
                </c:pt>
                <c:pt idx="2029">
                  <c:v>3826</c:v>
                </c:pt>
                <c:pt idx="2030">
                  <c:v>3845</c:v>
                </c:pt>
                <c:pt idx="2031">
                  <c:v>3865</c:v>
                </c:pt>
                <c:pt idx="2032">
                  <c:v>3885</c:v>
                </c:pt>
                <c:pt idx="2033">
                  <c:v>3905</c:v>
                </c:pt>
                <c:pt idx="2034">
                  <c:v>3925</c:v>
                </c:pt>
                <c:pt idx="2035">
                  <c:v>3947</c:v>
                </c:pt>
                <c:pt idx="2036">
                  <c:v>3968</c:v>
                </c:pt>
                <c:pt idx="2037">
                  <c:v>3990</c:v>
                </c:pt>
                <c:pt idx="2038">
                  <c:v>4012</c:v>
                </c:pt>
                <c:pt idx="2039">
                  <c:v>4035</c:v>
                </c:pt>
                <c:pt idx="2040">
                  <c:v>4059</c:v>
                </c:pt>
                <c:pt idx="2041">
                  <c:v>4082</c:v>
                </c:pt>
                <c:pt idx="2042">
                  <c:v>4107</c:v>
                </c:pt>
                <c:pt idx="2043">
                  <c:v>4132</c:v>
                </c:pt>
                <c:pt idx="2044">
                  <c:v>4157</c:v>
                </c:pt>
                <c:pt idx="2045">
                  <c:v>4183</c:v>
                </c:pt>
                <c:pt idx="2046">
                  <c:v>4209</c:v>
                </c:pt>
                <c:pt idx="2047">
                  <c:v>4236</c:v>
                </c:pt>
                <c:pt idx="2048">
                  <c:v>4264</c:v>
                </c:pt>
                <c:pt idx="2049">
                  <c:v>4292</c:v>
                </c:pt>
                <c:pt idx="2050">
                  <c:v>4320</c:v>
                </c:pt>
                <c:pt idx="2051">
                  <c:v>4350</c:v>
                </c:pt>
                <c:pt idx="2052">
                  <c:v>4379</c:v>
                </c:pt>
                <c:pt idx="2053">
                  <c:v>4410</c:v>
                </c:pt>
                <c:pt idx="2054">
                  <c:v>4441</c:v>
                </c:pt>
                <c:pt idx="2055">
                  <c:v>4472</c:v>
                </c:pt>
                <c:pt idx="2056">
                  <c:v>4505</c:v>
                </c:pt>
                <c:pt idx="2057">
                  <c:v>4537</c:v>
                </c:pt>
                <c:pt idx="2058">
                  <c:v>4571</c:v>
                </c:pt>
                <c:pt idx="2059">
                  <c:v>4605</c:v>
                </c:pt>
                <c:pt idx="2060">
                  <c:v>4639</c:v>
                </c:pt>
                <c:pt idx="2061">
                  <c:v>4675</c:v>
                </c:pt>
                <c:pt idx="2062">
                  <c:v>4710</c:v>
                </c:pt>
                <c:pt idx="2063">
                  <c:v>4747</c:v>
                </c:pt>
                <c:pt idx="2064">
                  <c:v>4784</c:v>
                </c:pt>
                <c:pt idx="2065">
                  <c:v>4822</c:v>
                </c:pt>
                <c:pt idx="2066">
                  <c:v>4860</c:v>
                </c:pt>
                <c:pt idx="2067">
                  <c:v>4899</c:v>
                </c:pt>
                <c:pt idx="2068">
                  <c:v>4939</c:v>
                </c:pt>
                <c:pt idx="2069">
                  <c:v>4979</c:v>
                </c:pt>
                <c:pt idx="2070">
                  <c:v>5020</c:v>
                </c:pt>
                <c:pt idx="2071">
                  <c:v>5062</c:v>
                </c:pt>
                <c:pt idx="2072">
                  <c:v>5104</c:v>
                </c:pt>
                <c:pt idx="2073">
                  <c:v>5147</c:v>
                </c:pt>
                <c:pt idx="2074">
                  <c:v>5190</c:v>
                </c:pt>
                <c:pt idx="2075">
                  <c:v>5234</c:v>
                </c:pt>
                <c:pt idx="2076">
                  <c:v>5279</c:v>
                </c:pt>
                <c:pt idx="2077">
                  <c:v>5324</c:v>
                </c:pt>
                <c:pt idx="2078">
                  <c:v>5370</c:v>
                </c:pt>
                <c:pt idx="2079">
                  <c:v>5416</c:v>
                </c:pt>
                <c:pt idx="2080">
                  <c:v>5463</c:v>
                </c:pt>
                <c:pt idx="2081">
                  <c:v>5511</c:v>
                </c:pt>
                <c:pt idx="2082">
                  <c:v>5560</c:v>
                </c:pt>
                <c:pt idx="2083">
                  <c:v>5609</c:v>
                </c:pt>
                <c:pt idx="2084">
                  <c:v>5659</c:v>
                </c:pt>
                <c:pt idx="2085">
                  <c:v>5709</c:v>
                </c:pt>
                <c:pt idx="2086">
                  <c:v>5761</c:v>
                </c:pt>
                <c:pt idx="2087">
                  <c:v>5813</c:v>
                </c:pt>
                <c:pt idx="2088">
                  <c:v>5865</c:v>
                </c:pt>
                <c:pt idx="2089">
                  <c:v>5919</c:v>
                </c:pt>
                <c:pt idx="2090">
                  <c:v>5974</c:v>
                </c:pt>
                <c:pt idx="2091">
                  <c:v>6029</c:v>
                </c:pt>
                <c:pt idx="2092">
                  <c:v>6085</c:v>
                </c:pt>
                <c:pt idx="2093">
                  <c:v>6143</c:v>
                </c:pt>
                <c:pt idx="2094">
                  <c:v>6201</c:v>
                </c:pt>
                <c:pt idx="2095">
                  <c:v>6261</c:v>
                </c:pt>
                <c:pt idx="2096">
                  <c:v>6322</c:v>
                </c:pt>
                <c:pt idx="2097">
                  <c:v>6384</c:v>
                </c:pt>
                <c:pt idx="2098">
                  <c:v>6448</c:v>
                </c:pt>
                <c:pt idx="2099">
                  <c:v>6513</c:v>
                </c:pt>
                <c:pt idx="2100">
                  <c:v>6580</c:v>
                </c:pt>
                <c:pt idx="2101">
                  <c:v>6649</c:v>
                </c:pt>
                <c:pt idx="2102">
                  <c:v>6720</c:v>
                </c:pt>
                <c:pt idx="2103">
                  <c:v>6793</c:v>
                </c:pt>
                <c:pt idx="2104">
                  <c:v>6868</c:v>
                </c:pt>
                <c:pt idx="2105">
                  <c:v>6945</c:v>
                </c:pt>
                <c:pt idx="2106">
                  <c:v>7026</c:v>
                </c:pt>
                <c:pt idx="2107">
                  <c:v>7109</c:v>
                </c:pt>
                <c:pt idx="2108">
                  <c:v>7194</c:v>
                </c:pt>
                <c:pt idx="2109">
                  <c:v>7284</c:v>
                </c:pt>
                <c:pt idx="2110">
                  <c:v>7376</c:v>
                </c:pt>
                <c:pt idx="2111">
                  <c:v>7472</c:v>
                </c:pt>
                <c:pt idx="2112">
                  <c:v>7572</c:v>
                </c:pt>
                <c:pt idx="2113">
                  <c:v>7676</c:v>
                </c:pt>
                <c:pt idx="2114">
                  <c:v>7784</c:v>
                </c:pt>
                <c:pt idx="2115">
                  <c:v>7897</c:v>
                </c:pt>
                <c:pt idx="2116">
                  <c:v>8015</c:v>
                </c:pt>
                <c:pt idx="2117">
                  <c:v>8137</c:v>
                </c:pt>
                <c:pt idx="2118">
                  <c:v>8265</c:v>
                </c:pt>
                <c:pt idx="2119">
                  <c:v>8398</c:v>
                </c:pt>
                <c:pt idx="2120">
                  <c:v>8536</c:v>
                </c:pt>
                <c:pt idx="2121">
                  <c:v>8680</c:v>
                </c:pt>
                <c:pt idx="2122">
                  <c:v>8830</c:v>
                </c:pt>
                <c:pt idx="2123">
                  <c:v>8985</c:v>
                </c:pt>
                <c:pt idx="2124">
                  <c:v>9147</c:v>
                </c:pt>
                <c:pt idx="2125">
                  <c:v>9314</c:v>
                </c:pt>
                <c:pt idx="2126">
                  <c:v>9487</c:v>
                </c:pt>
                <c:pt idx="2127">
                  <c:v>9666</c:v>
                </c:pt>
                <c:pt idx="2128">
                  <c:v>9851</c:v>
                </c:pt>
                <c:pt idx="2129">
                  <c:v>10040</c:v>
                </c:pt>
                <c:pt idx="2130">
                  <c:v>10240</c:v>
                </c:pt>
                <c:pt idx="2131">
                  <c:v>10440</c:v>
                </c:pt>
                <c:pt idx="2132">
                  <c:v>10640</c:v>
                </c:pt>
                <c:pt idx="2133">
                  <c:v>10850</c:v>
                </c:pt>
                <c:pt idx="2134">
                  <c:v>11060</c:v>
                </c:pt>
                <c:pt idx="2135">
                  <c:v>11280</c:v>
                </c:pt>
                <c:pt idx="2136">
                  <c:v>11490</c:v>
                </c:pt>
                <c:pt idx="2137">
                  <c:v>11710</c:v>
                </c:pt>
                <c:pt idx="2138">
                  <c:v>11930</c:v>
                </c:pt>
                <c:pt idx="2139">
                  <c:v>12140</c:v>
                </c:pt>
                <c:pt idx="2140">
                  <c:v>12360</c:v>
                </c:pt>
                <c:pt idx="2141">
                  <c:v>12570</c:v>
                </c:pt>
                <c:pt idx="2142">
                  <c:v>12770</c:v>
                </c:pt>
                <c:pt idx="2143">
                  <c:v>12970</c:v>
                </c:pt>
                <c:pt idx="2144">
                  <c:v>13160</c:v>
                </c:pt>
                <c:pt idx="2145">
                  <c:v>13340</c:v>
                </c:pt>
                <c:pt idx="2146">
                  <c:v>13510</c:v>
                </c:pt>
                <c:pt idx="2147">
                  <c:v>13670</c:v>
                </c:pt>
                <c:pt idx="2148">
                  <c:v>13820</c:v>
                </c:pt>
                <c:pt idx="2149">
                  <c:v>13950</c:v>
                </c:pt>
                <c:pt idx="2150">
                  <c:v>14070</c:v>
                </c:pt>
                <c:pt idx="2151">
                  <c:v>14170</c:v>
                </c:pt>
                <c:pt idx="2152">
                  <c:v>14250</c:v>
                </c:pt>
                <c:pt idx="2153">
                  <c:v>14320</c:v>
                </c:pt>
                <c:pt idx="2154">
                  <c:v>14360</c:v>
                </c:pt>
                <c:pt idx="2155">
                  <c:v>14390</c:v>
                </c:pt>
                <c:pt idx="2156">
                  <c:v>14390</c:v>
                </c:pt>
                <c:pt idx="2157">
                  <c:v>14370</c:v>
                </c:pt>
                <c:pt idx="2158">
                  <c:v>14320</c:v>
                </c:pt>
                <c:pt idx="2159">
                  <c:v>14260</c:v>
                </c:pt>
                <c:pt idx="2160">
                  <c:v>14170</c:v>
                </c:pt>
                <c:pt idx="2161">
                  <c:v>14070</c:v>
                </c:pt>
                <c:pt idx="2162">
                  <c:v>13950</c:v>
                </c:pt>
                <c:pt idx="2163">
                  <c:v>13800</c:v>
                </c:pt>
                <c:pt idx="2164">
                  <c:v>13640</c:v>
                </c:pt>
                <c:pt idx="2165">
                  <c:v>13470</c:v>
                </c:pt>
                <c:pt idx="2166">
                  <c:v>13280</c:v>
                </c:pt>
                <c:pt idx="2167">
                  <c:v>13080</c:v>
                </c:pt>
                <c:pt idx="2168">
                  <c:v>12860</c:v>
                </c:pt>
                <c:pt idx="2169">
                  <c:v>12640</c:v>
                </c:pt>
                <c:pt idx="2170">
                  <c:v>12420</c:v>
                </c:pt>
                <c:pt idx="2171">
                  <c:v>12180</c:v>
                </c:pt>
                <c:pt idx="2172">
                  <c:v>11950</c:v>
                </c:pt>
                <c:pt idx="2173">
                  <c:v>11710</c:v>
                </c:pt>
                <c:pt idx="2174">
                  <c:v>11470</c:v>
                </c:pt>
                <c:pt idx="2175">
                  <c:v>11230</c:v>
                </c:pt>
                <c:pt idx="2176">
                  <c:v>11000</c:v>
                </c:pt>
                <c:pt idx="2177">
                  <c:v>10760</c:v>
                </c:pt>
                <c:pt idx="2178">
                  <c:v>10530</c:v>
                </c:pt>
                <c:pt idx="2179">
                  <c:v>10300</c:v>
                </c:pt>
                <c:pt idx="2180">
                  <c:v>10080</c:v>
                </c:pt>
                <c:pt idx="2181">
                  <c:v>9869</c:v>
                </c:pt>
                <c:pt idx="2182">
                  <c:v>9660</c:v>
                </c:pt>
                <c:pt idx="2183">
                  <c:v>9458</c:v>
                </c:pt>
                <c:pt idx="2184">
                  <c:v>9262</c:v>
                </c:pt>
                <c:pt idx="2185">
                  <c:v>9073</c:v>
                </c:pt>
                <c:pt idx="2186">
                  <c:v>8891</c:v>
                </c:pt>
                <c:pt idx="2187">
                  <c:v>8717</c:v>
                </c:pt>
                <c:pt idx="2188">
                  <c:v>8549</c:v>
                </c:pt>
                <c:pt idx="2189">
                  <c:v>8387</c:v>
                </c:pt>
                <c:pt idx="2190">
                  <c:v>8233</c:v>
                </c:pt>
                <c:pt idx="2191">
                  <c:v>8085</c:v>
                </c:pt>
                <c:pt idx="2192">
                  <c:v>7943</c:v>
                </c:pt>
                <c:pt idx="2193">
                  <c:v>7807</c:v>
                </c:pt>
                <c:pt idx="2194">
                  <c:v>7677</c:v>
                </c:pt>
                <c:pt idx="2195">
                  <c:v>7553</c:v>
                </c:pt>
                <c:pt idx="2196">
                  <c:v>7433</c:v>
                </c:pt>
                <c:pt idx="2197">
                  <c:v>7319</c:v>
                </c:pt>
                <c:pt idx="2198">
                  <c:v>7209</c:v>
                </c:pt>
                <c:pt idx="2199">
                  <c:v>7103</c:v>
                </c:pt>
                <c:pt idx="2200">
                  <c:v>7002</c:v>
                </c:pt>
                <c:pt idx="2201">
                  <c:v>6904</c:v>
                </c:pt>
                <c:pt idx="2202">
                  <c:v>6810</c:v>
                </c:pt>
                <c:pt idx="2203">
                  <c:v>6719</c:v>
                </c:pt>
                <c:pt idx="2204">
                  <c:v>6631</c:v>
                </c:pt>
                <c:pt idx="2205">
                  <c:v>6546</c:v>
                </c:pt>
                <c:pt idx="2206">
                  <c:v>6464</c:v>
                </c:pt>
                <c:pt idx="2207">
                  <c:v>6383</c:v>
                </c:pt>
                <c:pt idx="2208">
                  <c:v>6306</c:v>
                </c:pt>
                <c:pt idx="2209">
                  <c:v>6230</c:v>
                </c:pt>
                <c:pt idx="2210">
                  <c:v>6156</c:v>
                </c:pt>
                <c:pt idx="2211">
                  <c:v>6083</c:v>
                </c:pt>
                <c:pt idx="2212">
                  <c:v>6012</c:v>
                </c:pt>
                <c:pt idx="2213">
                  <c:v>5943</c:v>
                </c:pt>
                <c:pt idx="2214">
                  <c:v>5875</c:v>
                </c:pt>
                <c:pt idx="2215">
                  <c:v>5808</c:v>
                </c:pt>
                <c:pt idx="2216">
                  <c:v>5742</c:v>
                </c:pt>
                <c:pt idx="2217">
                  <c:v>5678</c:v>
                </c:pt>
                <c:pt idx="2218">
                  <c:v>5614</c:v>
                </c:pt>
                <c:pt idx="2219">
                  <c:v>5552</c:v>
                </c:pt>
                <c:pt idx="2220">
                  <c:v>5490</c:v>
                </c:pt>
                <c:pt idx="2221">
                  <c:v>5429</c:v>
                </c:pt>
                <c:pt idx="2222">
                  <c:v>5369</c:v>
                </c:pt>
                <c:pt idx="2223">
                  <c:v>5310</c:v>
                </c:pt>
                <c:pt idx="2224">
                  <c:v>5251</c:v>
                </c:pt>
                <c:pt idx="2225">
                  <c:v>5194</c:v>
                </c:pt>
                <c:pt idx="2226">
                  <c:v>5137</c:v>
                </c:pt>
                <c:pt idx="2227">
                  <c:v>5080</c:v>
                </c:pt>
                <c:pt idx="2228">
                  <c:v>5025</c:v>
                </c:pt>
                <c:pt idx="2229">
                  <c:v>4970</c:v>
                </c:pt>
                <c:pt idx="2230">
                  <c:v>4916</c:v>
                </c:pt>
                <c:pt idx="2231">
                  <c:v>4862</c:v>
                </c:pt>
                <c:pt idx="2232">
                  <c:v>4809</c:v>
                </c:pt>
                <c:pt idx="2233">
                  <c:v>4757</c:v>
                </c:pt>
                <c:pt idx="2234">
                  <c:v>4706</c:v>
                </c:pt>
                <c:pt idx="2235">
                  <c:v>4655</c:v>
                </c:pt>
                <c:pt idx="2236">
                  <c:v>4605</c:v>
                </c:pt>
                <c:pt idx="2237">
                  <c:v>4556</c:v>
                </c:pt>
                <c:pt idx="2238">
                  <c:v>4508</c:v>
                </c:pt>
                <c:pt idx="2239">
                  <c:v>4460</c:v>
                </c:pt>
                <c:pt idx="2240">
                  <c:v>4413</c:v>
                </c:pt>
                <c:pt idx="2241">
                  <c:v>4367</c:v>
                </c:pt>
                <c:pt idx="2242">
                  <c:v>4322</c:v>
                </c:pt>
                <c:pt idx="2243">
                  <c:v>4277</c:v>
                </c:pt>
                <c:pt idx="2244">
                  <c:v>4233</c:v>
                </c:pt>
                <c:pt idx="2245">
                  <c:v>4190</c:v>
                </c:pt>
                <c:pt idx="2246">
                  <c:v>4147</c:v>
                </c:pt>
                <c:pt idx="2247">
                  <c:v>4106</c:v>
                </c:pt>
                <c:pt idx="2248">
                  <c:v>4065</c:v>
                </c:pt>
                <c:pt idx="2249">
                  <c:v>4024</c:v>
                </c:pt>
                <c:pt idx="2250">
                  <c:v>3985</c:v>
                </c:pt>
                <c:pt idx="2251">
                  <c:v>3946</c:v>
                </c:pt>
                <c:pt idx="2252">
                  <c:v>3908</c:v>
                </c:pt>
                <c:pt idx="2253">
                  <c:v>3871</c:v>
                </c:pt>
                <c:pt idx="2254">
                  <c:v>3834</c:v>
                </c:pt>
                <c:pt idx="2255">
                  <c:v>3798</c:v>
                </c:pt>
                <c:pt idx="2256">
                  <c:v>3763</c:v>
                </c:pt>
                <c:pt idx="2257">
                  <c:v>3729</c:v>
                </c:pt>
                <c:pt idx="2258">
                  <c:v>3695</c:v>
                </c:pt>
                <c:pt idx="2259">
                  <c:v>3662</c:v>
                </c:pt>
                <c:pt idx="2260">
                  <c:v>3630</c:v>
                </c:pt>
                <c:pt idx="2261">
                  <c:v>3598</c:v>
                </c:pt>
                <c:pt idx="2262">
                  <c:v>3567</c:v>
                </c:pt>
                <c:pt idx="2263">
                  <c:v>3536</c:v>
                </c:pt>
                <c:pt idx="2264">
                  <c:v>3506</c:v>
                </c:pt>
                <c:pt idx="2265">
                  <c:v>3477</c:v>
                </c:pt>
                <c:pt idx="2266">
                  <c:v>3448</c:v>
                </c:pt>
                <c:pt idx="2267">
                  <c:v>3420</c:v>
                </c:pt>
                <c:pt idx="2268">
                  <c:v>3393</c:v>
                </c:pt>
                <c:pt idx="2269">
                  <c:v>3366</c:v>
                </c:pt>
                <c:pt idx="2270">
                  <c:v>3340</c:v>
                </c:pt>
                <c:pt idx="2271">
                  <c:v>3314</c:v>
                </c:pt>
                <c:pt idx="2272">
                  <c:v>3288</c:v>
                </c:pt>
                <c:pt idx="2273">
                  <c:v>3264</c:v>
                </c:pt>
                <c:pt idx="2274">
                  <c:v>3239</c:v>
                </c:pt>
                <c:pt idx="2275">
                  <c:v>3216</c:v>
                </c:pt>
                <c:pt idx="2276">
                  <c:v>3192</c:v>
                </c:pt>
                <c:pt idx="2277">
                  <c:v>3169</c:v>
                </c:pt>
                <c:pt idx="2278">
                  <c:v>3147</c:v>
                </c:pt>
                <c:pt idx="2279">
                  <c:v>3125</c:v>
                </c:pt>
                <c:pt idx="2280">
                  <c:v>3103</c:v>
                </c:pt>
                <c:pt idx="2281">
                  <c:v>3082</c:v>
                </c:pt>
                <c:pt idx="2282">
                  <c:v>3062</c:v>
                </c:pt>
                <c:pt idx="2283">
                  <c:v>3041</c:v>
                </c:pt>
                <c:pt idx="2284">
                  <c:v>3021</c:v>
                </c:pt>
                <c:pt idx="2285">
                  <c:v>3002</c:v>
                </c:pt>
                <c:pt idx="2286">
                  <c:v>2983</c:v>
                </c:pt>
                <c:pt idx="2287">
                  <c:v>2964</c:v>
                </c:pt>
                <c:pt idx="2288">
                  <c:v>2945</c:v>
                </c:pt>
                <c:pt idx="2289">
                  <c:v>2927</c:v>
                </c:pt>
                <c:pt idx="2290">
                  <c:v>2910</c:v>
                </c:pt>
                <c:pt idx="2291">
                  <c:v>2892</c:v>
                </c:pt>
                <c:pt idx="2292">
                  <c:v>2875</c:v>
                </c:pt>
                <c:pt idx="2293">
                  <c:v>2858</c:v>
                </c:pt>
                <c:pt idx="2294">
                  <c:v>2842</c:v>
                </c:pt>
                <c:pt idx="2295">
                  <c:v>2825</c:v>
                </c:pt>
                <c:pt idx="2296">
                  <c:v>2810</c:v>
                </c:pt>
                <c:pt idx="2297">
                  <c:v>2794</c:v>
                </c:pt>
                <c:pt idx="2298">
                  <c:v>2779</c:v>
                </c:pt>
                <c:pt idx="2299">
                  <c:v>2763</c:v>
                </c:pt>
                <c:pt idx="2300">
                  <c:v>2749</c:v>
                </c:pt>
                <c:pt idx="2301">
                  <c:v>2734</c:v>
                </c:pt>
                <c:pt idx="2302">
                  <c:v>2720</c:v>
                </c:pt>
                <c:pt idx="2303">
                  <c:v>2705</c:v>
                </c:pt>
                <c:pt idx="2304">
                  <c:v>2692</c:v>
                </c:pt>
                <c:pt idx="2305">
                  <c:v>2678</c:v>
                </c:pt>
                <c:pt idx="2306">
                  <c:v>2664</c:v>
                </c:pt>
                <c:pt idx="2307">
                  <c:v>2651</c:v>
                </c:pt>
                <c:pt idx="2308">
                  <c:v>2638</c:v>
                </c:pt>
                <c:pt idx="2309">
                  <c:v>2625</c:v>
                </c:pt>
                <c:pt idx="2310">
                  <c:v>2613</c:v>
                </c:pt>
                <c:pt idx="2311">
                  <c:v>2600</c:v>
                </c:pt>
                <c:pt idx="2312">
                  <c:v>2588</c:v>
                </c:pt>
                <c:pt idx="2313">
                  <c:v>2576</c:v>
                </c:pt>
                <c:pt idx="2314">
                  <c:v>2564</c:v>
                </c:pt>
                <c:pt idx="2315">
                  <c:v>2552</c:v>
                </c:pt>
                <c:pt idx="2316">
                  <c:v>2541</c:v>
                </c:pt>
                <c:pt idx="2317">
                  <c:v>2530</c:v>
                </c:pt>
                <c:pt idx="2318">
                  <c:v>2518</c:v>
                </c:pt>
                <c:pt idx="2319">
                  <c:v>2507</c:v>
                </c:pt>
                <c:pt idx="2320">
                  <c:v>2496</c:v>
                </c:pt>
                <c:pt idx="2321">
                  <c:v>2486</c:v>
                </c:pt>
                <c:pt idx="2322">
                  <c:v>2475</c:v>
                </c:pt>
                <c:pt idx="2323">
                  <c:v>2465</c:v>
                </c:pt>
                <c:pt idx="2324">
                  <c:v>2454</c:v>
                </c:pt>
                <c:pt idx="2325">
                  <c:v>2444</c:v>
                </c:pt>
                <c:pt idx="2326">
                  <c:v>2434</c:v>
                </c:pt>
                <c:pt idx="2327">
                  <c:v>2424</c:v>
                </c:pt>
                <c:pt idx="2328">
                  <c:v>2414</c:v>
                </c:pt>
                <c:pt idx="2329">
                  <c:v>2405</c:v>
                </c:pt>
                <c:pt idx="2330">
                  <c:v>2395</c:v>
                </c:pt>
                <c:pt idx="2331">
                  <c:v>2386</c:v>
                </c:pt>
                <c:pt idx="2332">
                  <c:v>2377</c:v>
                </c:pt>
                <c:pt idx="2333">
                  <c:v>2367</c:v>
                </c:pt>
                <c:pt idx="2334">
                  <c:v>2358</c:v>
                </c:pt>
                <c:pt idx="2335">
                  <c:v>2349</c:v>
                </c:pt>
                <c:pt idx="2336">
                  <c:v>2340</c:v>
                </c:pt>
                <c:pt idx="2337">
                  <c:v>2332</c:v>
                </c:pt>
                <c:pt idx="2338">
                  <c:v>2323</c:v>
                </c:pt>
                <c:pt idx="2339">
                  <c:v>2314</c:v>
                </c:pt>
                <c:pt idx="2340">
                  <c:v>2306</c:v>
                </c:pt>
                <c:pt idx="2341">
                  <c:v>2297</c:v>
                </c:pt>
                <c:pt idx="2342">
                  <c:v>2289</c:v>
                </c:pt>
                <c:pt idx="2343">
                  <c:v>2281</c:v>
                </c:pt>
                <c:pt idx="2344">
                  <c:v>2273</c:v>
                </c:pt>
                <c:pt idx="2345">
                  <c:v>2265</c:v>
                </c:pt>
                <c:pt idx="2346">
                  <c:v>2257</c:v>
                </c:pt>
                <c:pt idx="2347">
                  <c:v>2249</c:v>
                </c:pt>
                <c:pt idx="2348">
                  <c:v>2241</c:v>
                </c:pt>
                <c:pt idx="2349">
                  <c:v>2233</c:v>
                </c:pt>
                <c:pt idx="2350">
                  <c:v>2226</c:v>
                </c:pt>
                <c:pt idx="2351">
                  <c:v>2218</c:v>
                </c:pt>
                <c:pt idx="2352">
                  <c:v>2210</c:v>
                </c:pt>
                <c:pt idx="2353">
                  <c:v>2203</c:v>
                </c:pt>
                <c:pt idx="2354">
                  <c:v>2196</c:v>
                </c:pt>
                <c:pt idx="2355">
                  <c:v>2188</c:v>
                </c:pt>
                <c:pt idx="2356">
                  <c:v>2181</c:v>
                </c:pt>
                <c:pt idx="2357">
                  <c:v>2174</c:v>
                </c:pt>
                <c:pt idx="2358">
                  <c:v>2167</c:v>
                </c:pt>
                <c:pt idx="2359">
                  <c:v>2160</c:v>
                </c:pt>
                <c:pt idx="2360">
                  <c:v>2153</c:v>
                </c:pt>
                <c:pt idx="2361">
                  <c:v>2146</c:v>
                </c:pt>
                <c:pt idx="2362">
                  <c:v>2139</c:v>
                </c:pt>
                <c:pt idx="2363">
                  <c:v>2132</c:v>
                </c:pt>
                <c:pt idx="2364">
                  <c:v>2125</c:v>
                </c:pt>
                <c:pt idx="2365">
                  <c:v>2118</c:v>
                </c:pt>
                <c:pt idx="2366">
                  <c:v>2111</c:v>
                </c:pt>
                <c:pt idx="2367">
                  <c:v>2105</c:v>
                </c:pt>
                <c:pt idx="2368">
                  <c:v>2098</c:v>
                </c:pt>
                <c:pt idx="2369">
                  <c:v>2092</c:v>
                </c:pt>
                <c:pt idx="2370">
                  <c:v>2085</c:v>
                </c:pt>
                <c:pt idx="2371">
                  <c:v>2079</c:v>
                </c:pt>
                <c:pt idx="2372">
                  <c:v>2072</c:v>
                </c:pt>
                <c:pt idx="2373">
                  <c:v>2066</c:v>
                </c:pt>
                <c:pt idx="2374">
                  <c:v>2059</c:v>
                </c:pt>
                <c:pt idx="2375">
                  <c:v>2053</c:v>
                </c:pt>
                <c:pt idx="2376">
                  <c:v>2047</c:v>
                </c:pt>
                <c:pt idx="2377">
                  <c:v>2041</c:v>
                </c:pt>
                <c:pt idx="2378">
                  <c:v>2034</c:v>
                </c:pt>
                <c:pt idx="2379">
                  <c:v>2028</c:v>
                </c:pt>
                <c:pt idx="2380">
                  <c:v>2022</c:v>
                </c:pt>
                <c:pt idx="2381">
                  <c:v>2016</c:v>
                </c:pt>
                <c:pt idx="2382">
                  <c:v>2010</c:v>
                </c:pt>
                <c:pt idx="2383">
                  <c:v>2004</c:v>
                </c:pt>
                <c:pt idx="2384">
                  <c:v>1998</c:v>
                </c:pt>
                <c:pt idx="2385">
                  <c:v>1992</c:v>
                </c:pt>
                <c:pt idx="2386">
                  <c:v>1986</c:v>
                </c:pt>
                <c:pt idx="2387">
                  <c:v>1980</c:v>
                </c:pt>
                <c:pt idx="2388">
                  <c:v>1974</c:v>
                </c:pt>
                <c:pt idx="2389">
                  <c:v>1968</c:v>
                </c:pt>
                <c:pt idx="2390">
                  <c:v>1962</c:v>
                </c:pt>
                <c:pt idx="2391">
                  <c:v>1957</c:v>
                </c:pt>
                <c:pt idx="2392">
                  <c:v>1951</c:v>
                </c:pt>
                <c:pt idx="2393">
                  <c:v>1945</c:v>
                </c:pt>
                <c:pt idx="2394">
                  <c:v>1939</c:v>
                </c:pt>
                <c:pt idx="2395">
                  <c:v>1934</c:v>
                </c:pt>
                <c:pt idx="2396">
                  <c:v>1928</c:v>
                </c:pt>
                <c:pt idx="2397">
                  <c:v>1922</c:v>
                </c:pt>
                <c:pt idx="2398">
                  <c:v>1917</c:v>
                </c:pt>
                <c:pt idx="2399">
                  <c:v>1911</c:v>
                </c:pt>
                <c:pt idx="2400">
                  <c:v>1905</c:v>
                </c:pt>
                <c:pt idx="2401">
                  <c:v>1900</c:v>
                </c:pt>
                <c:pt idx="2402">
                  <c:v>1894</c:v>
                </c:pt>
                <c:pt idx="2403">
                  <c:v>1889</c:v>
                </c:pt>
                <c:pt idx="2404">
                  <c:v>1883</c:v>
                </c:pt>
                <c:pt idx="2405">
                  <c:v>1878</c:v>
                </c:pt>
                <c:pt idx="2406">
                  <c:v>1872</c:v>
                </c:pt>
                <c:pt idx="2407">
                  <c:v>1867</c:v>
                </c:pt>
                <c:pt idx="2408">
                  <c:v>1861</c:v>
                </c:pt>
                <c:pt idx="2409">
                  <c:v>1856</c:v>
                </c:pt>
                <c:pt idx="2410">
                  <c:v>1851</c:v>
                </c:pt>
                <c:pt idx="2411">
                  <c:v>1845</c:v>
                </c:pt>
                <c:pt idx="2412">
                  <c:v>1840</c:v>
                </c:pt>
                <c:pt idx="2413">
                  <c:v>1834</c:v>
                </c:pt>
                <c:pt idx="2414">
                  <c:v>1829</c:v>
                </c:pt>
                <c:pt idx="2415">
                  <c:v>1824</c:v>
                </c:pt>
                <c:pt idx="2416">
                  <c:v>1818</c:v>
                </c:pt>
                <c:pt idx="2417">
                  <c:v>1813</c:v>
                </c:pt>
                <c:pt idx="2418">
                  <c:v>1808</c:v>
                </c:pt>
                <c:pt idx="2419">
                  <c:v>1803</c:v>
                </c:pt>
                <c:pt idx="2420">
                  <c:v>1797</c:v>
                </c:pt>
                <c:pt idx="2421">
                  <c:v>1792</c:v>
                </c:pt>
                <c:pt idx="2422">
                  <c:v>1787</c:v>
                </c:pt>
                <c:pt idx="2423">
                  <c:v>1782</c:v>
                </c:pt>
                <c:pt idx="2424">
                  <c:v>1777</c:v>
                </c:pt>
                <c:pt idx="2425">
                  <c:v>1771</c:v>
                </c:pt>
                <c:pt idx="2426">
                  <c:v>1766</c:v>
                </c:pt>
                <c:pt idx="2427">
                  <c:v>1761</c:v>
                </c:pt>
                <c:pt idx="2428">
                  <c:v>1756</c:v>
                </c:pt>
                <c:pt idx="2429">
                  <c:v>1751</c:v>
                </c:pt>
                <c:pt idx="2430">
                  <c:v>1746</c:v>
                </c:pt>
                <c:pt idx="2431">
                  <c:v>1741</c:v>
                </c:pt>
                <c:pt idx="2432">
                  <c:v>1736</c:v>
                </c:pt>
                <c:pt idx="2433">
                  <c:v>1731</c:v>
                </c:pt>
                <c:pt idx="2434">
                  <c:v>1725</c:v>
                </c:pt>
                <c:pt idx="2435">
                  <c:v>1720</c:v>
                </c:pt>
                <c:pt idx="2436">
                  <c:v>1715</c:v>
                </c:pt>
                <c:pt idx="2437">
                  <c:v>1710</c:v>
                </c:pt>
                <c:pt idx="2438">
                  <c:v>1705</c:v>
                </c:pt>
                <c:pt idx="2439">
                  <c:v>1700</c:v>
                </c:pt>
                <c:pt idx="2440">
                  <c:v>1695</c:v>
                </c:pt>
                <c:pt idx="2441">
                  <c:v>1690</c:v>
                </c:pt>
                <c:pt idx="2442">
                  <c:v>1685</c:v>
                </c:pt>
                <c:pt idx="2443">
                  <c:v>1680</c:v>
                </c:pt>
                <c:pt idx="2444">
                  <c:v>1675</c:v>
                </c:pt>
                <c:pt idx="2445">
                  <c:v>1671</c:v>
                </c:pt>
                <c:pt idx="2446">
                  <c:v>1666</c:v>
                </c:pt>
                <c:pt idx="2447">
                  <c:v>1661</c:v>
                </c:pt>
                <c:pt idx="2448">
                  <c:v>1656</c:v>
                </c:pt>
                <c:pt idx="2449">
                  <c:v>1651</c:v>
                </c:pt>
                <c:pt idx="2450">
                  <c:v>1646</c:v>
                </c:pt>
                <c:pt idx="2451">
                  <c:v>1641</c:v>
                </c:pt>
                <c:pt idx="2452">
                  <c:v>1636</c:v>
                </c:pt>
                <c:pt idx="2453">
                  <c:v>1631</c:v>
                </c:pt>
                <c:pt idx="2454">
                  <c:v>1627</c:v>
                </c:pt>
                <c:pt idx="2455">
                  <c:v>1622</c:v>
                </c:pt>
                <c:pt idx="2456">
                  <c:v>1617</c:v>
                </c:pt>
                <c:pt idx="2457">
                  <c:v>1612</c:v>
                </c:pt>
                <c:pt idx="2458">
                  <c:v>1607</c:v>
                </c:pt>
                <c:pt idx="2459">
                  <c:v>1603</c:v>
                </c:pt>
                <c:pt idx="2460">
                  <c:v>1598</c:v>
                </c:pt>
                <c:pt idx="2461">
                  <c:v>1593</c:v>
                </c:pt>
                <c:pt idx="2462">
                  <c:v>1588</c:v>
                </c:pt>
                <c:pt idx="2463">
                  <c:v>1583</c:v>
                </c:pt>
                <c:pt idx="2464">
                  <c:v>1579</c:v>
                </c:pt>
                <c:pt idx="2465">
                  <c:v>1574</c:v>
                </c:pt>
                <c:pt idx="2466">
                  <c:v>1569</c:v>
                </c:pt>
                <c:pt idx="2467">
                  <c:v>1565</c:v>
                </c:pt>
                <c:pt idx="2468">
                  <c:v>1560</c:v>
                </c:pt>
                <c:pt idx="2469">
                  <c:v>1555</c:v>
                </c:pt>
                <c:pt idx="2470">
                  <c:v>1551</c:v>
                </c:pt>
                <c:pt idx="2471">
                  <c:v>1546</c:v>
                </c:pt>
                <c:pt idx="2472">
                  <c:v>1541</c:v>
                </c:pt>
                <c:pt idx="2473">
                  <c:v>1537</c:v>
                </c:pt>
                <c:pt idx="2474">
                  <c:v>1532</c:v>
                </c:pt>
                <c:pt idx="2475">
                  <c:v>1527</c:v>
                </c:pt>
                <c:pt idx="2476">
                  <c:v>1523</c:v>
                </c:pt>
                <c:pt idx="2477">
                  <c:v>1518</c:v>
                </c:pt>
                <c:pt idx="2478">
                  <c:v>1513</c:v>
                </c:pt>
                <c:pt idx="2479">
                  <c:v>1509</c:v>
                </c:pt>
                <c:pt idx="2480">
                  <c:v>1504</c:v>
                </c:pt>
                <c:pt idx="2481">
                  <c:v>1500</c:v>
                </c:pt>
                <c:pt idx="2482">
                  <c:v>1495</c:v>
                </c:pt>
                <c:pt idx="2483">
                  <c:v>1491</c:v>
                </c:pt>
                <c:pt idx="2484">
                  <c:v>1486</c:v>
                </c:pt>
                <c:pt idx="2485">
                  <c:v>1482</c:v>
                </c:pt>
                <c:pt idx="2486">
                  <c:v>1477</c:v>
                </c:pt>
                <c:pt idx="2487">
                  <c:v>1473</c:v>
                </c:pt>
                <c:pt idx="2488">
                  <c:v>1468</c:v>
                </c:pt>
                <c:pt idx="2489">
                  <c:v>1464</c:v>
                </c:pt>
                <c:pt idx="2490">
                  <c:v>1459</c:v>
                </c:pt>
                <c:pt idx="2491">
                  <c:v>1455</c:v>
                </c:pt>
                <c:pt idx="2492">
                  <c:v>1450</c:v>
                </c:pt>
                <c:pt idx="2493">
                  <c:v>1446</c:v>
                </c:pt>
                <c:pt idx="2494">
                  <c:v>1441</c:v>
                </c:pt>
                <c:pt idx="2495">
                  <c:v>1437</c:v>
                </c:pt>
                <c:pt idx="2496">
                  <c:v>1433</c:v>
                </c:pt>
                <c:pt idx="2497">
                  <c:v>1428</c:v>
                </c:pt>
                <c:pt idx="2498">
                  <c:v>1424</c:v>
                </c:pt>
                <c:pt idx="2499">
                  <c:v>1419</c:v>
                </c:pt>
                <c:pt idx="2500">
                  <c:v>1415</c:v>
                </c:pt>
                <c:pt idx="2501">
                  <c:v>1411</c:v>
                </c:pt>
                <c:pt idx="2502">
                  <c:v>1406</c:v>
                </c:pt>
                <c:pt idx="2503">
                  <c:v>1402</c:v>
                </c:pt>
                <c:pt idx="2504">
                  <c:v>1398</c:v>
                </c:pt>
                <c:pt idx="2505">
                  <c:v>1393</c:v>
                </c:pt>
                <c:pt idx="2506">
                  <c:v>1389</c:v>
                </c:pt>
                <c:pt idx="2507">
                  <c:v>1385</c:v>
                </c:pt>
                <c:pt idx="2508">
                  <c:v>1381</c:v>
                </c:pt>
                <c:pt idx="2509">
                  <c:v>1376</c:v>
                </c:pt>
                <c:pt idx="2510">
                  <c:v>1372</c:v>
                </c:pt>
                <c:pt idx="2511">
                  <c:v>1368</c:v>
                </c:pt>
                <c:pt idx="2512">
                  <c:v>1364</c:v>
                </c:pt>
                <c:pt idx="2513">
                  <c:v>1359</c:v>
                </c:pt>
                <c:pt idx="2514">
                  <c:v>1355</c:v>
                </c:pt>
                <c:pt idx="2515">
                  <c:v>1351</c:v>
                </c:pt>
                <c:pt idx="2516">
                  <c:v>1347</c:v>
                </c:pt>
                <c:pt idx="2517">
                  <c:v>1343</c:v>
                </c:pt>
                <c:pt idx="2518">
                  <c:v>1339</c:v>
                </c:pt>
                <c:pt idx="2519">
                  <c:v>1334</c:v>
                </c:pt>
                <c:pt idx="2520">
                  <c:v>1330</c:v>
                </c:pt>
                <c:pt idx="2521">
                  <c:v>1326</c:v>
                </c:pt>
                <c:pt idx="2522">
                  <c:v>1322</c:v>
                </c:pt>
                <c:pt idx="2523">
                  <c:v>1318</c:v>
                </c:pt>
                <c:pt idx="2524">
                  <c:v>1314</c:v>
                </c:pt>
                <c:pt idx="2525">
                  <c:v>1310</c:v>
                </c:pt>
                <c:pt idx="2526">
                  <c:v>1306</c:v>
                </c:pt>
                <c:pt idx="2527">
                  <c:v>1302</c:v>
                </c:pt>
                <c:pt idx="2528">
                  <c:v>1298</c:v>
                </c:pt>
                <c:pt idx="2529">
                  <c:v>1294</c:v>
                </c:pt>
                <c:pt idx="2530">
                  <c:v>1290</c:v>
                </c:pt>
                <c:pt idx="2531">
                  <c:v>1286</c:v>
                </c:pt>
                <c:pt idx="2532">
                  <c:v>1282</c:v>
                </c:pt>
                <c:pt idx="2533">
                  <c:v>1278</c:v>
                </c:pt>
                <c:pt idx="2534">
                  <c:v>1274</c:v>
                </c:pt>
                <c:pt idx="2535">
                  <c:v>1270</c:v>
                </c:pt>
                <c:pt idx="2536">
                  <c:v>1266</c:v>
                </c:pt>
                <c:pt idx="2537">
                  <c:v>1262</c:v>
                </c:pt>
                <c:pt idx="2538">
                  <c:v>1258</c:v>
                </c:pt>
                <c:pt idx="2539">
                  <c:v>1254</c:v>
                </c:pt>
                <c:pt idx="2540">
                  <c:v>1251</c:v>
                </c:pt>
                <c:pt idx="2541">
                  <c:v>1247</c:v>
                </c:pt>
                <c:pt idx="2542">
                  <c:v>1243</c:v>
                </c:pt>
                <c:pt idx="2543">
                  <c:v>1239</c:v>
                </c:pt>
                <c:pt idx="2544">
                  <c:v>1235</c:v>
                </c:pt>
                <c:pt idx="2545">
                  <c:v>1232</c:v>
                </c:pt>
                <c:pt idx="2546">
                  <c:v>1228</c:v>
                </c:pt>
                <c:pt idx="2547">
                  <c:v>1224</c:v>
                </c:pt>
                <c:pt idx="2548">
                  <c:v>1220</c:v>
                </c:pt>
                <c:pt idx="2549">
                  <c:v>1217</c:v>
                </c:pt>
                <c:pt idx="2550">
                  <c:v>1213</c:v>
                </c:pt>
                <c:pt idx="2551">
                  <c:v>1209</c:v>
                </c:pt>
                <c:pt idx="2552">
                  <c:v>1205</c:v>
                </c:pt>
                <c:pt idx="2553">
                  <c:v>1202</c:v>
                </c:pt>
                <c:pt idx="2554">
                  <c:v>1198</c:v>
                </c:pt>
                <c:pt idx="2555">
                  <c:v>1194</c:v>
                </c:pt>
                <c:pt idx="2556">
                  <c:v>1191</c:v>
                </c:pt>
                <c:pt idx="2557">
                  <c:v>1187</c:v>
                </c:pt>
                <c:pt idx="2558">
                  <c:v>1184</c:v>
                </c:pt>
                <c:pt idx="2559">
                  <c:v>1180</c:v>
                </c:pt>
                <c:pt idx="2560">
                  <c:v>1176</c:v>
                </c:pt>
                <c:pt idx="2561">
                  <c:v>1173</c:v>
                </c:pt>
                <c:pt idx="2562">
                  <c:v>1169</c:v>
                </c:pt>
                <c:pt idx="2563">
                  <c:v>1166</c:v>
                </c:pt>
                <c:pt idx="2564">
                  <c:v>1162</c:v>
                </c:pt>
                <c:pt idx="2565">
                  <c:v>1159</c:v>
                </c:pt>
                <c:pt idx="2566">
                  <c:v>1155</c:v>
                </c:pt>
                <c:pt idx="2567">
                  <c:v>1152</c:v>
                </c:pt>
                <c:pt idx="2568">
                  <c:v>1148</c:v>
                </c:pt>
                <c:pt idx="2569">
                  <c:v>1145</c:v>
                </c:pt>
                <c:pt idx="2570">
                  <c:v>1141</c:v>
                </c:pt>
                <c:pt idx="2571">
                  <c:v>1138</c:v>
                </c:pt>
                <c:pt idx="2572">
                  <c:v>1134</c:v>
                </c:pt>
                <c:pt idx="2573">
                  <c:v>1131</c:v>
                </c:pt>
                <c:pt idx="2574">
                  <c:v>1128</c:v>
                </c:pt>
                <c:pt idx="2575">
                  <c:v>1124</c:v>
                </c:pt>
                <c:pt idx="2576">
                  <c:v>1121</c:v>
                </c:pt>
                <c:pt idx="2577">
                  <c:v>1118</c:v>
                </c:pt>
                <c:pt idx="2578">
                  <c:v>1114</c:v>
                </c:pt>
                <c:pt idx="2579">
                  <c:v>1111</c:v>
                </c:pt>
                <c:pt idx="2580">
                  <c:v>1108</c:v>
                </c:pt>
                <c:pt idx="2581">
                  <c:v>1104</c:v>
                </c:pt>
                <c:pt idx="2582">
                  <c:v>1101</c:v>
                </c:pt>
                <c:pt idx="2583">
                  <c:v>1098</c:v>
                </c:pt>
                <c:pt idx="2584">
                  <c:v>1095</c:v>
                </c:pt>
                <c:pt idx="2585">
                  <c:v>1091</c:v>
                </c:pt>
                <c:pt idx="2586">
                  <c:v>1088</c:v>
                </c:pt>
                <c:pt idx="2587">
                  <c:v>1085</c:v>
                </c:pt>
                <c:pt idx="2588">
                  <c:v>1082</c:v>
                </c:pt>
                <c:pt idx="2589">
                  <c:v>1079</c:v>
                </c:pt>
                <c:pt idx="2590">
                  <c:v>1075</c:v>
                </c:pt>
                <c:pt idx="2591">
                  <c:v>1072</c:v>
                </c:pt>
                <c:pt idx="2592">
                  <c:v>1069</c:v>
                </c:pt>
                <c:pt idx="2593">
                  <c:v>1066</c:v>
                </c:pt>
                <c:pt idx="2594">
                  <c:v>1063</c:v>
                </c:pt>
                <c:pt idx="2595">
                  <c:v>1060</c:v>
                </c:pt>
                <c:pt idx="2596">
                  <c:v>1057</c:v>
                </c:pt>
                <c:pt idx="2597">
                  <c:v>1054</c:v>
                </c:pt>
                <c:pt idx="2598">
                  <c:v>1051</c:v>
                </c:pt>
                <c:pt idx="2599">
                  <c:v>1048</c:v>
                </c:pt>
                <c:pt idx="2600">
                  <c:v>1045</c:v>
                </c:pt>
                <c:pt idx="2601">
                  <c:v>1042</c:v>
                </c:pt>
                <c:pt idx="2602">
                  <c:v>1039</c:v>
                </c:pt>
                <c:pt idx="2603">
                  <c:v>1036</c:v>
                </c:pt>
                <c:pt idx="2604">
                  <c:v>1033</c:v>
                </c:pt>
                <c:pt idx="2605">
                  <c:v>1030</c:v>
                </c:pt>
                <c:pt idx="2606">
                  <c:v>1027</c:v>
                </c:pt>
                <c:pt idx="2607">
                  <c:v>1024</c:v>
                </c:pt>
                <c:pt idx="2608">
                  <c:v>1021</c:v>
                </c:pt>
                <c:pt idx="2609">
                  <c:v>1018</c:v>
                </c:pt>
                <c:pt idx="2610">
                  <c:v>1015</c:v>
                </c:pt>
                <c:pt idx="2611">
                  <c:v>1012</c:v>
                </c:pt>
                <c:pt idx="2612">
                  <c:v>1010</c:v>
                </c:pt>
                <c:pt idx="2613">
                  <c:v>1007</c:v>
                </c:pt>
                <c:pt idx="2614">
                  <c:v>1004</c:v>
                </c:pt>
                <c:pt idx="2615">
                  <c:v>1001</c:v>
                </c:pt>
                <c:pt idx="2616">
                  <c:v>998.3</c:v>
                </c:pt>
                <c:pt idx="2617">
                  <c:v>995.5</c:v>
                </c:pt>
                <c:pt idx="2618">
                  <c:v>992.8</c:v>
                </c:pt>
                <c:pt idx="2619">
                  <c:v>990</c:v>
                </c:pt>
                <c:pt idx="2620">
                  <c:v>987.3</c:v>
                </c:pt>
                <c:pt idx="2621">
                  <c:v>984.6</c:v>
                </c:pt>
                <c:pt idx="2622">
                  <c:v>981.8</c:v>
                </c:pt>
                <c:pt idx="2623">
                  <c:v>979.1</c:v>
                </c:pt>
                <c:pt idx="2624">
                  <c:v>976.5</c:v>
                </c:pt>
                <c:pt idx="2625">
                  <c:v>973.8</c:v>
                </c:pt>
                <c:pt idx="2626">
                  <c:v>971.1</c:v>
                </c:pt>
                <c:pt idx="2627">
                  <c:v>968.5</c:v>
                </c:pt>
                <c:pt idx="2628">
                  <c:v>965.9</c:v>
                </c:pt>
                <c:pt idx="2629">
                  <c:v>963.2</c:v>
                </c:pt>
                <c:pt idx="2630">
                  <c:v>960.6</c:v>
                </c:pt>
                <c:pt idx="2631">
                  <c:v>958.1</c:v>
                </c:pt>
                <c:pt idx="2632">
                  <c:v>955.5</c:v>
                </c:pt>
                <c:pt idx="2633">
                  <c:v>952.9</c:v>
                </c:pt>
                <c:pt idx="2634">
                  <c:v>950.4</c:v>
                </c:pt>
                <c:pt idx="2635">
                  <c:v>947.8</c:v>
                </c:pt>
                <c:pt idx="2636">
                  <c:v>945.3</c:v>
                </c:pt>
                <c:pt idx="2637">
                  <c:v>942.8</c:v>
                </c:pt>
                <c:pt idx="2638">
                  <c:v>940.3</c:v>
                </c:pt>
                <c:pt idx="2639">
                  <c:v>937.8</c:v>
                </c:pt>
                <c:pt idx="2640">
                  <c:v>935.3</c:v>
                </c:pt>
                <c:pt idx="2641">
                  <c:v>932.9</c:v>
                </c:pt>
                <c:pt idx="2642">
                  <c:v>930.4</c:v>
                </c:pt>
                <c:pt idx="2643">
                  <c:v>928</c:v>
                </c:pt>
                <c:pt idx="2644">
                  <c:v>925.6</c:v>
                </c:pt>
                <c:pt idx="2645">
                  <c:v>923.1</c:v>
                </c:pt>
                <c:pt idx="2646">
                  <c:v>920.8</c:v>
                </c:pt>
                <c:pt idx="2647">
                  <c:v>918.4</c:v>
                </c:pt>
                <c:pt idx="2648">
                  <c:v>916</c:v>
                </c:pt>
                <c:pt idx="2649">
                  <c:v>913.6</c:v>
                </c:pt>
                <c:pt idx="2650">
                  <c:v>911.3</c:v>
                </c:pt>
                <c:pt idx="2651">
                  <c:v>909</c:v>
                </c:pt>
                <c:pt idx="2652">
                  <c:v>906.6</c:v>
                </c:pt>
                <c:pt idx="2653">
                  <c:v>904.3</c:v>
                </c:pt>
                <c:pt idx="2654">
                  <c:v>902</c:v>
                </c:pt>
                <c:pt idx="2655">
                  <c:v>899.7</c:v>
                </c:pt>
                <c:pt idx="2656">
                  <c:v>897.5</c:v>
                </c:pt>
                <c:pt idx="2657">
                  <c:v>895.2</c:v>
                </c:pt>
                <c:pt idx="2658">
                  <c:v>892.9</c:v>
                </c:pt>
                <c:pt idx="2659">
                  <c:v>890.7</c:v>
                </c:pt>
                <c:pt idx="2660">
                  <c:v>888.5</c:v>
                </c:pt>
                <c:pt idx="2661">
                  <c:v>886.3</c:v>
                </c:pt>
                <c:pt idx="2662">
                  <c:v>884.1</c:v>
                </c:pt>
                <c:pt idx="2663">
                  <c:v>881.9</c:v>
                </c:pt>
                <c:pt idx="2664">
                  <c:v>879.7</c:v>
                </c:pt>
                <c:pt idx="2665">
                  <c:v>877.5</c:v>
                </c:pt>
                <c:pt idx="2666">
                  <c:v>875.4</c:v>
                </c:pt>
                <c:pt idx="2667">
                  <c:v>873.2</c:v>
                </c:pt>
                <c:pt idx="2668">
                  <c:v>871.1</c:v>
                </c:pt>
                <c:pt idx="2669">
                  <c:v>869</c:v>
                </c:pt>
                <c:pt idx="2670">
                  <c:v>866.9</c:v>
                </c:pt>
                <c:pt idx="2671">
                  <c:v>864.8</c:v>
                </c:pt>
                <c:pt idx="2672">
                  <c:v>862.7</c:v>
                </c:pt>
                <c:pt idx="2673">
                  <c:v>860.6</c:v>
                </c:pt>
                <c:pt idx="2674">
                  <c:v>858.5</c:v>
                </c:pt>
                <c:pt idx="2675">
                  <c:v>856.5</c:v>
                </c:pt>
                <c:pt idx="2676">
                  <c:v>854.4</c:v>
                </c:pt>
                <c:pt idx="2677">
                  <c:v>852.4</c:v>
                </c:pt>
                <c:pt idx="2678">
                  <c:v>850.4</c:v>
                </c:pt>
                <c:pt idx="2679">
                  <c:v>848.3</c:v>
                </c:pt>
                <c:pt idx="2680">
                  <c:v>846.3</c:v>
                </c:pt>
                <c:pt idx="2681">
                  <c:v>844.4</c:v>
                </c:pt>
                <c:pt idx="2682">
                  <c:v>842.4</c:v>
                </c:pt>
                <c:pt idx="2683">
                  <c:v>840.4</c:v>
                </c:pt>
                <c:pt idx="2684">
                  <c:v>838.4</c:v>
                </c:pt>
                <c:pt idx="2685">
                  <c:v>836.5</c:v>
                </c:pt>
                <c:pt idx="2686">
                  <c:v>834.6</c:v>
                </c:pt>
                <c:pt idx="2687">
                  <c:v>832.6</c:v>
                </c:pt>
                <c:pt idx="2688">
                  <c:v>830.7</c:v>
                </c:pt>
                <c:pt idx="2689">
                  <c:v>828.8</c:v>
                </c:pt>
                <c:pt idx="2690">
                  <c:v>826.9</c:v>
                </c:pt>
                <c:pt idx="2691">
                  <c:v>825</c:v>
                </c:pt>
                <c:pt idx="2692">
                  <c:v>823.1</c:v>
                </c:pt>
                <c:pt idx="2693">
                  <c:v>821.3</c:v>
                </c:pt>
                <c:pt idx="2694">
                  <c:v>819.4</c:v>
                </c:pt>
                <c:pt idx="2695">
                  <c:v>817.6</c:v>
                </c:pt>
                <c:pt idx="2696">
                  <c:v>815.7</c:v>
                </c:pt>
                <c:pt idx="2697">
                  <c:v>813.9</c:v>
                </c:pt>
                <c:pt idx="2698">
                  <c:v>812.1</c:v>
                </c:pt>
                <c:pt idx="2699">
                  <c:v>810.3</c:v>
                </c:pt>
                <c:pt idx="2700">
                  <c:v>808.5</c:v>
                </c:pt>
                <c:pt idx="2701">
                  <c:v>806.7</c:v>
                </c:pt>
                <c:pt idx="2702">
                  <c:v>804.9</c:v>
                </c:pt>
                <c:pt idx="2703">
                  <c:v>803.2</c:v>
                </c:pt>
                <c:pt idx="2704">
                  <c:v>801.4</c:v>
                </c:pt>
                <c:pt idx="2705">
                  <c:v>799.6</c:v>
                </c:pt>
                <c:pt idx="2706">
                  <c:v>797.9</c:v>
                </c:pt>
                <c:pt idx="2707">
                  <c:v>796.2</c:v>
                </c:pt>
                <c:pt idx="2708">
                  <c:v>794.4</c:v>
                </c:pt>
                <c:pt idx="2709">
                  <c:v>792.7</c:v>
                </c:pt>
                <c:pt idx="2710">
                  <c:v>791</c:v>
                </c:pt>
                <c:pt idx="2711">
                  <c:v>789.3</c:v>
                </c:pt>
                <c:pt idx="2712">
                  <c:v>787.6</c:v>
                </c:pt>
                <c:pt idx="2713">
                  <c:v>786</c:v>
                </c:pt>
                <c:pt idx="2714">
                  <c:v>784.3</c:v>
                </c:pt>
                <c:pt idx="2715">
                  <c:v>782.6</c:v>
                </c:pt>
                <c:pt idx="2716">
                  <c:v>781</c:v>
                </c:pt>
                <c:pt idx="2717">
                  <c:v>779.3</c:v>
                </c:pt>
                <c:pt idx="2718">
                  <c:v>777.7</c:v>
                </c:pt>
                <c:pt idx="2719">
                  <c:v>776.1</c:v>
                </c:pt>
                <c:pt idx="2720">
                  <c:v>774.4</c:v>
                </c:pt>
                <c:pt idx="2721">
                  <c:v>772.8</c:v>
                </c:pt>
                <c:pt idx="2722">
                  <c:v>771.2</c:v>
                </c:pt>
                <c:pt idx="2723">
                  <c:v>769.6</c:v>
                </c:pt>
                <c:pt idx="2724">
                  <c:v>768</c:v>
                </c:pt>
                <c:pt idx="2725">
                  <c:v>766.5</c:v>
                </c:pt>
                <c:pt idx="2726">
                  <c:v>764.9</c:v>
                </c:pt>
                <c:pt idx="2727">
                  <c:v>763.3</c:v>
                </c:pt>
                <c:pt idx="2728">
                  <c:v>761.8</c:v>
                </c:pt>
                <c:pt idx="2729">
                  <c:v>760.2</c:v>
                </c:pt>
                <c:pt idx="2730">
                  <c:v>758.7</c:v>
                </c:pt>
                <c:pt idx="2731">
                  <c:v>757.2</c:v>
                </c:pt>
                <c:pt idx="2732">
                  <c:v>755.6</c:v>
                </c:pt>
                <c:pt idx="2733">
                  <c:v>754.1</c:v>
                </c:pt>
                <c:pt idx="2734">
                  <c:v>752.6</c:v>
                </c:pt>
                <c:pt idx="2735">
                  <c:v>751.1</c:v>
                </c:pt>
                <c:pt idx="2736">
                  <c:v>749.6</c:v>
                </c:pt>
                <c:pt idx="2737">
                  <c:v>748.1</c:v>
                </c:pt>
                <c:pt idx="2738">
                  <c:v>746.7</c:v>
                </c:pt>
                <c:pt idx="2739">
                  <c:v>745.2</c:v>
                </c:pt>
                <c:pt idx="2740">
                  <c:v>743.7</c:v>
                </c:pt>
                <c:pt idx="2741">
                  <c:v>742.3</c:v>
                </c:pt>
                <c:pt idx="2742">
                  <c:v>740.8</c:v>
                </c:pt>
                <c:pt idx="2743">
                  <c:v>739.4</c:v>
                </c:pt>
                <c:pt idx="2744">
                  <c:v>737.9</c:v>
                </c:pt>
                <c:pt idx="2745">
                  <c:v>736.5</c:v>
                </c:pt>
                <c:pt idx="2746">
                  <c:v>735.1</c:v>
                </c:pt>
                <c:pt idx="2747">
                  <c:v>733.7</c:v>
                </c:pt>
                <c:pt idx="2748">
                  <c:v>732.3</c:v>
                </c:pt>
                <c:pt idx="2749">
                  <c:v>730.9</c:v>
                </c:pt>
                <c:pt idx="2750">
                  <c:v>729.5</c:v>
                </c:pt>
                <c:pt idx="2751">
                  <c:v>728.1</c:v>
                </c:pt>
                <c:pt idx="2752">
                  <c:v>726.7</c:v>
                </c:pt>
                <c:pt idx="2753">
                  <c:v>725.3</c:v>
                </c:pt>
                <c:pt idx="2754">
                  <c:v>724</c:v>
                </c:pt>
                <c:pt idx="2755">
                  <c:v>722.6</c:v>
                </c:pt>
                <c:pt idx="2756">
                  <c:v>721.2</c:v>
                </c:pt>
                <c:pt idx="2757">
                  <c:v>719.9</c:v>
                </c:pt>
                <c:pt idx="2758">
                  <c:v>718.6</c:v>
                </c:pt>
                <c:pt idx="2759">
                  <c:v>717.2</c:v>
                </c:pt>
                <c:pt idx="2760">
                  <c:v>715.9</c:v>
                </c:pt>
                <c:pt idx="2761">
                  <c:v>714.6</c:v>
                </c:pt>
                <c:pt idx="2762">
                  <c:v>713.2</c:v>
                </c:pt>
                <c:pt idx="2763">
                  <c:v>711.9</c:v>
                </c:pt>
                <c:pt idx="2764">
                  <c:v>710.6</c:v>
                </c:pt>
                <c:pt idx="2765">
                  <c:v>709.3</c:v>
                </c:pt>
                <c:pt idx="2766">
                  <c:v>708</c:v>
                </c:pt>
                <c:pt idx="2767">
                  <c:v>706.7</c:v>
                </c:pt>
                <c:pt idx="2768">
                  <c:v>705.5</c:v>
                </c:pt>
                <c:pt idx="2769">
                  <c:v>704.2</c:v>
                </c:pt>
                <c:pt idx="2770">
                  <c:v>702.9</c:v>
                </c:pt>
                <c:pt idx="2771">
                  <c:v>701.6</c:v>
                </c:pt>
                <c:pt idx="2772">
                  <c:v>700.4</c:v>
                </c:pt>
                <c:pt idx="2773">
                  <c:v>699.1</c:v>
                </c:pt>
                <c:pt idx="2774">
                  <c:v>697.9</c:v>
                </c:pt>
                <c:pt idx="2775">
                  <c:v>696.6</c:v>
                </c:pt>
                <c:pt idx="2776">
                  <c:v>695.4</c:v>
                </c:pt>
                <c:pt idx="2777">
                  <c:v>694.2</c:v>
                </c:pt>
                <c:pt idx="2778">
                  <c:v>692.9</c:v>
                </c:pt>
                <c:pt idx="2779">
                  <c:v>691.7</c:v>
                </c:pt>
                <c:pt idx="2780">
                  <c:v>690.5</c:v>
                </c:pt>
                <c:pt idx="2781">
                  <c:v>689.3</c:v>
                </c:pt>
                <c:pt idx="2782">
                  <c:v>688.1</c:v>
                </c:pt>
                <c:pt idx="2783">
                  <c:v>686.9</c:v>
                </c:pt>
                <c:pt idx="2784">
                  <c:v>685.7</c:v>
                </c:pt>
                <c:pt idx="2785">
                  <c:v>684.5</c:v>
                </c:pt>
                <c:pt idx="2786">
                  <c:v>683.3</c:v>
                </c:pt>
                <c:pt idx="2787">
                  <c:v>682.1</c:v>
                </c:pt>
                <c:pt idx="2788">
                  <c:v>680.9</c:v>
                </c:pt>
                <c:pt idx="2789">
                  <c:v>679.8</c:v>
                </c:pt>
                <c:pt idx="2790">
                  <c:v>678.6</c:v>
                </c:pt>
                <c:pt idx="2791">
                  <c:v>677.4</c:v>
                </c:pt>
                <c:pt idx="2792">
                  <c:v>676.3</c:v>
                </c:pt>
                <c:pt idx="2793">
                  <c:v>675.1</c:v>
                </c:pt>
                <c:pt idx="2794">
                  <c:v>674</c:v>
                </c:pt>
                <c:pt idx="2795">
                  <c:v>672.8</c:v>
                </c:pt>
                <c:pt idx="2796">
                  <c:v>671.7</c:v>
                </c:pt>
                <c:pt idx="2797">
                  <c:v>670.5</c:v>
                </c:pt>
                <c:pt idx="2798">
                  <c:v>669.4</c:v>
                </c:pt>
                <c:pt idx="2799">
                  <c:v>668.3</c:v>
                </c:pt>
                <c:pt idx="2800">
                  <c:v>667.2</c:v>
                </c:pt>
                <c:pt idx="2801">
                  <c:v>666</c:v>
                </c:pt>
                <c:pt idx="2802">
                  <c:v>664.9</c:v>
                </c:pt>
                <c:pt idx="2803">
                  <c:v>663.8</c:v>
                </c:pt>
                <c:pt idx="2804">
                  <c:v>662.7</c:v>
                </c:pt>
                <c:pt idx="2805">
                  <c:v>661.6</c:v>
                </c:pt>
                <c:pt idx="2806">
                  <c:v>660.5</c:v>
                </c:pt>
                <c:pt idx="2807">
                  <c:v>659.4</c:v>
                </c:pt>
                <c:pt idx="2808">
                  <c:v>658.3</c:v>
                </c:pt>
                <c:pt idx="2809">
                  <c:v>657.2</c:v>
                </c:pt>
                <c:pt idx="2810">
                  <c:v>656.1</c:v>
                </c:pt>
                <c:pt idx="2811">
                  <c:v>655.1</c:v>
                </c:pt>
                <c:pt idx="2812">
                  <c:v>654</c:v>
                </c:pt>
                <c:pt idx="2813">
                  <c:v>652.9</c:v>
                </c:pt>
                <c:pt idx="2814">
                  <c:v>651.79999999999995</c:v>
                </c:pt>
                <c:pt idx="2815">
                  <c:v>650.79999999999995</c:v>
                </c:pt>
                <c:pt idx="2816">
                  <c:v>649.70000000000005</c:v>
                </c:pt>
                <c:pt idx="2817">
                  <c:v>648.70000000000005</c:v>
                </c:pt>
                <c:pt idx="2818">
                  <c:v>647.6</c:v>
                </c:pt>
                <c:pt idx="2819">
                  <c:v>646.6</c:v>
                </c:pt>
                <c:pt idx="2820">
                  <c:v>645.5</c:v>
                </c:pt>
                <c:pt idx="2821">
                  <c:v>644.5</c:v>
                </c:pt>
                <c:pt idx="2822">
                  <c:v>643.4</c:v>
                </c:pt>
                <c:pt idx="2823">
                  <c:v>642.4</c:v>
                </c:pt>
                <c:pt idx="2824">
                  <c:v>641.4</c:v>
                </c:pt>
                <c:pt idx="2825">
                  <c:v>640.29999999999995</c:v>
                </c:pt>
                <c:pt idx="2826">
                  <c:v>639.29999999999995</c:v>
                </c:pt>
                <c:pt idx="2827">
                  <c:v>638.29999999999995</c:v>
                </c:pt>
                <c:pt idx="2828">
                  <c:v>637.29999999999995</c:v>
                </c:pt>
                <c:pt idx="2829">
                  <c:v>636.20000000000005</c:v>
                </c:pt>
                <c:pt idx="2830">
                  <c:v>635.20000000000005</c:v>
                </c:pt>
                <c:pt idx="2831">
                  <c:v>634.20000000000005</c:v>
                </c:pt>
                <c:pt idx="2832">
                  <c:v>633.20000000000005</c:v>
                </c:pt>
                <c:pt idx="2833">
                  <c:v>632.20000000000005</c:v>
                </c:pt>
                <c:pt idx="2834">
                  <c:v>631.20000000000005</c:v>
                </c:pt>
                <c:pt idx="2835">
                  <c:v>630.20000000000005</c:v>
                </c:pt>
                <c:pt idx="2836">
                  <c:v>629.20000000000005</c:v>
                </c:pt>
                <c:pt idx="2837">
                  <c:v>628.20000000000005</c:v>
                </c:pt>
                <c:pt idx="2838">
                  <c:v>627.20000000000005</c:v>
                </c:pt>
                <c:pt idx="2839">
                  <c:v>626.20000000000005</c:v>
                </c:pt>
                <c:pt idx="2840">
                  <c:v>625.29999999999995</c:v>
                </c:pt>
                <c:pt idx="2841">
                  <c:v>624.29999999999995</c:v>
                </c:pt>
                <c:pt idx="2842">
                  <c:v>623.29999999999995</c:v>
                </c:pt>
                <c:pt idx="2843">
                  <c:v>622.29999999999995</c:v>
                </c:pt>
                <c:pt idx="2844">
                  <c:v>621.29999999999995</c:v>
                </c:pt>
                <c:pt idx="2845">
                  <c:v>620.4</c:v>
                </c:pt>
                <c:pt idx="2846">
                  <c:v>619.4</c:v>
                </c:pt>
                <c:pt idx="2847">
                  <c:v>618.4</c:v>
                </c:pt>
                <c:pt idx="2848">
                  <c:v>617.5</c:v>
                </c:pt>
                <c:pt idx="2849">
                  <c:v>616.5</c:v>
                </c:pt>
                <c:pt idx="2850">
                  <c:v>615.6</c:v>
                </c:pt>
                <c:pt idx="2851">
                  <c:v>614.6</c:v>
                </c:pt>
                <c:pt idx="2852">
                  <c:v>613.70000000000005</c:v>
                </c:pt>
                <c:pt idx="2853">
                  <c:v>612.70000000000005</c:v>
                </c:pt>
                <c:pt idx="2854">
                  <c:v>611.79999999999995</c:v>
                </c:pt>
                <c:pt idx="2855">
                  <c:v>610.79999999999995</c:v>
                </c:pt>
                <c:pt idx="2856">
                  <c:v>609.9</c:v>
                </c:pt>
                <c:pt idx="2857">
                  <c:v>608.9</c:v>
                </c:pt>
                <c:pt idx="2858">
                  <c:v>608</c:v>
                </c:pt>
                <c:pt idx="2859">
                  <c:v>607.1</c:v>
                </c:pt>
                <c:pt idx="2860">
                  <c:v>606.1</c:v>
                </c:pt>
                <c:pt idx="2861">
                  <c:v>605.20000000000005</c:v>
                </c:pt>
                <c:pt idx="2862">
                  <c:v>604.29999999999995</c:v>
                </c:pt>
                <c:pt idx="2863">
                  <c:v>603.29999999999995</c:v>
                </c:pt>
                <c:pt idx="2864">
                  <c:v>602.4</c:v>
                </c:pt>
                <c:pt idx="2865">
                  <c:v>601.5</c:v>
                </c:pt>
                <c:pt idx="2866">
                  <c:v>600.6</c:v>
                </c:pt>
                <c:pt idx="2867">
                  <c:v>599.6</c:v>
                </c:pt>
                <c:pt idx="2868">
                  <c:v>598.70000000000005</c:v>
                </c:pt>
                <c:pt idx="2869">
                  <c:v>597.79999999999995</c:v>
                </c:pt>
                <c:pt idx="2870">
                  <c:v>596.9</c:v>
                </c:pt>
                <c:pt idx="2871">
                  <c:v>596</c:v>
                </c:pt>
                <c:pt idx="2872">
                  <c:v>595.1</c:v>
                </c:pt>
                <c:pt idx="2873">
                  <c:v>594.20000000000005</c:v>
                </c:pt>
                <c:pt idx="2874">
                  <c:v>593.29999999999995</c:v>
                </c:pt>
                <c:pt idx="2875">
                  <c:v>592.4</c:v>
                </c:pt>
                <c:pt idx="2876">
                  <c:v>591.5</c:v>
                </c:pt>
                <c:pt idx="2877">
                  <c:v>590.6</c:v>
                </c:pt>
                <c:pt idx="2878">
                  <c:v>589.70000000000005</c:v>
                </c:pt>
                <c:pt idx="2879">
                  <c:v>588.79999999999995</c:v>
                </c:pt>
                <c:pt idx="2880">
                  <c:v>587.9</c:v>
                </c:pt>
                <c:pt idx="2881">
                  <c:v>587</c:v>
                </c:pt>
                <c:pt idx="2882">
                  <c:v>586.1</c:v>
                </c:pt>
                <c:pt idx="2883">
                  <c:v>585.20000000000005</c:v>
                </c:pt>
                <c:pt idx="2884">
                  <c:v>584.29999999999995</c:v>
                </c:pt>
                <c:pt idx="2885">
                  <c:v>583.4</c:v>
                </c:pt>
                <c:pt idx="2886">
                  <c:v>582.6</c:v>
                </c:pt>
                <c:pt idx="2887">
                  <c:v>581.70000000000005</c:v>
                </c:pt>
                <c:pt idx="2888">
                  <c:v>580.79999999999995</c:v>
                </c:pt>
                <c:pt idx="2889">
                  <c:v>579.9</c:v>
                </c:pt>
                <c:pt idx="2890">
                  <c:v>579</c:v>
                </c:pt>
                <c:pt idx="2891">
                  <c:v>578.20000000000005</c:v>
                </c:pt>
                <c:pt idx="2892">
                  <c:v>577.29999999999995</c:v>
                </c:pt>
                <c:pt idx="2893">
                  <c:v>576.4</c:v>
                </c:pt>
                <c:pt idx="2894">
                  <c:v>575.5</c:v>
                </c:pt>
                <c:pt idx="2895">
                  <c:v>574.70000000000005</c:v>
                </c:pt>
                <c:pt idx="2896">
                  <c:v>573.79999999999995</c:v>
                </c:pt>
                <c:pt idx="2897">
                  <c:v>572.9</c:v>
                </c:pt>
                <c:pt idx="2898">
                  <c:v>572.1</c:v>
                </c:pt>
                <c:pt idx="2899">
                  <c:v>571.20000000000005</c:v>
                </c:pt>
                <c:pt idx="2900">
                  <c:v>570.4</c:v>
                </c:pt>
                <c:pt idx="2901">
                  <c:v>569.5</c:v>
                </c:pt>
                <c:pt idx="2902">
                  <c:v>568.6</c:v>
                </c:pt>
                <c:pt idx="2903">
                  <c:v>567.79999999999995</c:v>
                </c:pt>
                <c:pt idx="2904">
                  <c:v>566.9</c:v>
                </c:pt>
                <c:pt idx="2905">
                  <c:v>566.1</c:v>
                </c:pt>
                <c:pt idx="2906">
                  <c:v>565.20000000000005</c:v>
                </c:pt>
                <c:pt idx="2907">
                  <c:v>564.4</c:v>
                </c:pt>
                <c:pt idx="2908">
                  <c:v>563.5</c:v>
                </c:pt>
                <c:pt idx="2909">
                  <c:v>562.70000000000005</c:v>
                </c:pt>
                <c:pt idx="2910">
                  <c:v>561.79999999999995</c:v>
                </c:pt>
                <c:pt idx="2911">
                  <c:v>561</c:v>
                </c:pt>
                <c:pt idx="2912">
                  <c:v>560.1</c:v>
                </c:pt>
                <c:pt idx="2913">
                  <c:v>559.29999999999995</c:v>
                </c:pt>
                <c:pt idx="2914">
                  <c:v>558.4</c:v>
                </c:pt>
                <c:pt idx="2915">
                  <c:v>557.6</c:v>
                </c:pt>
                <c:pt idx="2916">
                  <c:v>556.79999999999995</c:v>
                </c:pt>
                <c:pt idx="2917">
                  <c:v>555.9</c:v>
                </c:pt>
                <c:pt idx="2918">
                  <c:v>555.1</c:v>
                </c:pt>
                <c:pt idx="2919">
                  <c:v>554.20000000000005</c:v>
                </c:pt>
                <c:pt idx="2920">
                  <c:v>553.4</c:v>
                </c:pt>
                <c:pt idx="2921">
                  <c:v>552.6</c:v>
                </c:pt>
                <c:pt idx="2922">
                  <c:v>551.70000000000005</c:v>
                </c:pt>
                <c:pt idx="2923">
                  <c:v>550.9</c:v>
                </c:pt>
                <c:pt idx="2924">
                  <c:v>550.1</c:v>
                </c:pt>
                <c:pt idx="2925">
                  <c:v>549.20000000000005</c:v>
                </c:pt>
                <c:pt idx="2926">
                  <c:v>548.4</c:v>
                </c:pt>
                <c:pt idx="2927">
                  <c:v>547.6</c:v>
                </c:pt>
                <c:pt idx="2928">
                  <c:v>546.79999999999995</c:v>
                </c:pt>
                <c:pt idx="2929">
                  <c:v>545.9</c:v>
                </c:pt>
                <c:pt idx="2930">
                  <c:v>545.1</c:v>
                </c:pt>
                <c:pt idx="2931">
                  <c:v>544.29999999999995</c:v>
                </c:pt>
                <c:pt idx="2932">
                  <c:v>543.5</c:v>
                </c:pt>
                <c:pt idx="2933">
                  <c:v>542.6</c:v>
                </c:pt>
                <c:pt idx="2934">
                  <c:v>541.79999999999995</c:v>
                </c:pt>
                <c:pt idx="2935">
                  <c:v>541</c:v>
                </c:pt>
                <c:pt idx="2936">
                  <c:v>540.20000000000005</c:v>
                </c:pt>
                <c:pt idx="2937">
                  <c:v>539.4</c:v>
                </c:pt>
                <c:pt idx="2938">
                  <c:v>538.5</c:v>
                </c:pt>
                <c:pt idx="2939">
                  <c:v>537.70000000000005</c:v>
                </c:pt>
                <c:pt idx="2940">
                  <c:v>536.9</c:v>
                </c:pt>
                <c:pt idx="2941">
                  <c:v>536.1</c:v>
                </c:pt>
                <c:pt idx="2942">
                  <c:v>535.29999999999995</c:v>
                </c:pt>
                <c:pt idx="2943">
                  <c:v>534.5</c:v>
                </c:pt>
                <c:pt idx="2944">
                  <c:v>533.70000000000005</c:v>
                </c:pt>
                <c:pt idx="2945">
                  <c:v>532.79999999999995</c:v>
                </c:pt>
                <c:pt idx="2946">
                  <c:v>532</c:v>
                </c:pt>
                <c:pt idx="2947">
                  <c:v>531.20000000000005</c:v>
                </c:pt>
                <c:pt idx="2948">
                  <c:v>530.4</c:v>
                </c:pt>
                <c:pt idx="2949">
                  <c:v>529.6</c:v>
                </c:pt>
                <c:pt idx="2950">
                  <c:v>528.79999999999995</c:v>
                </c:pt>
                <c:pt idx="2951">
                  <c:v>528</c:v>
                </c:pt>
                <c:pt idx="2952">
                  <c:v>527.20000000000005</c:v>
                </c:pt>
                <c:pt idx="2953">
                  <c:v>526.4</c:v>
                </c:pt>
                <c:pt idx="2954">
                  <c:v>525.6</c:v>
                </c:pt>
                <c:pt idx="2955">
                  <c:v>524.79999999999995</c:v>
                </c:pt>
                <c:pt idx="2956">
                  <c:v>524</c:v>
                </c:pt>
                <c:pt idx="2957">
                  <c:v>523.20000000000005</c:v>
                </c:pt>
                <c:pt idx="2958">
                  <c:v>522.4</c:v>
                </c:pt>
                <c:pt idx="2959">
                  <c:v>521.6</c:v>
                </c:pt>
                <c:pt idx="2960">
                  <c:v>520.79999999999995</c:v>
                </c:pt>
                <c:pt idx="2961">
                  <c:v>520</c:v>
                </c:pt>
                <c:pt idx="2962">
                  <c:v>519.20000000000005</c:v>
                </c:pt>
                <c:pt idx="2963">
                  <c:v>518.4</c:v>
                </c:pt>
                <c:pt idx="2964">
                  <c:v>517.6</c:v>
                </c:pt>
                <c:pt idx="2965">
                  <c:v>516.79999999999995</c:v>
                </c:pt>
                <c:pt idx="2966">
                  <c:v>516</c:v>
                </c:pt>
                <c:pt idx="2967">
                  <c:v>515.20000000000005</c:v>
                </c:pt>
                <c:pt idx="2968">
                  <c:v>514.4</c:v>
                </c:pt>
                <c:pt idx="2969">
                  <c:v>513.6</c:v>
                </c:pt>
                <c:pt idx="2970">
                  <c:v>512.9</c:v>
                </c:pt>
                <c:pt idx="2971">
                  <c:v>512.1</c:v>
                </c:pt>
                <c:pt idx="2972">
                  <c:v>511.3</c:v>
                </c:pt>
                <c:pt idx="2973">
                  <c:v>510.5</c:v>
                </c:pt>
                <c:pt idx="2974">
                  <c:v>509.7</c:v>
                </c:pt>
                <c:pt idx="2975">
                  <c:v>508.9</c:v>
                </c:pt>
                <c:pt idx="2976">
                  <c:v>508.1</c:v>
                </c:pt>
                <c:pt idx="2977">
                  <c:v>507.4</c:v>
                </c:pt>
                <c:pt idx="2978">
                  <c:v>506.6</c:v>
                </c:pt>
                <c:pt idx="2979">
                  <c:v>505.8</c:v>
                </c:pt>
                <c:pt idx="2980">
                  <c:v>505</c:v>
                </c:pt>
                <c:pt idx="2981">
                  <c:v>504.2</c:v>
                </c:pt>
                <c:pt idx="2982">
                  <c:v>503.4</c:v>
                </c:pt>
                <c:pt idx="2983">
                  <c:v>502.7</c:v>
                </c:pt>
                <c:pt idx="2984">
                  <c:v>501.9</c:v>
                </c:pt>
                <c:pt idx="2985">
                  <c:v>501.1</c:v>
                </c:pt>
                <c:pt idx="2986">
                  <c:v>500.3</c:v>
                </c:pt>
                <c:pt idx="2987">
                  <c:v>499.5</c:v>
                </c:pt>
                <c:pt idx="2988">
                  <c:v>498.8</c:v>
                </c:pt>
                <c:pt idx="2989">
                  <c:v>498</c:v>
                </c:pt>
                <c:pt idx="2990">
                  <c:v>497.2</c:v>
                </c:pt>
                <c:pt idx="2991">
                  <c:v>496.4</c:v>
                </c:pt>
                <c:pt idx="2992">
                  <c:v>495.7</c:v>
                </c:pt>
                <c:pt idx="2993">
                  <c:v>494.9</c:v>
                </c:pt>
                <c:pt idx="2994">
                  <c:v>494.1</c:v>
                </c:pt>
                <c:pt idx="2995">
                  <c:v>493.3</c:v>
                </c:pt>
                <c:pt idx="2996">
                  <c:v>492.6</c:v>
                </c:pt>
                <c:pt idx="2997">
                  <c:v>491.8</c:v>
                </c:pt>
                <c:pt idx="2998">
                  <c:v>491</c:v>
                </c:pt>
                <c:pt idx="2999">
                  <c:v>490.3</c:v>
                </c:pt>
                <c:pt idx="3000">
                  <c:v>489.5</c:v>
                </c:pt>
                <c:pt idx="3001">
                  <c:v>488.7</c:v>
                </c:pt>
                <c:pt idx="3002">
                  <c:v>488</c:v>
                </c:pt>
                <c:pt idx="3003">
                  <c:v>487.2</c:v>
                </c:pt>
                <c:pt idx="3004">
                  <c:v>486.4</c:v>
                </c:pt>
                <c:pt idx="3005">
                  <c:v>485.7</c:v>
                </c:pt>
                <c:pt idx="3006">
                  <c:v>484.9</c:v>
                </c:pt>
                <c:pt idx="3007">
                  <c:v>484.1</c:v>
                </c:pt>
                <c:pt idx="3008">
                  <c:v>483.4</c:v>
                </c:pt>
                <c:pt idx="3009">
                  <c:v>482.6</c:v>
                </c:pt>
                <c:pt idx="3010">
                  <c:v>481.9</c:v>
                </c:pt>
                <c:pt idx="3011">
                  <c:v>481.1</c:v>
                </c:pt>
                <c:pt idx="3012">
                  <c:v>480.3</c:v>
                </c:pt>
                <c:pt idx="3013">
                  <c:v>479.6</c:v>
                </c:pt>
                <c:pt idx="3014">
                  <c:v>478.8</c:v>
                </c:pt>
                <c:pt idx="3015">
                  <c:v>478.1</c:v>
                </c:pt>
                <c:pt idx="3016">
                  <c:v>477.3</c:v>
                </c:pt>
                <c:pt idx="3017">
                  <c:v>476.5</c:v>
                </c:pt>
                <c:pt idx="3018">
                  <c:v>475.8</c:v>
                </c:pt>
                <c:pt idx="3019">
                  <c:v>475</c:v>
                </c:pt>
                <c:pt idx="3020">
                  <c:v>474.3</c:v>
                </c:pt>
                <c:pt idx="3021">
                  <c:v>473.5</c:v>
                </c:pt>
                <c:pt idx="3022">
                  <c:v>472.8</c:v>
                </c:pt>
                <c:pt idx="3023">
                  <c:v>472</c:v>
                </c:pt>
                <c:pt idx="3024">
                  <c:v>471.3</c:v>
                </c:pt>
                <c:pt idx="3025">
                  <c:v>470.5</c:v>
                </c:pt>
                <c:pt idx="3026">
                  <c:v>469.8</c:v>
                </c:pt>
                <c:pt idx="3027">
                  <c:v>469</c:v>
                </c:pt>
                <c:pt idx="3028">
                  <c:v>468.3</c:v>
                </c:pt>
                <c:pt idx="3029">
                  <c:v>467.5</c:v>
                </c:pt>
                <c:pt idx="3030">
                  <c:v>466.8</c:v>
                </c:pt>
                <c:pt idx="3031">
                  <c:v>466</c:v>
                </c:pt>
                <c:pt idx="3032">
                  <c:v>465.3</c:v>
                </c:pt>
                <c:pt idx="3033">
                  <c:v>464.5</c:v>
                </c:pt>
                <c:pt idx="3034">
                  <c:v>463.8</c:v>
                </c:pt>
                <c:pt idx="3035">
                  <c:v>463</c:v>
                </c:pt>
                <c:pt idx="3036">
                  <c:v>462.3</c:v>
                </c:pt>
                <c:pt idx="3037">
                  <c:v>461.5</c:v>
                </c:pt>
                <c:pt idx="3038">
                  <c:v>460.8</c:v>
                </c:pt>
                <c:pt idx="3039">
                  <c:v>460</c:v>
                </c:pt>
                <c:pt idx="3040">
                  <c:v>459.3</c:v>
                </c:pt>
                <c:pt idx="3041">
                  <c:v>458.6</c:v>
                </c:pt>
                <c:pt idx="3042">
                  <c:v>457.8</c:v>
                </c:pt>
                <c:pt idx="3043">
                  <c:v>457.1</c:v>
                </c:pt>
                <c:pt idx="3044">
                  <c:v>456.3</c:v>
                </c:pt>
                <c:pt idx="3045">
                  <c:v>455.6</c:v>
                </c:pt>
                <c:pt idx="3046">
                  <c:v>454.9</c:v>
                </c:pt>
                <c:pt idx="3047">
                  <c:v>454.1</c:v>
                </c:pt>
                <c:pt idx="3048">
                  <c:v>453.4</c:v>
                </c:pt>
                <c:pt idx="3049">
                  <c:v>452.7</c:v>
                </c:pt>
                <c:pt idx="3050">
                  <c:v>451.9</c:v>
                </c:pt>
                <c:pt idx="3051">
                  <c:v>451.2</c:v>
                </c:pt>
                <c:pt idx="3052">
                  <c:v>450.5</c:v>
                </c:pt>
                <c:pt idx="3053">
                  <c:v>449.7</c:v>
                </c:pt>
                <c:pt idx="3054">
                  <c:v>449</c:v>
                </c:pt>
                <c:pt idx="3055">
                  <c:v>448.3</c:v>
                </c:pt>
                <c:pt idx="3056">
                  <c:v>447.5</c:v>
                </c:pt>
                <c:pt idx="3057">
                  <c:v>446.8</c:v>
                </c:pt>
                <c:pt idx="3058">
                  <c:v>446.1</c:v>
                </c:pt>
                <c:pt idx="3059">
                  <c:v>445.3</c:v>
                </c:pt>
                <c:pt idx="3060">
                  <c:v>444.6</c:v>
                </c:pt>
                <c:pt idx="3061">
                  <c:v>443.9</c:v>
                </c:pt>
                <c:pt idx="3062">
                  <c:v>443.2</c:v>
                </c:pt>
                <c:pt idx="3063">
                  <c:v>442.4</c:v>
                </c:pt>
                <c:pt idx="3064">
                  <c:v>441.7</c:v>
                </c:pt>
                <c:pt idx="3065">
                  <c:v>441</c:v>
                </c:pt>
                <c:pt idx="3066">
                  <c:v>440.3</c:v>
                </c:pt>
                <c:pt idx="3067">
                  <c:v>439.5</c:v>
                </c:pt>
                <c:pt idx="3068">
                  <c:v>438.8</c:v>
                </c:pt>
                <c:pt idx="3069">
                  <c:v>438.1</c:v>
                </c:pt>
                <c:pt idx="3070">
                  <c:v>437.4</c:v>
                </c:pt>
                <c:pt idx="3071">
                  <c:v>436.6</c:v>
                </c:pt>
                <c:pt idx="3072">
                  <c:v>435.9</c:v>
                </c:pt>
                <c:pt idx="3073">
                  <c:v>435.2</c:v>
                </c:pt>
                <c:pt idx="3074">
                  <c:v>434.5</c:v>
                </c:pt>
                <c:pt idx="3075">
                  <c:v>433.8</c:v>
                </c:pt>
                <c:pt idx="3076">
                  <c:v>433.1</c:v>
                </c:pt>
                <c:pt idx="3077">
                  <c:v>432.3</c:v>
                </c:pt>
                <c:pt idx="3078">
                  <c:v>431.6</c:v>
                </c:pt>
                <c:pt idx="3079">
                  <c:v>430.9</c:v>
                </c:pt>
                <c:pt idx="3080">
                  <c:v>430.2</c:v>
                </c:pt>
                <c:pt idx="3081">
                  <c:v>429.5</c:v>
                </c:pt>
                <c:pt idx="3082">
                  <c:v>428.8</c:v>
                </c:pt>
                <c:pt idx="3083">
                  <c:v>428.1</c:v>
                </c:pt>
                <c:pt idx="3084">
                  <c:v>427.4</c:v>
                </c:pt>
                <c:pt idx="3085">
                  <c:v>426.6</c:v>
                </c:pt>
                <c:pt idx="3086">
                  <c:v>425.9</c:v>
                </c:pt>
                <c:pt idx="3087">
                  <c:v>425.2</c:v>
                </c:pt>
                <c:pt idx="3088">
                  <c:v>424.5</c:v>
                </c:pt>
                <c:pt idx="3089">
                  <c:v>423.8</c:v>
                </c:pt>
                <c:pt idx="3090">
                  <c:v>423.1</c:v>
                </c:pt>
                <c:pt idx="3091">
                  <c:v>422.4</c:v>
                </c:pt>
                <c:pt idx="3092">
                  <c:v>421.7</c:v>
                </c:pt>
                <c:pt idx="3093">
                  <c:v>421</c:v>
                </c:pt>
                <c:pt idx="3094">
                  <c:v>420.3</c:v>
                </c:pt>
                <c:pt idx="3095">
                  <c:v>419.6</c:v>
                </c:pt>
                <c:pt idx="3096">
                  <c:v>418.9</c:v>
                </c:pt>
                <c:pt idx="3097">
                  <c:v>418.2</c:v>
                </c:pt>
                <c:pt idx="3098">
                  <c:v>417.5</c:v>
                </c:pt>
                <c:pt idx="3099">
                  <c:v>416.8</c:v>
                </c:pt>
                <c:pt idx="3100">
                  <c:v>416.1</c:v>
                </c:pt>
                <c:pt idx="3101">
                  <c:v>415.4</c:v>
                </c:pt>
                <c:pt idx="3102">
                  <c:v>414.7</c:v>
                </c:pt>
                <c:pt idx="3103">
                  <c:v>414</c:v>
                </c:pt>
                <c:pt idx="3104">
                  <c:v>413.3</c:v>
                </c:pt>
                <c:pt idx="3105">
                  <c:v>412.6</c:v>
                </c:pt>
                <c:pt idx="3106">
                  <c:v>411.9</c:v>
                </c:pt>
                <c:pt idx="3107">
                  <c:v>411.2</c:v>
                </c:pt>
                <c:pt idx="3108">
                  <c:v>410.5</c:v>
                </c:pt>
                <c:pt idx="3109">
                  <c:v>409.8</c:v>
                </c:pt>
                <c:pt idx="3110">
                  <c:v>409.1</c:v>
                </c:pt>
                <c:pt idx="3111">
                  <c:v>408.5</c:v>
                </c:pt>
                <c:pt idx="3112">
                  <c:v>407.8</c:v>
                </c:pt>
                <c:pt idx="3113">
                  <c:v>407.1</c:v>
                </c:pt>
                <c:pt idx="3114">
                  <c:v>406.4</c:v>
                </c:pt>
                <c:pt idx="3115">
                  <c:v>405.7</c:v>
                </c:pt>
                <c:pt idx="3116">
                  <c:v>405</c:v>
                </c:pt>
                <c:pt idx="3117">
                  <c:v>404.3</c:v>
                </c:pt>
                <c:pt idx="3118">
                  <c:v>403.7</c:v>
                </c:pt>
                <c:pt idx="3119">
                  <c:v>403</c:v>
                </c:pt>
                <c:pt idx="3120">
                  <c:v>402.3</c:v>
                </c:pt>
                <c:pt idx="3121">
                  <c:v>401.6</c:v>
                </c:pt>
                <c:pt idx="3122">
                  <c:v>400.9</c:v>
                </c:pt>
                <c:pt idx="3123">
                  <c:v>400.2</c:v>
                </c:pt>
                <c:pt idx="3124">
                  <c:v>399.6</c:v>
                </c:pt>
                <c:pt idx="3125">
                  <c:v>398.9</c:v>
                </c:pt>
                <c:pt idx="3126">
                  <c:v>398.2</c:v>
                </c:pt>
                <c:pt idx="3127">
                  <c:v>397.5</c:v>
                </c:pt>
                <c:pt idx="3128">
                  <c:v>396.9</c:v>
                </c:pt>
                <c:pt idx="3129">
                  <c:v>396.2</c:v>
                </c:pt>
                <c:pt idx="3130">
                  <c:v>395.5</c:v>
                </c:pt>
                <c:pt idx="3131">
                  <c:v>394.8</c:v>
                </c:pt>
                <c:pt idx="3132">
                  <c:v>394.2</c:v>
                </c:pt>
                <c:pt idx="3133">
                  <c:v>393.5</c:v>
                </c:pt>
                <c:pt idx="3134">
                  <c:v>392.8</c:v>
                </c:pt>
                <c:pt idx="3135">
                  <c:v>392.2</c:v>
                </c:pt>
                <c:pt idx="3136">
                  <c:v>391.5</c:v>
                </c:pt>
                <c:pt idx="3137">
                  <c:v>390.8</c:v>
                </c:pt>
                <c:pt idx="3138">
                  <c:v>390.2</c:v>
                </c:pt>
                <c:pt idx="3139">
                  <c:v>389.5</c:v>
                </c:pt>
                <c:pt idx="3140">
                  <c:v>388.8</c:v>
                </c:pt>
                <c:pt idx="3141">
                  <c:v>388.2</c:v>
                </c:pt>
                <c:pt idx="3142">
                  <c:v>387.5</c:v>
                </c:pt>
                <c:pt idx="3143">
                  <c:v>386.8</c:v>
                </c:pt>
                <c:pt idx="3144">
                  <c:v>386.2</c:v>
                </c:pt>
                <c:pt idx="3145">
                  <c:v>385.5</c:v>
                </c:pt>
                <c:pt idx="3146">
                  <c:v>384.9</c:v>
                </c:pt>
                <c:pt idx="3147">
                  <c:v>384.2</c:v>
                </c:pt>
                <c:pt idx="3148">
                  <c:v>383.5</c:v>
                </c:pt>
                <c:pt idx="3149">
                  <c:v>382.9</c:v>
                </c:pt>
                <c:pt idx="3150">
                  <c:v>382.2</c:v>
                </c:pt>
                <c:pt idx="3151">
                  <c:v>381.6</c:v>
                </c:pt>
                <c:pt idx="3152">
                  <c:v>380.9</c:v>
                </c:pt>
                <c:pt idx="3153">
                  <c:v>380.3</c:v>
                </c:pt>
                <c:pt idx="3154">
                  <c:v>379.6</c:v>
                </c:pt>
                <c:pt idx="3155">
                  <c:v>379</c:v>
                </c:pt>
                <c:pt idx="3156">
                  <c:v>378.3</c:v>
                </c:pt>
                <c:pt idx="3157">
                  <c:v>377.7</c:v>
                </c:pt>
                <c:pt idx="3158">
                  <c:v>377</c:v>
                </c:pt>
                <c:pt idx="3159">
                  <c:v>376.4</c:v>
                </c:pt>
                <c:pt idx="3160">
                  <c:v>375.7</c:v>
                </c:pt>
                <c:pt idx="3161">
                  <c:v>375.1</c:v>
                </c:pt>
                <c:pt idx="3162">
                  <c:v>374.4</c:v>
                </c:pt>
                <c:pt idx="3163">
                  <c:v>373.8</c:v>
                </c:pt>
                <c:pt idx="3164">
                  <c:v>373.1</c:v>
                </c:pt>
                <c:pt idx="3165">
                  <c:v>372.5</c:v>
                </c:pt>
                <c:pt idx="3166">
                  <c:v>371.8</c:v>
                </c:pt>
                <c:pt idx="3167">
                  <c:v>371.2</c:v>
                </c:pt>
                <c:pt idx="3168">
                  <c:v>370.6</c:v>
                </c:pt>
                <c:pt idx="3169">
                  <c:v>369.9</c:v>
                </c:pt>
                <c:pt idx="3170">
                  <c:v>369.3</c:v>
                </c:pt>
                <c:pt idx="3171">
                  <c:v>368.7</c:v>
                </c:pt>
                <c:pt idx="3172">
                  <c:v>368</c:v>
                </c:pt>
                <c:pt idx="3173">
                  <c:v>367.4</c:v>
                </c:pt>
                <c:pt idx="3174">
                  <c:v>366.8</c:v>
                </c:pt>
                <c:pt idx="3175">
                  <c:v>366.1</c:v>
                </c:pt>
                <c:pt idx="3176">
                  <c:v>365.5</c:v>
                </c:pt>
                <c:pt idx="3177">
                  <c:v>364.9</c:v>
                </c:pt>
                <c:pt idx="3178">
                  <c:v>364.2</c:v>
                </c:pt>
                <c:pt idx="3179">
                  <c:v>363.6</c:v>
                </c:pt>
                <c:pt idx="3180">
                  <c:v>363</c:v>
                </c:pt>
                <c:pt idx="3181">
                  <c:v>362.3</c:v>
                </c:pt>
                <c:pt idx="3182">
                  <c:v>361.7</c:v>
                </c:pt>
                <c:pt idx="3183">
                  <c:v>361.1</c:v>
                </c:pt>
                <c:pt idx="3184">
                  <c:v>360.5</c:v>
                </c:pt>
                <c:pt idx="3185">
                  <c:v>359.8</c:v>
                </c:pt>
                <c:pt idx="3186">
                  <c:v>359.2</c:v>
                </c:pt>
                <c:pt idx="3187">
                  <c:v>358.6</c:v>
                </c:pt>
                <c:pt idx="3188">
                  <c:v>358</c:v>
                </c:pt>
                <c:pt idx="3189">
                  <c:v>357.4</c:v>
                </c:pt>
                <c:pt idx="3190">
                  <c:v>356.7</c:v>
                </c:pt>
                <c:pt idx="3191">
                  <c:v>356.1</c:v>
                </c:pt>
                <c:pt idx="3192">
                  <c:v>355.5</c:v>
                </c:pt>
                <c:pt idx="3193">
                  <c:v>354.9</c:v>
                </c:pt>
                <c:pt idx="3194">
                  <c:v>354.3</c:v>
                </c:pt>
                <c:pt idx="3195">
                  <c:v>353.7</c:v>
                </c:pt>
                <c:pt idx="3196">
                  <c:v>353</c:v>
                </c:pt>
                <c:pt idx="3197">
                  <c:v>352.4</c:v>
                </c:pt>
                <c:pt idx="3198">
                  <c:v>351.8</c:v>
                </c:pt>
                <c:pt idx="3199">
                  <c:v>351.2</c:v>
                </c:pt>
                <c:pt idx="3200">
                  <c:v>350.6</c:v>
                </c:pt>
                <c:pt idx="3201">
                  <c:v>350</c:v>
                </c:pt>
                <c:pt idx="3202">
                  <c:v>349.4</c:v>
                </c:pt>
                <c:pt idx="3203">
                  <c:v>348.8</c:v>
                </c:pt>
                <c:pt idx="3204">
                  <c:v>348.2</c:v>
                </c:pt>
                <c:pt idx="3205">
                  <c:v>347.6</c:v>
                </c:pt>
                <c:pt idx="3206">
                  <c:v>347</c:v>
                </c:pt>
                <c:pt idx="3207">
                  <c:v>346.4</c:v>
                </c:pt>
                <c:pt idx="3208">
                  <c:v>345.8</c:v>
                </c:pt>
                <c:pt idx="3209">
                  <c:v>345.2</c:v>
                </c:pt>
                <c:pt idx="3210">
                  <c:v>344.6</c:v>
                </c:pt>
                <c:pt idx="3211">
                  <c:v>344</c:v>
                </c:pt>
                <c:pt idx="3212">
                  <c:v>343.4</c:v>
                </c:pt>
                <c:pt idx="3213">
                  <c:v>342.8</c:v>
                </c:pt>
                <c:pt idx="3214">
                  <c:v>342.2</c:v>
                </c:pt>
                <c:pt idx="3215">
                  <c:v>341.6</c:v>
                </c:pt>
                <c:pt idx="3216">
                  <c:v>341</c:v>
                </c:pt>
                <c:pt idx="3217">
                  <c:v>340.4</c:v>
                </c:pt>
                <c:pt idx="3218">
                  <c:v>339.8</c:v>
                </c:pt>
                <c:pt idx="3219">
                  <c:v>339.2</c:v>
                </c:pt>
                <c:pt idx="3220">
                  <c:v>338.6</c:v>
                </c:pt>
                <c:pt idx="3221">
                  <c:v>338</c:v>
                </c:pt>
                <c:pt idx="3222">
                  <c:v>337.5</c:v>
                </c:pt>
                <c:pt idx="3223">
                  <c:v>336.9</c:v>
                </c:pt>
                <c:pt idx="3224">
                  <c:v>336.3</c:v>
                </c:pt>
                <c:pt idx="3225">
                  <c:v>335.7</c:v>
                </c:pt>
                <c:pt idx="3226">
                  <c:v>335.1</c:v>
                </c:pt>
                <c:pt idx="3227">
                  <c:v>334.5</c:v>
                </c:pt>
                <c:pt idx="3228">
                  <c:v>334</c:v>
                </c:pt>
                <c:pt idx="3229">
                  <c:v>333.4</c:v>
                </c:pt>
                <c:pt idx="3230">
                  <c:v>332.8</c:v>
                </c:pt>
                <c:pt idx="3231">
                  <c:v>332.2</c:v>
                </c:pt>
                <c:pt idx="3232">
                  <c:v>331.6</c:v>
                </c:pt>
                <c:pt idx="3233">
                  <c:v>331.1</c:v>
                </c:pt>
                <c:pt idx="3234">
                  <c:v>330.5</c:v>
                </c:pt>
                <c:pt idx="3235">
                  <c:v>329.9</c:v>
                </c:pt>
                <c:pt idx="3236">
                  <c:v>329.3</c:v>
                </c:pt>
                <c:pt idx="3237">
                  <c:v>328.8</c:v>
                </c:pt>
                <c:pt idx="3238">
                  <c:v>328.2</c:v>
                </c:pt>
                <c:pt idx="3239">
                  <c:v>327.60000000000002</c:v>
                </c:pt>
                <c:pt idx="3240">
                  <c:v>327.10000000000002</c:v>
                </c:pt>
                <c:pt idx="3241">
                  <c:v>326.5</c:v>
                </c:pt>
                <c:pt idx="3242">
                  <c:v>325.89999999999998</c:v>
                </c:pt>
                <c:pt idx="3243">
                  <c:v>325.39999999999998</c:v>
                </c:pt>
                <c:pt idx="3244">
                  <c:v>324.8</c:v>
                </c:pt>
                <c:pt idx="3245">
                  <c:v>324.2</c:v>
                </c:pt>
                <c:pt idx="3246">
                  <c:v>323.7</c:v>
                </c:pt>
                <c:pt idx="3247">
                  <c:v>323.10000000000002</c:v>
                </c:pt>
                <c:pt idx="3248">
                  <c:v>322.5</c:v>
                </c:pt>
                <c:pt idx="3249">
                  <c:v>322</c:v>
                </c:pt>
                <c:pt idx="3250">
                  <c:v>321.39999999999998</c:v>
                </c:pt>
                <c:pt idx="3251">
                  <c:v>320.89999999999998</c:v>
                </c:pt>
                <c:pt idx="3252">
                  <c:v>320.3</c:v>
                </c:pt>
                <c:pt idx="3253">
                  <c:v>319.8</c:v>
                </c:pt>
                <c:pt idx="3254">
                  <c:v>319.2</c:v>
                </c:pt>
                <c:pt idx="3255">
                  <c:v>318.7</c:v>
                </c:pt>
                <c:pt idx="3256">
                  <c:v>318.10000000000002</c:v>
                </c:pt>
                <c:pt idx="3257">
                  <c:v>317.5</c:v>
                </c:pt>
                <c:pt idx="3258">
                  <c:v>317</c:v>
                </c:pt>
                <c:pt idx="3259">
                  <c:v>316.39999999999998</c:v>
                </c:pt>
                <c:pt idx="3260">
                  <c:v>315.89999999999998</c:v>
                </c:pt>
                <c:pt idx="3261">
                  <c:v>315.39999999999998</c:v>
                </c:pt>
                <c:pt idx="3262">
                  <c:v>314.8</c:v>
                </c:pt>
                <c:pt idx="3263">
                  <c:v>314.3</c:v>
                </c:pt>
                <c:pt idx="3264">
                  <c:v>313.7</c:v>
                </c:pt>
                <c:pt idx="3265">
                  <c:v>313.2</c:v>
                </c:pt>
                <c:pt idx="3266">
                  <c:v>312.60000000000002</c:v>
                </c:pt>
                <c:pt idx="3267">
                  <c:v>312.10000000000002</c:v>
                </c:pt>
                <c:pt idx="3268">
                  <c:v>311.5</c:v>
                </c:pt>
                <c:pt idx="3269">
                  <c:v>311</c:v>
                </c:pt>
                <c:pt idx="3270">
                  <c:v>310.5</c:v>
                </c:pt>
                <c:pt idx="3271">
                  <c:v>309.89999999999998</c:v>
                </c:pt>
                <c:pt idx="3272">
                  <c:v>309.39999999999998</c:v>
                </c:pt>
                <c:pt idx="3273">
                  <c:v>308.89999999999998</c:v>
                </c:pt>
                <c:pt idx="3274">
                  <c:v>308.3</c:v>
                </c:pt>
                <c:pt idx="3275">
                  <c:v>307.8</c:v>
                </c:pt>
                <c:pt idx="3276">
                  <c:v>307.3</c:v>
                </c:pt>
                <c:pt idx="3277">
                  <c:v>306.7</c:v>
                </c:pt>
                <c:pt idx="3278">
                  <c:v>306.2</c:v>
                </c:pt>
                <c:pt idx="3279">
                  <c:v>305.7</c:v>
                </c:pt>
                <c:pt idx="3280">
                  <c:v>305.10000000000002</c:v>
                </c:pt>
                <c:pt idx="3281">
                  <c:v>304.60000000000002</c:v>
                </c:pt>
                <c:pt idx="3282">
                  <c:v>304.10000000000002</c:v>
                </c:pt>
                <c:pt idx="3283">
                  <c:v>303.60000000000002</c:v>
                </c:pt>
                <c:pt idx="3284">
                  <c:v>303</c:v>
                </c:pt>
                <c:pt idx="3285">
                  <c:v>302.5</c:v>
                </c:pt>
                <c:pt idx="3286">
                  <c:v>302</c:v>
                </c:pt>
                <c:pt idx="3287">
                  <c:v>301.5</c:v>
                </c:pt>
                <c:pt idx="3288">
                  <c:v>301</c:v>
                </c:pt>
                <c:pt idx="3289">
                  <c:v>300.39999999999998</c:v>
                </c:pt>
                <c:pt idx="3290">
                  <c:v>299.89999999999998</c:v>
                </c:pt>
                <c:pt idx="3291">
                  <c:v>299.39999999999998</c:v>
                </c:pt>
                <c:pt idx="3292">
                  <c:v>298.89999999999998</c:v>
                </c:pt>
                <c:pt idx="3293">
                  <c:v>298.39999999999998</c:v>
                </c:pt>
                <c:pt idx="3294">
                  <c:v>297.89999999999998</c:v>
                </c:pt>
                <c:pt idx="3295">
                  <c:v>297.3</c:v>
                </c:pt>
                <c:pt idx="3296">
                  <c:v>296.8</c:v>
                </c:pt>
                <c:pt idx="3297">
                  <c:v>296.3</c:v>
                </c:pt>
                <c:pt idx="3298">
                  <c:v>295.8</c:v>
                </c:pt>
                <c:pt idx="3299">
                  <c:v>295.3</c:v>
                </c:pt>
                <c:pt idx="3300">
                  <c:v>294.8</c:v>
                </c:pt>
                <c:pt idx="3301">
                  <c:v>294.3</c:v>
                </c:pt>
                <c:pt idx="3302">
                  <c:v>293.8</c:v>
                </c:pt>
                <c:pt idx="3303">
                  <c:v>293.3</c:v>
                </c:pt>
                <c:pt idx="3304">
                  <c:v>292.8</c:v>
                </c:pt>
                <c:pt idx="3305">
                  <c:v>292.3</c:v>
                </c:pt>
                <c:pt idx="3306">
                  <c:v>291.8</c:v>
                </c:pt>
                <c:pt idx="3307">
                  <c:v>291.3</c:v>
                </c:pt>
                <c:pt idx="3308">
                  <c:v>290.8</c:v>
                </c:pt>
                <c:pt idx="3309">
                  <c:v>290.3</c:v>
                </c:pt>
                <c:pt idx="3310">
                  <c:v>289.8</c:v>
                </c:pt>
                <c:pt idx="3311">
                  <c:v>289.3</c:v>
                </c:pt>
                <c:pt idx="3312">
                  <c:v>288.8</c:v>
                </c:pt>
                <c:pt idx="3313">
                  <c:v>288.3</c:v>
                </c:pt>
                <c:pt idx="3314">
                  <c:v>287.8</c:v>
                </c:pt>
                <c:pt idx="3315">
                  <c:v>287.3</c:v>
                </c:pt>
                <c:pt idx="3316">
                  <c:v>286.8</c:v>
                </c:pt>
                <c:pt idx="3317">
                  <c:v>286.3</c:v>
                </c:pt>
                <c:pt idx="3318">
                  <c:v>285.8</c:v>
                </c:pt>
                <c:pt idx="3319">
                  <c:v>285.3</c:v>
                </c:pt>
                <c:pt idx="3320">
                  <c:v>284.8</c:v>
                </c:pt>
                <c:pt idx="3321">
                  <c:v>284.3</c:v>
                </c:pt>
                <c:pt idx="3322">
                  <c:v>283.89999999999998</c:v>
                </c:pt>
                <c:pt idx="3323">
                  <c:v>283.39999999999998</c:v>
                </c:pt>
                <c:pt idx="3324">
                  <c:v>282.89999999999998</c:v>
                </c:pt>
                <c:pt idx="3325">
                  <c:v>282.39999999999998</c:v>
                </c:pt>
                <c:pt idx="3326">
                  <c:v>281.89999999999998</c:v>
                </c:pt>
                <c:pt idx="3327">
                  <c:v>281.39999999999998</c:v>
                </c:pt>
                <c:pt idx="3328">
                  <c:v>281</c:v>
                </c:pt>
                <c:pt idx="3329">
                  <c:v>280.5</c:v>
                </c:pt>
                <c:pt idx="3330">
                  <c:v>280</c:v>
                </c:pt>
                <c:pt idx="3331">
                  <c:v>279.5</c:v>
                </c:pt>
                <c:pt idx="3332">
                  <c:v>279.10000000000002</c:v>
                </c:pt>
                <c:pt idx="3333">
                  <c:v>278.60000000000002</c:v>
                </c:pt>
                <c:pt idx="3334">
                  <c:v>278.10000000000002</c:v>
                </c:pt>
                <c:pt idx="3335">
                  <c:v>277.60000000000002</c:v>
                </c:pt>
                <c:pt idx="3336">
                  <c:v>277.2</c:v>
                </c:pt>
                <c:pt idx="3337">
                  <c:v>276.7</c:v>
                </c:pt>
                <c:pt idx="3338">
                  <c:v>276.2</c:v>
                </c:pt>
                <c:pt idx="3339">
                  <c:v>275.7</c:v>
                </c:pt>
                <c:pt idx="3340">
                  <c:v>275.3</c:v>
                </c:pt>
                <c:pt idx="3341">
                  <c:v>274.8</c:v>
                </c:pt>
                <c:pt idx="3342">
                  <c:v>274.3</c:v>
                </c:pt>
                <c:pt idx="3343">
                  <c:v>273.89999999999998</c:v>
                </c:pt>
                <c:pt idx="3344">
                  <c:v>273.39999999999998</c:v>
                </c:pt>
                <c:pt idx="3345">
                  <c:v>273</c:v>
                </c:pt>
                <c:pt idx="3346">
                  <c:v>272.5</c:v>
                </c:pt>
                <c:pt idx="3347">
                  <c:v>272</c:v>
                </c:pt>
                <c:pt idx="3348">
                  <c:v>271.60000000000002</c:v>
                </c:pt>
                <c:pt idx="3349">
                  <c:v>271.10000000000002</c:v>
                </c:pt>
                <c:pt idx="3350">
                  <c:v>270.60000000000002</c:v>
                </c:pt>
                <c:pt idx="3351">
                  <c:v>270.2</c:v>
                </c:pt>
                <c:pt idx="3352">
                  <c:v>269.7</c:v>
                </c:pt>
                <c:pt idx="3353">
                  <c:v>269.3</c:v>
                </c:pt>
                <c:pt idx="3354">
                  <c:v>268.8</c:v>
                </c:pt>
                <c:pt idx="3355">
                  <c:v>268.39999999999998</c:v>
                </c:pt>
                <c:pt idx="3356">
                  <c:v>267.89999999999998</c:v>
                </c:pt>
                <c:pt idx="3357">
                  <c:v>267.5</c:v>
                </c:pt>
                <c:pt idx="3358">
                  <c:v>267</c:v>
                </c:pt>
                <c:pt idx="3359">
                  <c:v>266.60000000000002</c:v>
                </c:pt>
                <c:pt idx="3360">
                  <c:v>266.10000000000002</c:v>
                </c:pt>
                <c:pt idx="3361">
                  <c:v>265.7</c:v>
                </c:pt>
                <c:pt idx="3362">
                  <c:v>265.2</c:v>
                </c:pt>
                <c:pt idx="3363">
                  <c:v>264.8</c:v>
                </c:pt>
                <c:pt idx="3364">
                  <c:v>264.3</c:v>
                </c:pt>
                <c:pt idx="3365">
                  <c:v>263.89999999999998</c:v>
                </c:pt>
                <c:pt idx="3366">
                  <c:v>263.39999999999998</c:v>
                </c:pt>
                <c:pt idx="3367">
                  <c:v>263</c:v>
                </c:pt>
                <c:pt idx="3368">
                  <c:v>262.60000000000002</c:v>
                </c:pt>
                <c:pt idx="3369">
                  <c:v>262.10000000000002</c:v>
                </c:pt>
                <c:pt idx="3370">
                  <c:v>261.7</c:v>
                </c:pt>
                <c:pt idx="3371">
                  <c:v>261.2</c:v>
                </c:pt>
                <c:pt idx="3372">
                  <c:v>260.8</c:v>
                </c:pt>
                <c:pt idx="3373">
                  <c:v>260.39999999999998</c:v>
                </c:pt>
                <c:pt idx="3374">
                  <c:v>259.89999999999998</c:v>
                </c:pt>
                <c:pt idx="3375">
                  <c:v>259.5</c:v>
                </c:pt>
                <c:pt idx="3376">
                  <c:v>259.10000000000002</c:v>
                </c:pt>
                <c:pt idx="3377">
                  <c:v>258.60000000000002</c:v>
                </c:pt>
                <c:pt idx="3378">
                  <c:v>258.2</c:v>
                </c:pt>
                <c:pt idx="3379">
                  <c:v>257.8</c:v>
                </c:pt>
                <c:pt idx="3380">
                  <c:v>257.3</c:v>
                </c:pt>
                <c:pt idx="3381">
                  <c:v>256.89999999999998</c:v>
                </c:pt>
                <c:pt idx="3382">
                  <c:v>256.5</c:v>
                </c:pt>
                <c:pt idx="3383">
                  <c:v>256</c:v>
                </c:pt>
                <c:pt idx="3384">
                  <c:v>255.6</c:v>
                </c:pt>
                <c:pt idx="3385">
                  <c:v>255.2</c:v>
                </c:pt>
                <c:pt idx="3386">
                  <c:v>254.8</c:v>
                </c:pt>
                <c:pt idx="3387">
                  <c:v>254.3</c:v>
                </c:pt>
                <c:pt idx="3388">
                  <c:v>253.9</c:v>
                </c:pt>
                <c:pt idx="3389">
                  <c:v>253.5</c:v>
                </c:pt>
                <c:pt idx="3390">
                  <c:v>253.1</c:v>
                </c:pt>
                <c:pt idx="3391">
                  <c:v>252.6</c:v>
                </c:pt>
                <c:pt idx="3392">
                  <c:v>252.2</c:v>
                </c:pt>
                <c:pt idx="3393">
                  <c:v>251.8</c:v>
                </c:pt>
                <c:pt idx="3394">
                  <c:v>251.4</c:v>
                </c:pt>
                <c:pt idx="3395">
                  <c:v>251</c:v>
                </c:pt>
                <c:pt idx="3396">
                  <c:v>250.6</c:v>
                </c:pt>
                <c:pt idx="3397">
                  <c:v>250.1</c:v>
                </c:pt>
                <c:pt idx="3398">
                  <c:v>249.7</c:v>
                </c:pt>
                <c:pt idx="3399">
                  <c:v>249.3</c:v>
                </c:pt>
                <c:pt idx="3400">
                  <c:v>248.9</c:v>
                </c:pt>
                <c:pt idx="3401">
                  <c:v>248.5</c:v>
                </c:pt>
                <c:pt idx="3402">
                  <c:v>248.1</c:v>
                </c:pt>
                <c:pt idx="3403">
                  <c:v>247.7</c:v>
                </c:pt>
                <c:pt idx="3404">
                  <c:v>247.3</c:v>
                </c:pt>
                <c:pt idx="3405">
                  <c:v>246.9</c:v>
                </c:pt>
                <c:pt idx="3406">
                  <c:v>246.4</c:v>
                </c:pt>
                <c:pt idx="3407">
                  <c:v>246</c:v>
                </c:pt>
                <c:pt idx="3408">
                  <c:v>245.6</c:v>
                </c:pt>
                <c:pt idx="3409">
                  <c:v>245.2</c:v>
                </c:pt>
                <c:pt idx="3410">
                  <c:v>244.8</c:v>
                </c:pt>
                <c:pt idx="3411">
                  <c:v>244.4</c:v>
                </c:pt>
                <c:pt idx="3412">
                  <c:v>244</c:v>
                </c:pt>
                <c:pt idx="3413">
                  <c:v>243.6</c:v>
                </c:pt>
                <c:pt idx="3414">
                  <c:v>243.2</c:v>
                </c:pt>
                <c:pt idx="3415">
                  <c:v>242.8</c:v>
                </c:pt>
                <c:pt idx="3416">
                  <c:v>242.4</c:v>
                </c:pt>
                <c:pt idx="3417">
                  <c:v>242</c:v>
                </c:pt>
                <c:pt idx="3418">
                  <c:v>241.6</c:v>
                </c:pt>
                <c:pt idx="3419">
                  <c:v>241.2</c:v>
                </c:pt>
                <c:pt idx="3420">
                  <c:v>240.8</c:v>
                </c:pt>
                <c:pt idx="3421">
                  <c:v>240.4</c:v>
                </c:pt>
                <c:pt idx="3422">
                  <c:v>240</c:v>
                </c:pt>
                <c:pt idx="3423">
                  <c:v>239.7</c:v>
                </c:pt>
                <c:pt idx="3424">
                  <c:v>239.3</c:v>
                </c:pt>
                <c:pt idx="3425">
                  <c:v>238.9</c:v>
                </c:pt>
                <c:pt idx="3426">
                  <c:v>238.5</c:v>
                </c:pt>
                <c:pt idx="3427">
                  <c:v>238.1</c:v>
                </c:pt>
                <c:pt idx="3428">
                  <c:v>237.7</c:v>
                </c:pt>
                <c:pt idx="3429">
                  <c:v>237.3</c:v>
                </c:pt>
                <c:pt idx="3430">
                  <c:v>236.9</c:v>
                </c:pt>
                <c:pt idx="3431">
                  <c:v>236.5</c:v>
                </c:pt>
                <c:pt idx="3432">
                  <c:v>236.2</c:v>
                </c:pt>
                <c:pt idx="3433">
                  <c:v>235.8</c:v>
                </c:pt>
                <c:pt idx="3434">
                  <c:v>235.4</c:v>
                </c:pt>
                <c:pt idx="3435">
                  <c:v>235</c:v>
                </c:pt>
                <c:pt idx="3436">
                  <c:v>234.6</c:v>
                </c:pt>
                <c:pt idx="3437">
                  <c:v>234.2</c:v>
                </c:pt>
                <c:pt idx="3438">
                  <c:v>233.9</c:v>
                </c:pt>
                <c:pt idx="3439">
                  <c:v>233.5</c:v>
                </c:pt>
                <c:pt idx="3440">
                  <c:v>233.1</c:v>
                </c:pt>
                <c:pt idx="3441">
                  <c:v>232.7</c:v>
                </c:pt>
                <c:pt idx="3442">
                  <c:v>232.4</c:v>
                </c:pt>
                <c:pt idx="3443">
                  <c:v>232</c:v>
                </c:pt>
                <c:pt idx="3444">
                  <c:v>231.6</c:v>
                </c:pt>
                <c:pt idx="3445">
                  <c:v>231.2</c:v>
                </c:pt>
                <c:pt idx="3446">
                  <c:v>230.9</c:v>
                </c:pt>
                <c:pt idx="3447">
                  <c:v>230.5</c:v>
                </c:pt>
                <c:pt idx="3448">
                  <c:v>230.1</c:v>
                </c:pt>
                <c:pt idx="3449">
                  <c:v>229.7</c:v>
                </c:pt>
                <c:pt idx="3450">
                  <c:v>229.4</c:v>
                </c:pt>
                <c:pt idx="3451">
                  <c:v>229</c:v>
                </c:pt>
                <c:pt idx="3452">
                  <c:v>228.6</c:v>
                </c:pt>
                <c:pt idx="3453">
                  <c:v>228.3</c:v>
                </c:pt>
                <c:pt idx="3454">
                  <c:v>227.9</c:v>
                </c:pt>
                <c:pt idx="3455">
                  <c:v>227.5</c:v>
                </c:pt>
                <c:pt idx="3456">
                  <c:v>227.2</c:v>
                </c:pt>
                <c:pt idx="3457">
                  <c:v>226.8</c:v>
                </c:pt>
                <c:pt idx="3458">
                  <c:v>226.4</c:v>
                </c:pt>
                <c:pt idx="3459">
                  <c:v>226.1</c:v>
                </c:pt>
                <c:pt idx="3460">
                  <c:v>225.7</c:v>
                </c:pt>
                <c:pt idx="3461">
                  <c:v>225.4</c:v>
                </c:pt>
                <c:pt idx="3462">
                  <c:v>225</c:v>
                </c:pt>
                <c:pt idx="3463">
                  <c:v>224.6</c:v>
                </c:pt>
                <c:pt idx="3464">
                  <c:v>224.3</c:v>
                </c:pt>
                <c:pt idx="3465">
                  <c:v>223.9</c:v>
                </c:pt>
                <c:pt idx="3466">
                  <c:v>223.6</c:v>
                </c:pt>
                <c:pt idx="3467">
                  <c:v>223.2</c:v>
                </c:pt>
                <c:pt idx="3468">
                  <c:v>222.8</c:v>
                </c:pt>
                <c:pt idx="3469">
                  <c:v>222.5</c:v>
                </c:pt>
                <c:pt idx="3470">
                  <c:v>222.1</c:v>
                </c:pt>
                <c:pt idx="3471">
                  <c:v>221.8</c:v>
                </c:pt>
                <c:pt idx="3472">
                  <c:v>221.4</c:v>
                </c:pt>
                <c:pt idx="3473">
                  <c:v>221.1</c:v>
                </c:pt>
                <c:pt idx="3474">
                  <c:v>220.7</c:v>
                </c:pt>
                <c:pt idx="3475">
                  <c:v>220.4</c:v>
                </c:pt>
                <c:pt idx="3476">
                  <c:v>220</c:v>
                </c:pt>
                <c:pt idx="3477">
                  <c:v>219.7</c:v>
                </c:pt>
                <c:pt idx="3478">
                  <c:v>219.3</c:v>
                </c:pt>
                <c:pt idx="3479">
                  <c:v>219</c:v>
                </c:pt>
                <c:pt idx="3480">
                  <c:v>218.6</c:v>
                </c:pt>
                <c:pt idx="3481">
                  <c:v>218.3</c:v>
                </c:pt>
                <c:pt idx="3482">
                  <c:v>217.9</c:v>
                </c:pt>
                <c:pt idx="3483">
                  <c:v>217.6</c:v>
                </c:pt>
                <c:pt idx="3484">
                  <c:v>217.3</c:v>
                </c:pt>
                <c:pt idx="3485">
                  <c:v>216.9</c:v>
                </c:pt>
                <c:pt idx="3486">
                  <c:v>216.6</c:v>
                </c:pt>
                <c:pt idx="3487">
                  <c:v>216.2</c:v>
                </c:pt>
                <c:pt idx="3488">
                  <c:v>215.9</c:v>
                </c:pt>
                <c:pt idx="3489">
                  <c:v>215.6</c:v>
                </c:pt>
                <c:pt idx="3490">
                  <c:v>215.2</c:v>
                </c:pt>
                <c:pt idx="3491">
                  <c:v>214.9</c:v>
                </c:pt>
                <c:pt idx="3492">
                  <c:v>214.5</c:v>
                </c:pt>
                <c:pt idx="3493">
                  <c:v>214.2</c:v>
                </c:pt>
                <c:pt idx="3494">
                  <c:v>213.9</c:v>
                </c:pt>
                <c:pt idx="3495">
                  <c:v>213.5</c:v>
                </c:pt>
                <c:pt idx="3496">
                  <c:v>213.2</c:v>
                </c:pt>
                <c:pt idx="3497">
                  <c:v>212.9</c:v>
                </c:pt>
                <c:pt idx="3498">
                  <c:v>212.5</c:v>
                </c:pt>
                <c:pt idx="3499">
                  <c:v>212.2</c:v>
                </c:pt>
                <c:pt idx="3500">
                  <c:v>211.9</c:v>
                </c:pt>
                <c:pt idx="3501">
                  <c:v>211.5</c:v>
                </c:pt>
                <c:pt idx="3502">
                  <c:v>211.2</c:v>
                </c:pt>
                <c:pt idx="3503">
                  <c:v>210.9</c:v>
                </c:pt>
                <c:pt idx="3504">
                  <c:v>210.5</c:v>
                </c:pt>
                <c:pt idx="3505">
                  <c:v>210.2</c:v>
                </c:pt>
                <c:pt idx="3506">
                  <c:v>209.9</c:v>
                </c:pt>
                <c:pt idx="3507">
                  <c:v>209.6</c:v>
                </c:pt>
                <c:pt idx="3508">
                  <c:v>209.2</c:v>
                </c:pt>
                <c:pt idx="3509">
                  <c:v>208.9</c:v>
                </c:pt>
                <c:pt idx="3510">
                  <c:v>208.6</c:v>
                </c:pt>
                <c:pt idx="3511">
                  <c:v>208.3</c:v>
                </c:pt>
                <c:pt idx="3512">
                  <c:v>207.9</c:v>
                </c:pt>
                <c:pt idx="3513">
                  <c:v>207.6</c:v>
                </c:pt>
                <c:pt idx="3514">
                  <c:v>207.3</c:v>
                </c:pt>
                <c:pt idx="3515">
                  <c:v>207</c:v>
                </c:pt>
                <c:pt idx="3516">
                  <c:v>206.7</c:v>
                </c:pt>
                <c:pt idx="3517">
                  <c:v>206.3</c:v>
                </c:pt>
                <c:pt idx="3518">
                  <c:v>206</c:v>
                </c:pt>
                <c:pt idx="3519">
                  <c:v>205.7</c:v>
                </c:pt>
                <c:pt idx="3520">
                  <c:v>205.4</c:v>
                </c:pt>
                <c:pt idx="3521">
                  <c:v>205.1</c:v>
                </c:pt>
                <c:pt idx="3522">
                  <c:v>204.7</c:v>
                </c:pt>
                <c:pt idx="3523">
                  <c:v>204.4</c:v>
                </c:pt>
                <c:pt idx="3524">
                  <c:v>204.1</c:v>
                </c:pt>
                <c:pt idx="3525">
                  <c:v>203.8</c:v>
                </c:pt>
                <c:pt idx="3526">
                  <c:v>203.5</c:v>
                </c:pt>
                <c:pt idx="3527">
                  <c:v>203.2</c:v>
                </c:pt>
                <c:pt idx="3528">
                  <c:v>202.9</c:v>
                </c:pt>
                <c:pt idx="3529">
                  <c:v>202.5</c:v>
                </c:pt>
                <c:pt idx="3530">
                  <c:v>202.2</c:v>
                </c:pt>
                <c:pt idx="3531">
                  <c:v>201.9</c:v>
                </c:pt>
                <c:pt idx="3532">
                  <c:v>201.6</c:v>
                </c:pt>
                <c:pt idx="3533">
                  <c:v>201.3</c:v>
                </c:pt>
                <c:pt idx="3534">
                  <c:v>201</c:v>
                </c:pt>
                <c:pt idx="3535">
                  <c:v>200.7</c:v>
                </c:pt>
                <c:pt idx="3536">
                  <c:v>200.4</c:v>
                </c:pt>
                <c:pt idx="3537">
                  <c:v>200.1</c:v>
                </c:pt>
                <c:pt idx="3538">
                  <c:v>199.8</c:v>
                </c:pt>
                <c:pt idx="3539">
                  <c:v>199.5</c:v>
                </c:pt>
                <c:pt idx="3540">
                  <c:v>199.2</c:v>
                </c:pt>
                <c:pt idx="3541">
                  <c:v>198.9</c:v>
                </c:pt>
                <c:pt idx="3542">
                  <c:v>198.6</c:v>
                </c:pt>
                <c:pt idx="3543">
                  <c:v>198.3</c:v>
                </c:pt>
                <c:pt idx="3544">
                  <c:v>198</c:v>
                </c:pt>
                <c:pt idx="3545">
                  <c:v>197.7</c:v>
                </c:pt>
                <c:pt idx="3546">
                  <c:v>197.4</c:v>
                </c:pt>
                <c:pt idx="3547">
                  <c:v>197.1</c:v>
                </c:pt>
                <c:pt idx="3548">
                  <c:v>196.8</c:v>
                </c:pt>
                <c:pt idx="3549">
                  <c:v>196.5</c:v>
                </c:pt>
                <c:pt idx="3550">
                  <c:v>196.2</c:v>
                </c:pt>
                <c:pt idx="3551">
                  <c:v>195.9</c:v>
                </c:pt>
                <c:pt idx="3552">
                  <c:v>195.6</c:v>
                </c:pt>
                <c:pt idx="3553">
                  <c:v>195.3</c:v>
                </c:pt>
                <c:pt idx="3554">
                  <c:v>195</c:v>
                </c:pt>
                <c:pt idx="3555">
                  <c:v>194.7</c:v>
                </c:pt>
                <c:pt idx="3556">
                  <c:v>194.4</c:v>
                </c:pt>
                <c:pt idx="3557">
                  <c:v>194.1</c:v>
                </c:pt>
                <c:pt idx="3558">
                  <c:v>193.8</c:v>
                </c:pt>
                <c:pt idx="3559">
                  <c:v>193.5</c:v>
                </c:pt>
                <c:pt idx="3560">
                  <c:v>193.2</c:v>
                </c:pt>
                <c:pt idx="3561">
                  <c:v>192.9</c:v>
                </c:pt>
                <c:pt idx="3562">
                  <c:v>192.6</c:v>
                </c:pt>
                <c:pt idx="3563">
                  <c:v>192.3</c:v>
                </c:pt>
                <c:pt idx="3564">
                  <c:v>192.1</c:v>
                </c:pt>
                <c:pt idx="3565">
                  <c:v>191.8</c:v>
                </c:pt>
                <c:pt idx="3566">
                  <c:v>191.5</c:v>
                </c:pt>
                <c:pt idx="3567">
                  <c:v>191.2</c:v>
                </c:pt>
                <c:pt idx="3568">
                  <c:v>190.9</c:v>
                </c:pt>
                <c:pt idx="3569">
                  <c:v>190.6</c:v>
                </c:pt>
                <c:pt idx="3570">
                  <c:v>190.3</c:v>
                </c:pt>
                <c:pt idx="3571">
                  <c:v>190.1</c:v>
                </c:pt>
                <c:pt idx="3572">
                  <c:v>189.8</c:v>
                </c:pt>
                <c:pt idx="3573">
                  <c:v>189.5</c:v>
                </c:pt>
                <c:pt idx="3574">
                  <c:v>189.2</c:v>
                </c:pt>
                <c:pt idx="3575">
                  <c:v>188.9</c:v>
                </c:pt>
                <c:pt idx="3576">
                  <c:v>188.6</c:v>
                </c:pt>
                <c:pt idx="3577">
                  <c:v>188.4</c:v>
                </c:pt>
                <c:pt idx="3578">
                  <c:v>188.1</c:v>
                </c:pt>
                <c:pt idx="3579">
                  <c:v>187.8</c:v>
                </c:pt>
                <c:pt idx="3580">
                  <c:v>187.5</c:v>
                </c:pt>
                <c:pt idx="3581">
                  <c:v>187.2</c:v>
                </c:pt>
                <c:pt idx="3582">
                  <c:v>187</c:v>
                </c:pt>
                <c:pt idx="3583">
                  <c:v>186.7</c:v>
                </c:pt>
                <c:pt idx="3584">
                  <c:v>186.4</c:v>
                </c:pt>
                <c:pt idx="3585">
                  <c:v>186.1</c:v>
                </c:pt>
                <c:pt idx="3586">
                  <c:v>185.9</c:v>
                </c:pt>
                <c:pt idx="3587">
                  <c:v>185.6</c:v>
                </c:pt>
                <c:pt idx="3588">
                  <c:v>185.3</c:v>
                </c:pt>
                <c:pt idx="3589">
                  <c:v>185</c:v>
                </c:pt>
                <c:pt idx="3590">
                  <c:v>184.8</c:v>
                </c:pt>
                <c:pt idx="3591">
                  <c:v>184.5</c:v>
                </c:pt>
                <c:pt idx="3592">
                  <c:v>184.2</c:v>
                </c:pt>
                <c:pt idx="3593">
                  <c:v>183.9</c:v>
                </c:pt>
                <c:pt idx="3594">
                  <c:v>183.7</c:v>
                </c:pt>
                <c:pt idx="3595">
                  <c:v>183.4</c:v>
                </c:pt>
                <c:pt idx="3596">
                  <c:v>183.1</c:v>
                </c:pt>
                <c:pt idx="3597">
                  <c:v>182.9</c:v>
                </c:pt>
                <c:pt idx="3598">
                  <c:v>182.6</c:v>
                </c:pt>
                <c:pt idx="3599">
                  <c:v>182.3</c:v>
                </c:pt>
                <c:pt idx="3600">
                  <c:v>182.1</c:v>
                </c:pt>
                <c:pt idx="3601">
                  <c:v>181.8</c:v>
                </c:pt>
                <c:pt idx="3602">
                  <c:v>181.5</c:v>
                </c:pt>
                <c:pt idx="3603">
                  <c:v>181.3</c:v>
                </c:pt>
                <c:pt idx="3604">
                  <c:v>181</c:v>
                </c:pt>
                <c:pt idx="3605">
                  <c:v>180.7</c:v>
                </c:pt>
                <c:pt idx="3606">
                  <c:v>180.5</c:v>
                </c:pt>
                <c:pt idx="3607">
                  <c:v>180.2</c:v>
                </c:pt>
                <c:pt idx="3608">
                  <c:v>179.9</c:v>
                </c:pt>
                <c:pt idx="3609">
                  <c:v>179.7</c:v>
                </c:pt>
                <c:pt idx="3610">
                  <c:v>179.4</c:v>
                </c:pt>
                <c:pt idx="3611">
                  <c:v>179.2</c:v>
                </c:pt>
                <c:pt idx="3612">
                  <c:v>178.9</c:v>
                </c:pt>
                <c:pt idx="3613">
                  <c:v>178.6</c:v>
                </c:pt>
                <c:pt idx="3614">
                  <c:v>178.4</c:v>
                </c:pt>
                <c:pt idx="3615">
                  <c:v>178.1</c:v>
                </c:pt>
                <c:pt idx="3616">
                  <c:v>177.9</c:v>
                </c:pt>
                <c:pt idx="3617">
                  <c:v>177.6</c:v>
                </c:pt>
                <c:pt idx="3618">
                  <c:v>177.3</c:v>
                </c:pt>
                <c:pt idx="3619">
                  <c:v>177.1</c:v>
                </c:pt>
                <c:pt idx="3620">
                  <c:v>176.8</c:v>
                </c:pt>
                <c:pt idx="3621">
                  <c:v>176.6</c:v>
                </c:pt>
                <c:pt idx="3622">
                  <c:v>176.3</c:v>
                </c:pt>
                <c:pt idx="3623">
                  <c:v>176.1</c:v>
                </c:pt>
                <c:pt idx="3624">
                  <c:v>175.8</c:v>
                </c:pt>
                <c:pt idx="3625">
                  <c:v>175.6</c:v>
                </c:pt>
                <c:pt idx="3626">
                  <c:v>175.3</c:v>
                </c:pt>
                <c:pt idx="3627">
                  <c:v>175.1</c:v>
                </c:pt>
                <c:pt idx="3628">
                  <c:v>174.8</c:v>
                </c:pt>
                <c:pt idx="3629">
                  <c:v>174.5</c:v>
                </c:pt>
                <c:pt idx="3630">
                  <c:v>174.3</c:v>
                </c:pt>
                <c:pt idx="3631">
                  <c:v>174</c:v>
                </c:pt>
                <c:pt idx="3632">
                  <c:v>173.8</c:v>
                </c:pt>
                <c:pt idx="3633">
                  <c:v>173.5</c:v>
                </c:pt>
                <c:pt idx="3634">
                  <c:v>173.3</c:v>
                </c:pt>
                <c:pt idx="3635">
                  <c:v>173</c:v>
                </c:pt>
                <c:pt idx="3636">
                  <c:v>172.8</c:v>
                </c:pt>
                <c:pt idx="3637">
                  <c:v>172.6</c:v>
                </c:pt>
                <c:pt idx="3638">
                  <c:v>172.3</c:v>
                </c:pt>
                <c:pt idx="3639">
                  <c:v>172.1</c:v>
                </c:pt>
                <c:pt idx="3640">
                  <c:v>171.8</c:v>
                </c:pt>
                <c:pt idx="3641">
                  <c:v>171.6</c:v>
                </c:pt>
                <c:pt idx="3642">
                  <c:v>171.3</c:v>
                </c:pt>
                <c:pt idx="3643">
                  <c:v>171.1</c:v>
                </c:pt>
                <c:pt idx="3644">
                  <c:v>170.8</c:v>
                </c:pt>
                <c:pt idx="3645">
                  <c:v>170.6</c:v>
                </c:pt>
                <c:pt idx="3646">
                  <c:v>170.3</c:v>
                </c:pt>
                <c:pt idx="3647">
                  <c:v>170.1</c:v>
                </c:pt>
                <c:pt idx="3648">
                  <c:v>169.9</c:v>
                </c:pt>
                <c:pt idx="3649">
                  <c:v>169.6</c:v>
                </c:pt>
                <c:pt idx="3650">
                  <c:v>169.4</c:v>
                </c:pt>
                <c:pt idx="3651">
                  <c:v>169.1</c:v>
                </c:pt>
                <c:pt idx="3652">
                  <c:v>168.9</c:v>
                </c:pt>
                <c:pt idx="3653">
                  <c:v>168.7</c:v>
                </c:pt>
                <c:pt idx="3654">
                  <c:v>168.4</c:v>
                </c:pt>
                <c:pt idx="3655">
                  <c:v>168.2</c:v>
                </c:pt>
                <c:pt idx="3656">
                  <c:v>167.9</c:v>
                </c:pt>
                <c:pt idx="3657">
                  <c:v>167.7</c:v>
                </c:pt>
                <c:pt idx="3658">
                  <c:v>167.5</c:v>
                </c:pt>
                <c:pt idx="3659">
                  <c:v>167.2</c:v>
                </c:pt>
                <c:pt idx="3660">
                  <c:v>167</c:v>
                </c:pt>
                <c:pt idx="3661">
                  <c:v>166.8</c:v>
                </c:pt>
                <c:pt idx="3662">
                  <c:v>166.5</c:v>
                </c:pt>
                <c:pt idx="3663">
                  <c:v>166.3</c:v>
                </c:pt>
                <c:pt idx="3664">
                  <c:v>166.1</c:v>
                </c:pt>
                <c:pt idx="3665">
                  <c:v>165.8</c:v>
                </c:pt>
                <c:pt idx="3666">
                  <c:v>165.6</c:v>
                </c:pt>
                <c:pt idx="3667">
                  <c:v>165.4</c:v>
                </c:pt>
                <c:pt idx="3668">
                  <c:v>165.1</c:v>
                </c:pt>
                <c:pt idx="3669">
                  <c:v>164.9</c:v>
                </c:pt>
                <c:pt idx="3670">
                  <c:v>164.7</c:v>
                </c:pt>
                <c:pt idx="3671">
                  <c:v>164.4</c:v>
                </c:pt>
                <c:pt idx="3672">
                  <c:v>164.2</c:v>
                </c:pt>
                <c:pt idx="3673">
                  <c:v>164</c:v>
                </c:pt>
                <c:pt idx="3674">
                  <c:v>163.69999999999999</c:v>
                </c:pt>
                <c:pt idx="3675">
                  <c:v>163.5</c:v>
                </c:pt>
                <c:pt idx="3676">
                  <c:v>163.30000000000001</c:v>
                </c:pt>
                <c:pt idx="3677">
                  <c:v>163.1</c:v>
                </c:pt>
                <c:pt idx="3678">
                  <c:v>162.80000000000001</c:v>
                </c:pt>
                <c:pt idx="3679">
                  <c:v>162.6</c:v>
                </c:pt>
                <c:pt idx="3680">
                  <c:v>162.4</c:v>
                </c:pt>
                <c:pt idx="3681">
                  <c:v>162.19999999999999</c:v>
                </c:pt>
                <c:pt idx="3682">
                  <c:v>161.9</c:v>
                </c:pt>
                <c:pt idx="3683">
                  <c:v>161.69999999999999</c:v>
                </c:pt>
                <c:pt idx="3684">
                  <c:v>161.5</c:v>
                </c:pt>
                <c:pt idx="3685">
                  <c:v>161.30000000000001</c:v>
                </c:pt>
                <c:pt idx="3686">
                  <c:v>161</c:v>
                </c:pt>
                <c:pt idx="3687">
                  <c:v>160.80000000000001</c:v>
                </c:pt>
                <c:pt idx="3688">
                  <c:v>160.6</c:v>
                </c:pt>
                <c:pt idx="3689">
                  <c:v>160.4</c:v>
                </c:pt>
                <c:pt idx="3690">
                  <c:v>160.1</c:v>
                </c:pt>
                <c:pt idx="3691">
                  <c:v>159.9</c:v>
                </c:pt>
                <c:pt idx="3692">
                  <c:v>159.69999999999999</c:v>
                </c:pt>
                <c:pt idx="3693">
                  <c:v>159.5</c:v>
                </c:pt>
                <c:pt idx="3694">
                  <c:v>159.30000000000001</c:v>
                </c:pt>
                <c:pt idx="3695">
                  <c:v>159</c:v>
                </c:pt>
                <c:pt idx="3696">
                  <c:v>158.80000000000001</c:v>
                </c:pt>
                <c:pt idx="3697">
                  <c:v>158.6</c:v>
                </c:pt>
                <c:pt idx="3698">
                  <c:v>158.4</c:v>
                </c:pt>
                <c:pt idx="3699">
                  <c:v>158.19999999999999</c:v>
                </c:pt>
                <c:pt idx="3700">
                  <c:v>157.9</c:v>
                </c:pt>
                <c:pt idx="3701">
                  <c:v>157.69999999999999</c:v>
                </c:pt>
                <c:pt idx="3702">
                  <c:v>157.5</c:v>
                </c:pt>
                <c:pt idx="3703">
                  <c:v>157.30000000000001</c:v>
                </c:pt>
                <c:pt idx="3704">
                  <c:v>157.1</c:v>
                </c:pt>
                <c:pt idx="3705">
                  <c:v>156.9</c:v>
                </c:pt>
                <c:pt idx="3706">
                  <c:v>156.6</c:v>
                </c:pt>
                <c:pt idx="3707">
                  <c:v>156.4</c:v>
                </c:pt>
                <c:pt idx="3708">
                  <c:v>156.19999999999999</c:v>
                </c:pt>
                <c:pt idx="3709">
                  <c:v>156</c:v>
                </c:pt>
                <c:pt idx="3710">
                  <c:v>155.80000000000001</c:v>
                </c:pt>
                <c:pt idx="3711">
                  <c:v>155.6</c:v>
                </c:pt>
                <c:pt idx="3712">
                  <c:v>155.4</c:v>
                </c:pt>
                <c:pt idx="3713">
                  <c:v>155.19999999999999</c:v>
                </c:pt>
                <c:pt idx="3714">
                  <c:v>154.9</c:v>
                </c:pt>
                <c:pt idx="3715">
                  <c:v>154.69999999999999</c:v>
                </c:pt>
                <c:pt idx="3716">
                  <c:v>154.5</c:v>
                </c:pt>
                <c:pt idx="3717">
                  <c:v>154.30000000000001</c:v>
                </c:pt>
                <c:pt idx="3718">
                  <c:v>154.1</c:v>
                </c:pt>
                <c:pt idx="3719">
                  <c:v>153.9</c:v>
                </c:pt>
                <c:pt idx="3720">
                  <c:v>153.69999999999999</c:v>
                </c:pt>
                <c:pt idx="3721">
                  <c:v>153.5</c:v>
                </c:pt>
                <c:pt idx="3722">
                  <c:v>153.30000000000001</c:v>
                </c:pt>
                <c:pt idx="3723">
                  <c:v>153.1</c:v>
                </c:pt>
                <c:pt idx="3724">
                  <c:v>152.9</c:v>
                </c:pt>
                <c:pt idx="3725">
                  <c:v>152.6</c:v>
                </c:pt>
                <c:pt idx="3726">
                  <c:v>152.4</c:v>
                </c:pt>
                <c:pt idx="3727">
                  <c:v>152.19999999999999</c:v>
                </c:pt>
                <c:pt idx="3728">
                  <c:v>152</c:v>
                </c:pt>
                <c:pt idx="3729">
                  <c:v>151.80000000000001</c:v>
                </c:pt>
                <c:pt idx="3730">
                  <c:v>151.6</c:v>
                </c:pt>
                <c:pt idx="3731">
                  <c:v>151.4</c:v>
                </c:pt>
                <c:pt idx="3732">
                  <c:v>151.19999999999999</c:v>
                </c:pt>
                <c:pt idx="3733">
                  <c:v>151</c:v>
                </c:pt>
                <c:pt idx="3734">
                  <c:v>150.80000000000001</c:v>
                </c:pt>
                <c:pt idx="3735">
                  <c:v>150.6</c:v>
                </c:pt>
                <c:pt idx="3736">
                  <c:v>150.4</c:v>
                </c:pt>
                <c:pt idx="3737">
                  <c:v>150.19999999999999</c:v>
                </c:pt>
                <c:pt idx="3738">
                  <c:v>150</c:v>
                </c:pt>
                <c:pt idx="3739">
                  <c:v>149.80000000000001</c:v>
                </c:pt>
                <c:pt idx="3740">
                  <c:v>149.6</c:v>
                </c:pt>
                <c:pt idx="3741">
                  <c:v>149.4</c:v>
                </c:pt>
                <c:pt idx="3742">
                  <c:v>149.19999999999999</c:v>
                </c:pt>
                <c:pt idx="3743">
                  <c:v>149</c:v>
                </c:pt>
                <c:pt idx="3744">
                  <c:v>148.80000000000001</c:v>
                </c:pt>
                <c:pt idx="3745">
                  <c:v>148.6</c:v>
                </c:pt>
                <c:pt idx="3746">
                  <c:v>148.4</c:v>
                </c:pt>
                <c:pt idx="3747">
                  <c:v>148.19999999999999</c:v>
                </c:pt>
                <c:pt idx="3748">
                  <c:v>148</c:v>
                </c:pt>
                <c:pt idx="3749">
                  <c:v>147.80000000000001</c:v>
                </c:pt>
                <c:pt idx="3750">
                  <c:v>147.6</c:v>
                </c:pt>
                <c:pt idx="3751">
                  <c:v>147.4</c:v>
                </c:pt>
                <c:pt idx="3752">
                  <c:v>147.19999999999999</c:v>
                </c:pt>
                <c:pt idx="3753">
                  <c:v>147</c:v>
                </c:pt>
                <c:pt idx="3754">
                  <c:v>146.80000000000001</c:v>
                </c:pt>
                <c:pt idx="3755">
                  <c:v>146.6</c:v>
                </c:pt>
                <c:pt idx="3756">
                  <c:v>146.4</c:v>
                </c:pt>
                <c:pt idx="3757">
                  <c:v>146.19999999999999</c:v>
                </c:pt>
                <c:pt idx="3758">
                  <c:v>146</c:v>
                </c:pt>
                <c:pt idx="3759">
                  <c:v>145.80000000000001</c:v>
                </c:pt>
                <c:pt idx="3760">
                  <c:v>145.69999999999999</c:v>
                </c:pt>
                <c:pt idx="3761">
                  <c:v>145.5</c:v>
                </c:pt>
                <c:pt idx="3762">
                  <c:v>145.30000000000001</c:v>
                </c:pt>
                <c:pt idx="3763">
                  <c:v>145.1</c:v>
                </c:pt>
                <c:pt idx="3764">
                  <c:v>144.9</c:v>
                </c:pt>
                <c:pt idx="3765">
                  <c:v>144.69999999999999</c:v>
                </c:pt>
                <c:pt idx="3766">
                  <c:v>144.5</c:v>
                </c:pt>
                <c:pt idx="3767">
                  <c:v>144.30000000000001</c:v>
                </c:pt>
                <c:pt idx="3768">
                  <c:v>144.1</c:v>
                </c:pt>
                <c:pt idx="3769">
                  <c:v>143.9</c:v>
                </c:pt>
                <c:pt idx="3770">
                  <c:v>143.69999999999999</c:v>
                </c:pt>
                <c:pt idx="3771">
                  <c:v>143.6</c:v>
                </c:pt>
                <c:pt idx="3772">
                  <c:v>143.4</c:v>
                </c:pt>
                <c:pt idx="3773">
                  <c:v>143.19999999999999</c:v>
                </c:pt>
                <c:pt idx="3774">
                  <c:v>143</c:v>
                </c:pt>
                <c:pt idx="3775">
                  <c:v>142.80000000000001</c:v>
                </c:pt>
                <c:pt idx="3776">
                  <c:v>142.6</c:v>
                </c:pt>
                <c:pt idx="3777">
                  <c:v>142.4</c:v>
                </c:pt>
                <c:pt idx="3778">
                  <c:v>142.19999999999999</c:v>
                </c:pt>
                <c:pt idx="3779">
                  <c:v>142.1</c:v>
                </c:pt>
                <c:pt idx="3780">
                  <c:v>141.9</c:v>
                </c:pt>
                <c:pt idx="3781">
                  <c:v>141.69999999999999</c:v>
                </c:pt>
                <c:pt idx="3782">
                  <c:v>141.5</c:v>
                </c:pt>
                <c:pt idx="3783">
                  <c:v>141.30000000000001</c:v>
                </c:pt>
                <c:pt idx="3784">
                  <c:v>141.1</c:v>
                </c:pt>
                <c:pt idx="3785">
                  <c:v>140.9</c:v>
                </c:pt>
                <c:pt idx="3786">
                  <c:v>140.80000000000001</c:v>
                </c:pt>
                <c:pt idx="3787">
                  <c:v>140.6</c:v>
                </c:pt>
                <c:pt idx="3788">
                  <c:v>140.4</c:v>
                </c:pt>
                <c:pt idx="3789">
                  <c:v>140.19999999999999</c:v>
                </c:pt>
                <c:pt idx="3790">
                  <c:v>140</c:v>
                </c:pt>
                <c:pt idx="3791">
                  <c:v>139.9</c:v>
                </c:pt>
                <c:pt idx="3792">
                  <c:v>139.69999999999999</c:v>
                </c:pt>
                <c:pt idx="3793">
                  <c:v>139.5</c:v>
                </c:pt>
                <c:pt idx="3794">
                  <c:v>139.30000000000001</c:v>
                </c:pt>
                <c:pt idx="3795">
                  <c:v>139.1</c:v>
                </c:pt>
                <c:pt idx="3796">
                  <c:v>138.9</c:v>
                </c:pt>
                <c:pt idx="3797">
                  <c:v>138.80000000000001</c:v>
                </c:pt>
                <c:pt idx="3798">
                  <c:v>138.6</c:v>
                </c:pt>
                <c:pt idx="3799">
                  <c:v>138.4</c:v>
                </c:pt>
                <c:pt idx="3800">
                  <c:v>138.19999999999999</c:v>
                </c:pt>
                <c:pt idx="3801">
                  <c:v>138.1</c:v>
                </c:pt>
                <c:pt idx="3802">
                  <c:v>137.9</c:v>
                </c:pt>
                <c:pt idx="3803">
                  <c:v>137.69999999999999</c:v>
                </c:pt>
                <c:pt idx="3804">
                  <c:v>137.5</c:v>
                </c:pt>
                <c:pt idx="3805">
                  <c:v>137.30000000000001</c:v>
                </c:pt>
                <c:pt idx="3806">
                  <c:v>137.19999999999999</c:v>
                </c:pt>
                <c:pt idx="3807">
                  <c:v>137</c:v>
                </c:pt>
                <c:pt idx="3808">
                  <c:v>136.80000000000001</c:v>
                </c:pt>
                <c:pt idx="3809">
                  <c:v>136.6</c:v>
                </c:pt>
                <c:pt idx="3810">
                  <c:v>136.5</c:v>
                </c:pt>
                <c:pt idx="3811">
                  <c:v>136.30000000000001</c:v>
                </c:pt>
                <c:pt idx="3812">
                  <c:v>136.1</c:v>
                </c:pt>
                <c:pt idx="3813">
                  <c:v>135.9</c:v>
                </c:pt>
                <c:pt idx="3814">
                  <c:v>135.80000000000001</c:v>
                </c:pt>
                <c:pt idx="3815">
                  <c:v>135.6</c:v>
                </c:pt>
                <c:pt idx="3816">
                  <c:v>135.4</c:v>
                </c:pt>
                <c:pt idx="3817">
                  <c:v>135.19999999999999</c:v>
                </c:pt>
                <c:pt idx="3818">
                  <c:v>135.1</c:v>
                </c:pt>
                <c:pt idx="3819">
                  <c:v>134.9</c:v>
                </c:pt>
                <c:pt idx="3820">
                  <c:v>134.69999999999999</c:v>
                </c:pt>
                <c:pt idx="3821">
                  <c:v>134.6</c:v>
                </c:pt>
                <c:pt idx="3822">
                  <c:v>134.4</c:v>
                </c:pt>
                <c:pt idx="3823">
                  <c:v>134.19999999999999</c:v>
                </c:pt>
                <c:pt idx="3824">
                  <c:v>134</c:v>
                </c:pt>
                <c:pt idx="3825">
                  <c:v>133.9</c:v>
                </c:pt>
                <c:pt idx="3826">
                  <c:v>133.69999999999999</c:v>
                </c:pt>
                <c:pt idx="3827">
                  <c:v>133.5</c:v>
                </c:pt>
                <c:pt idx="3828">
                  <c:v>133.4</c:v>
                </c:pt>
                <c:pt idx="3829">
                  <c:v>133.19999999999999</c:v>
                </c:pt>
                <c:pt idx="3830">
                  <c:v>133</c:v>
                </c:pt>
                <c:pt idx="3831">
                  <c:v>132.9</c:v>
                </c:pt>
                <c:pt idx="3832">
                  <c:v>132.69999999999999</c:v>
                </c:pt>
                <c:pt idx="3833">
                  <c:v>132.5</c:v>
                </c:pt>
                <c:pt idx="3834">
                  <c:v>132.30000000000001</c:v>
                </c:pt>
                <c:pt idx="3835">
                  <c:v>132.19999999999999</c:v>
                </c:pt>
                <c:pt idx="3836">
                  <c:v>132</c:v>
                </c:pt>
                <c:pt idx="3837">
                  <c:v>131.80000000000001</c:v>
                </c:pt>
                <c:pt idx="3838">
                  <c:v>131.69999999999999</c:v>
                </c:pt>
                <c:pt idx="3839">
                  <c:v>131.5</c:v>
                </c:pt>
                <c:pt idx="3840">
                  <c:v>131.30000000000001</c:v>
                </c:pt>
                <c:pt idx="3841">
                  <c:v>131.19999999999999</c:v>
                </c:pt>
                <c:pt idx="3842">
                  <c:v>131</c:v>
                </c:pt>
                <c:pt idx="3843">
                  <c:v>130.9</c:v>
                </c:pt>
                <c:pt idx="3844">
                  <c:v>130.69999999999999</c:v>
                </c:pt>
                <c:pt idx="3845">
                  <c:v>130.5</c:v>
                </c:pt>
                <c:pt idx="3846">
                  <c:v>130.4</c:v>
                </c:pt>
                <c:pt idx="3847">
                  <c:v>130.19999999999999</c:v>
                </c:pt>
                <c:pt idx="3848">
                  <c:v>130</c:v>
                </c:pt>
                <c:pt idx="3849">
                  <c:v>129.9</c:v>
                </c:pt>
                <c:pt idx="3850">
                  <c:v>129.69999999999999</c:v>
                </c:pt>
                <c:pt idx="3851">
                  <c:v>129.5</c:v>
                </c:pt>
                <c:pt idx="3852">
                  <c:v>129.4</c:v>
                </c:pt>
                <c:pt idx="3853">
                  <c:v>129.19999999999999</c:v>
                </c:pt>
                <c:pt idx="3854">
                  <c:v>129.1</c:v>
                </c:pt>
                <c:pt idx="3855">
                  <c:v>128.9</c:v>
                </c:pt>
                <c:pt idx="3856">
                  <c:v>128.69999999999999</c:v>
                </c:pt>
                <c:pt idx="3857">
                  <c:v>128.6</c:v>
                </c:pt>
                <c:pt idx="3858">
                  <c:v>128.4</c:v>
                </c:pt>
                <c:pt idx="3859">
                  <c:v>128.30000000000001</c:v>
                </c:pt>
                <c:pt idx="3860">
                  <c:v>128.1</c:v>
                </c:pt>
                <c:pt idx="3861">
                  <c:v>127.9</c:v>
                </c:pt>
                <c:pt idx="3862">
                  <c:v>127.8</c:v>
                </c:pt>
                <c:pt idx="3863">
                  <c:v>127.6</c:v>
                </c:pt>
                <c:pt idx="3864">
                  <c:v>122.5</c:v>
                </c:pt>
                <c:pt idx="3865">
                  <c:v>122.3</c:v>
                </c:pt>
                <c:pt idx="3866">
                  <c:v>122.2</c:v>
                </c:pt>
                <c:pt idx="3867">
                  <c:v>122</c:v>
                </c:pt>
                <c:pt idx="3868">
                  <c:v>121.8</c:v>
                </c:pt>
                <c:pt idx="3869">
                  <c:v>121.7</c:v>
                </c:pt>
                <c:pt idx="3870">
                  <c:v>119.1</c:v>
                </c:pt>
                <c:pt idx="3871">
                  <c:v>118.9</c:v>
                </c:pt>
                <c:pt idx="3872">
                  <c:v>118.8</c:v>
                </c:pt>
                <c:pt idx="3873">
                  <c:v>118.6</c:v>
                </c:pt>
                <c:pt idx="3874">
                  <c:v>118.5</c:v>
                </c:pt>
                <c:pt idx="3875">
                  <c:v>118.3</c:v>
                </c:pt>
                <c:pt idx="3876">
                  <c:v>118.2</c:v>
                </c:pt>
                <c:pt idx="3877">
                  <c:v>118</c:v>
                </c:pt>
                <c:pt idx="3878">
                  <c:v>117.9</c:v>
                </c:pt>
                <c:pt idx="3879">
                  <c:v>117.7</c:v>
                </c:pt>
                <c:pt idx="3880">
                  <c:v>117.6</c:v>
                </c:pt>
                <c:pt idx="3881">
                  <c:v>117.4</c:v>
                </c:pt>
                <c:pt idx="3882">
                  <c:v>117.3</c:v>
                </c:pt>
                <c:pt idx="3883">
                  <c:v>117.2</c:v>
                </c:pt>
                <c:pt idx="3884">
                  <c:v>117</c:v>
                </c:pt>
                <c:pt idx="3885">
                  <c:v>116.9</c:v>
                </c:pt>
                <c:pt idx="3886">
                  <c:v>116.7</c:v>
                </c:pt>
                <c:pt idx="3887">
                  <c:v>116.6</c:v>
                </c:pt>
                <c:pt idx="3888">
                  <c:v>116.4</c:v>
                </c:pt>
                <c:pt idx="3889">
                  <c:v>116.3</c:v>
                </c:pt>
                <c:pt idx="3890">
                  <c:v>116.2</c:v>
                </c:pt>
                <c:pt idx="3891">
                  <c:v>116</c:v>
                </c:pt>
                <c:pt idx="3892">
                  <c:v>115.9</c:v>
                </c:pt>
                <c:pt idx="3893">
                  <c:v>115.7</c:v>
                </c:pt>
                <c:pt idx="3894">
                  <c:v>115.6</c:v>
                </c:pt>
                <c:pt idx="3895">
                  <c:v>115.4</c:v>
                </c:pt>
                <c:pt idx="3896">
                  <c:v>115.3</c:v>
                </c:pt>
                <c:pt idx="3897">
                  <c:v>115.2</c:v>
                </c:pt>
                <c:pt idx="3898">
                  <c:v>115</c:v>
                </c:pt>
                <c:pt idx="3899">
                  <c:v>114.9</c:v>
                </c:pt>
                <c:pt idx="3900">
                  <c:v>114.7</c:v>
                </c:pt>
                <c:pt idx="3901">
                  <c:v>114.6</c:v>
                </c:pt>
                <c:pt idx="3902">
                  <c:v>114.5</c:v>
                </c:pt>
                <c:pt idx="3903">
                  <c:v>114.3</c:v>
                </c:pt>
                <c:pt idx="3904">
                  <c:v>114.2</c:v>
                </c:pt>
                <c:pt idx="3905">
                  <c:v>114</c:v>
                </c:pt>
                <c:pt idx="3906">
                  <c:v>113.9</c:v>
                </c:pt>
                <c:pt idx="3907">
                  <c:v>113.8</c:v>
                </c:pt>
                <c:pt idx="3908">
                  <c:v>113.6</c:v>
                </c:pt>
                <c:pt idx="3909">
                  <c:v>113.5</c:v>
                </c:pt>
                <c:pt idx="3910">
                  <c:v>113.3</c:v>
                </c:pt>
                <c:pt idx="3911">
                  <c:v>113.2</c:v>
                </c:pt>
                <c:pt idx="3912">
                  <c:v>113.1</c:v>
                </c:pt>
                <c:pt idx="3913">
                  <c:v>112.9</c:v>
                </c:pt>
                <c:pt idx="3914">
                  <c:v>112.8</c:v>
                </c:pt>
                <c:pt idx="3915">
                  <c:v>112.7</c:v>
                </c:pt>
                <c:pt idx="3916">
                  <c:v>112.5</c:v>
                </c:pt>
                <c:pt idx="3917">
                  <c:v>112.4</c:v>
                </c:pt>
                <c:pt idx="3918">
                  <c:v>112.3</c:v>
                </c:pt>
                <c:pt idx="3919">
                  <c:v>112.1</c:v>
                </c:pt>
                <c:pt idx="3920">
                  <c:v>112</c:v>
                </c:pt>
                <c:pt idx="3921">
                  <c:v>111.8</c:v>
                </c:pt>
                <c:pt idx="3922">
                  <c:v>111.7</c:v>
                </c:pt>
                <c:pt idx="3923">
                  <c:v>111.6</c:v>
                </c:pt>
                <c:pt idx="3924">
                  <c:v>111.4</c:v>
                </c:pt>
                <c:pt idx="3925">
                  <c:v>111.3</c:v>
                </c:pt>
                <c:pt idx="3926">
                  <c:v>111.2</c:v>
                </c:pt>
                <c:pt idx="3927">
                  <c:v>111</c:v>
                </c:pt>
                <c:pt idx="3928">
                  <c:v>110.9</c:v>
                </c:pt>
                <c:pt idx="3929">
                  <c:v>110.8</c:v>
                </c:pt>
                <c:pt idx="3930">
                  <c:v>110.6</c:v>
                </c:pt>
                <c:pt idx="3931">
                  <c:v>110.5</c:v>
                </c:pt>
                <c:pt idx="3932">
                  <c:v>110.4</c:v>
                </c:pt>
                <c:pt idx="3933">
                  <c:v>110.2</c:v>
                </c:pt>
                <c:pt idx="3934">
                  <c:v>110.1</c:v>
                </c:pt>
                <c:pt idx="3935">
                  <c:v>110</c:v>
                </c:pt>
                <c:pt idx="3936">
                  <c:v>109.9</c:v>
                </c:pt>
                <c:pt idx="3937">
                  <c:v>109.7</c:v>
                </c:pt>
                <c:pt idx="3938">
                  <c:v>109.6</c:v>
                </c:pt>
                <c:pt idx="3939">
                  <c:v>109.5</c:v>
                </c:pt>
                <c:pt idx="3940">
                  <c:v>109.3</c:v>
                </c:pt>
                <c:pt idx="3941">
                  <c:v>109.2</c:v>
                </c:pt>
                <c:pt idx="3942">
                  <c:v>109.1</c:v>
                </c:pt>
                <c:pt idx="3943">
                  <c:v>108.9</c:v>
                </c:pt>
                <c:pt idx="3944">
                  <c:v>108.8</c:v>
                </c:pt>
                <c:pt idx="3945">
                  <c:v>108.7</c:v>
                </c:pt>
                <c:pt idx="3946">
                  <c:v>108.5</c:v>
                </c:pt>
                <c:pt idx="3947">
                  <c:v>108.4</c:v>
                </c:pt>
                <c:pt idx="3948">
                  <c:v>108.3</c:v>
                </c:pt>
                <c:pt idx="3949">
                  <c:v>108.2</c:v>
                </c:pt>
                <c:pt idx="3950">
                  <c:v>108</c:v>
                </c:pt>
                <c:pt idx="3951">
                  <c:v>107.9</c:v>
                </c:pt>
                <c:pt idx="3952">
                  <c:v>107.8</c:v>
                </c:pt>
                <c:pt idx="3953">
                  <c:v>107.6</c:v>
                </c:pt>
                <c:pt idx="3954">
                  <c:v>107.5</c:v>
                </c:pt>
                <c:pt idx="3955">
                  <c:v>107.4</c:v>
                </c:pt>
                <c:pt idx="3956">
                  <c:v>107.3</c:v>
                </c:pt>
                <c:pt idx="3957">
                  <c:v>107.1</c:v>
                </c:pt>
                <c:pt idx="3958">
                  <c:v>107</c:v>
                </c:pt>
                <c:pt idx="3959">
                  <c:v>106.9</c:v>
                </c:pt>
                <c:pt idx="3960">
                  <c:v>106.8</c:v>
                </c:pt>
                <c:pt idx="3961">
                  <c:v>106.6</c:v>
                </c:pt>
                <c:pt idx="3962">
                  <c:v>106.5</c:v>
                </c:pt>
                <c:pt idx="3963">
                  <c:v>106.4</c:v>
                </c:pt>
                <c:pt idx="3964">
                  <c:v>106.3</c:v>
                </c:pt>
                <c:pt idx="3965">
                  <c:v>106.1</c:v>
                </c:pt>
                <c:pt idx="3966">
                  <c:v>106</c:v>
                </c:pt>
                <c:pt idx="3967">
                  <c:v>105.9</c:v>
                </c:pt>
                <c:pt idx="3968">
                  <c:v>105.8</c:v>
                </c:pt>
                <c:pt idx="3969">
                  <c:v>105.6</c:v>
                </c:pt>
                <c:pt idx="3970">
                  <c:v>105.5</c:v>
                </c:pt>
                <c:pt idx="3971">
                  <c:v>105.4</c:v>
                </c:pt>
                <c:pt idx="3972">
                  <c:v>105.3</c:v>
                </c:pt>
                <c:pt idx="3973">
                  <c:v>105.1</c:v>
                </c:pt>
                <c:pt idx="3974">
                  <c:v>105</c:v>
                </c:pt>
                <c:pt idx="3975">
                  <c:v>104.9</c:v>
                </c:pt>
                <c:pt idx="3976">
                  <c:v>104.8</c:v>
                </c:pt>
                <c:pt idx="3977">
                  <c:v>104.7</c:v>
                </c:pt>
                <c:pt idx="3978">
                  <c:v>104.5</c:v>
                </c:pt>
                <c:pt idx="3979">
                  <c:v>104.4</c:v>
                </c:pt>
                <c:pt idx="3980">
                  <c:v>104.3</c:v>
                </c:pt>
                <c:pt idx="3981">
                  <c:v>104.2</c:v>
                </c:pt>
                <c:pt idx="3982">
                  <c:v>104</c:v>
                </c:pt>
                <c:pt idx="3983">
                  <c:v>103.9</c:v>
                </c:pt>
                <c:pt idx="3984">
                  <c:v>103.8</c:v>
                </c:pt>
                <c:pt idx="3985">
                  <c:v>103.7</c:v>
                </c:pt>
                <c:pt idx="3986">
                  <c:v>103.6</c:v>
                </c:pt>
                <c:pt idx="3987">
                  <c:v>103.4</c:v>
                </c:pt>
                <c:pt idx="3988">
                  <c:v>103.3</c:v>
                </c:pt>
                <c:pt idx="3989">
                  <c:v>103.2</c:v>
                </c:pt>
                <c:pt idx="3990">
                  <c:v>103.1</c:v>
                </c:pt>
                <c:pt idx="3991">
                  <c:v>103</c:v>
                </c:pt>
                <c:pt idx="3992">
                  <c:v>102.8</c:v>
                </c:pt>
                <c:pt idx="3993">
                  <c:v>102.7</c:v>
                </c:pt>
                <c:pt idx="3994">
                  <c:v>102.6</c:v>
                </c:pt>
                <c:pt idx="3995">
                  <c:v>102.5</c:v>
                </c:pt>
                <c:pt idx="3996">
                  <c:v>102.4</c:v>
                </c:pt>
                <c:pt idx="3997">
                  <c:v>102.2</c:v>
                </c:pt>
                <c:pt idx="3998">
                  <c:v>102.1</c:v>
                </c:pt>
                <c:pt idx="3999">
                  <c:v>102</c:v>
                </c:pt>
                <c:pt idx="4000">
                  <c:v>101.9</c:v>
                </c:pt>
                <c:pt idx="4001">
                  <c:v>101.8</c:v>
                </c:pt>
                <c:pt idx="4002">
                  <c:v>101.7</c:v>
                </c:pt>
                <c:pt idx="4003">
                  <c:v>101.5</c:v>
                </c:pt>
                <c:pt idx="4004">
                  <c:v>101.4</c:v>
                </c:pt>
                <c:pt idx="4005">
                  <c:v>101.3</c:v>
                </c:pt>
                <c:pt idx="4006">
                  <c:v>101.2</c:v>
                </c:pt>
                <c:pt idx="4007">
                  <c:v>101.1</c:v>
                </c:pt>
                <c:pt idx="4008">
                  <c:v>101</c:v>
                </c:pt>
                <c:pt idx="4009">
                  <c:v>100.8</c:v>
                </c:pt>
                <c:pt idx="4010">
                  <c:v>100.7</c:v>
                </c:pt>
                <c:pt idx="4011">
                  <c:v>100.6</c:v>
                </c:pt>
                <c:pt idx="4012">
                  <c:v>100.5</c:v>
                </c:pt>
                <c:pt idx="4013">
                  <c:v>100.4</c:v>
                </c:pt>
                <c:pt idx="4014">
                  <c:v>100.3</c:v>
                </c:pt>
                <c:pt idx="4015">
                  <c:v>100.2</c:v>
                </c:pt>
                <c:pt idx="4016">
                  <c:v>100</c:v>
                </c:pt>
                <c:pt idx="4017">
                  <c:v>99.92</c:v>
                </c:pt>
                <c:pt idx="4018">
                  <c:v>99.81</c:v>
                </c:pt>
                <c:pt idx="4019">
                  <c:v>99.69</c:v>
                </c:pt>
                <c:pt idx="4020">
                  <c:v>99.58</c:v>
                </c:pt>
                <c:pt idx="4021">
                  <c:v>99.47</c:v>
                </c:pt>
                <c:pt idx="4022">
                  <c:v>99.35</c:v>
                </c:pt>
                <c:pt idx="4023">
                  <c:v>99.24</c:v>
                </c:pt>
                <c:pt idx="4024">
                  <c:v>99.13</c:v>
                </c:pt>
                <c:pt idx="4025">
                  <c:v>99.02</c:v>
                </c:pt>
                <c:pt idx="4026">
                  <c:v>98.9</c:v>
                </c:pt>
                <c:pt idx="4027">
                  <c:v>98.79</c:v>
                </c:pt>
                <c:pt idx="4028">
                  <c:v>98.68</c:v>
                </c:pt>
                <c:pt idx="4029">
                  <c:v>98.57</c:v>
                </c:pt>
                <c:pt idx="4030">
                  <c:v>98.45</c:v>
                </c:pt>
                <c:pt idx="4031">
                  <c:v>98.34</c:v>
                </c:pt>
                <c:pt idx="4032">
                  <c:v>98.23</c:v>
                </c:pt>
                <c:pt idx="4033">
                  <c:v>98.12</c:v>
                </c:pt>
                <c:pt idx="4034">
                  <c:v>98.01</c:v>
                </c:pt>
                <c:pt idx="4035">
                  <c:v>97.9</c:v>
                </c:pt>
                <c:pt idx="4036">
                  <c:v>97.79</c:v>
                </c:pt>
                <c:pt idx="4037">
                  <c:v>97.68</c:v>
                </c:pt>
                <c:pt idx="4038">
                  <c:v>97.57</c:v>
                </c:pt>
                <c:pt idx="4039">
                  <c:v>97.46</c:v>
                </c:pt>
                <c:pt idx="4040">
                  <c:v>97.35</c:v>
                </c:pt>
                <c:pt idx="4041">
                  <c:v>97.24</c:v>
                </c:pt>
                <c:pt idx="4042">
                  <c:v>97.13</c:v>
                </c:pt>
                <c:pt idx="4043">
                  <c:v>97.02</c:v>
                </c:pt>
                <c:pt idx="4044">
                  <c:v>96.91</c:v>
                </c:pt>
                <c:pt idx="4045">
                  <c:v>96.8</c:v>
                </c:pt>
                <c:pt idx="4046">
                  <c:v>96.69</c:v>
                </c:pt>
                <c:pt idx="4047">
                  <c:v>96.58</c:v>
                </c:pt>
                <c:pt idx="4048">
                  <c:v>96.47</c:v>
                </c:pt>
                <c:pt idx="4049">
                  <c:v>96.36</c:v>
                </c:pt>
                <c:pt idx="4050">
                  <c:v>96.26</c:v>
                </c:pt>
                <c:pt idx="4051">
                  <c:v>96.15</c:v>
                </c:pt>
                <c:pt idx="4052">
                  <c:v>96.04</c:v>
                </c:pt>
                <c:pt idx="4053">
                  <c:v>95.93</c:v>
                </c:pt>
                <c:pt idx="4054">
                  <c:v>95.83</c:v>
                </c:pt>
                <c:pt idx="4055">
                  <c:v>95.72</c:v>
                </c:pt>
                <c:pt idx="4056">
                  <c:v>95.61</c:v>
                </c:pt>
                <c:pt idx="4057">
                  <c:v>95.5</c:v>
                </c:pt>
                <c:pt idx="4058">
                  <c:v>95.4</c:v>
                </c:pt>
                <c:pt idx="4059">
                  <c:v>95.29</c:v>
                </c:pt>
                <c:pt idx="4060">
                  <c:v>95.18</c:v>
                </c:pt>
                <c:pt idx="4061">
                  <c:v>95.08</c:v>
                </c:pt>
                <c:pt idx="4062">
                  <c:v>94.97</c:v>
                </c:pt>
                <c:pt idx="4063">
                  <c:v>94.87</c:v>
                </c:pt>
                <c:pt idx="4064">
                  <c:v>94.76</c:v>
                </c:pt>
                <c:pt idx="4065">
                  <c:v>94.66</c:v>
                </c:pt>
                <c:pt idx="4066">
                  <c:v>94.55</c:v>
                </c:pt>
                <c:pt idx="4067">
                  <c:v>94.44</c:v>
                </c:pt>
                <c:pt idx="4068">
                  <c:v>94.34</c:v>
                </c:pt>
                <c:pt idx="4069">
                  <c:v>94.23</c:v>
                </c:pt>
                <c:pt idx="4070">
                  <c:v>94.13</c:v>
                </c:pt>
                <c:pt idx="4071">
                  <c:v>94.03</c:v>
                </c:pt>
                <c:pt idx="4072">
                  <c:v>93.92</c:v>
                </c:pt>
                <c:pt idx="4073">
                  <c:v>93.82</c:v>
                </c:pt>
                <c:pt idx="4074">
                  <c:v>93.71</c:v>
                </c:pt>
                <c:pt idx="4075">
                  <c:v>93.61</c:v>
                </c:pt>
                <c:pt idx="4076">
                  <c:v>93.51</c:v>
                </c:pt>
                <c:pt idx="4077">
                  <c:v>93.4</c:v>
                </c:pt>
                <c:pt idx="4078">
                  <c:v>93.3</c:v>
                </c:pt>
                <c:pt idx="4079">
                  <c:v>93.2</c:v>
                </c:pt>
                <c:pt idx="4080">
                  <c:v>93.09</c:v>
                </c:pt>
                <c:pt idx="4081">
                  <c:v>92.99</c:v>
                </c:pt>
                <c:pt idx="4082">
                  <c:v>92.89</c:v>
                </c:pt>
                <c:pt idx="4083">
                  <c:v>92.79</c:v>
                </c:pt>
                <c:pt idx="4084">
                  <c:v>92.68</c:v>
                </c:pt>
                <c:pt idx="4085">
                  <c:v>92.58</c:v>
                </c:pt>
                <c:pt idx="4086">
                  <c:v>92.48</c:v>
                </c:pt>
                <c:pt idx="4087">
                  <c:v>92.38</c:v>
                </c:pt>
                <c:pt idx="4088">
                  <c:v>92.28</c:v>
                </c:pt>
                <c:pt idx="4089">
                  <c:v>92.17</c:v>
                </c:pt>
                <c:pt idx="4090">
                  <c:v>92.07</c:v>
                </c:pt>
                <c:pt idx="4091">
                  <c:v>91.97</c:v>
                </c:pt>
                <c:pt idx="4092">
                  <c:v>91.87</c:v>
                </c:pt>
                <c:pt idx="4093">
                  <c:v>91.77</c:v>
                </c:pt>
                <c:pt idx="4094">
                  <c:v>91.67</c:v>
                </c:pt>
                <c:pt idx="4095">
                  <c:v>91.57</c:v>
                </c:pt>
                <c:pt idx="4096">
                  <c:v>91.47</c:v>
                </c:pt>
                <c:pt idx="4097">
                  <c:v>91.37</c:v>
                </c:pt>
                <c:pt idx="4098">
                  <c:v>91.27</c:v>
                </c:pt>
                <c:pt idx="4099">
                  <c:v>91.17</c:v>
                </c:pt>
                <c:pt idx="4100">
                  <c:v>91.07</c:v>
                </c:pt>
                <c:pt idx="4101">
                  <c:v>90.97</c:v>
                </c:pt>
                <c:pt idx="4102">
                  <c:v>90.87</c:v>
                </c:pt>
                <c:pt idx="4103">
                  <c:v>90.77</c:v>
                </c:pt>
                <c:pt idx="4104">
                  <c:v>90.67</c:v>
                </c:pt>
                <c:pt idx="4105">
                  <c:v>90.57</c:v>
                </c:pt>
                <c:pt idx="4106">
                  <c:v>90.47</c:v>
                </c:pt>
                <c:pt idx="4107">
                  <c:v>90.38</c:v>
                </c:pt>
                <c:pt idx="4108">
                  <c:v>90.28</c:v>
                </c:pt>
                <c:pt idx="4109">
                  <c:v>90.18</c:v>
                </c:pt>
                <c:pt idx="4110">
                  <c:v>90.08</c:v>
                </c:pt>
                <c:pt idx="4111">
                  <c:v>89.98</c:v>
                </c:pt>
                <c:pt idx="4112">
                  <c:v>89.89</c:v>
                </c:pt>
                <c:pt idx="4113">
                  <c:v>89.79</c:v>
                </c:pt>
                <c:pt idx="4114">
                  <c:v>89.69</c:v>
                </c:pt>
                <c:pt idx="4115">
                  <c:v>89.59</c:v>
                </c:pt>
                <c:pt idx="4116">
                  <c:v>89.5</c:v>
                </c:pt>
                <c:pt idx="4117">
                  <c:v>89.4</c:v>
                </c:pt>
                <c:pt idx="4118">
                  <c:v>89.3</c:v>
                </c:pt>
                <c:pt idx="4119">
                  <c:v>89.21</c:v>
                </c:pt>
                <c:pt idx="4120">
                  <c:v>89.11</c:v>
                </c:pt>
                <c:pt idx="4121">
                  <c:v>89.01</c:v>
                </c:pt>
                <c:pt idx="4122">
                  <c:v>88.92</c:v>
                </c:pt>
                <c:pt idx="4123">
                  <c:v>88.82</c:v>
                </c:pt>
                <c:pt idx="4124">
                  <c:v>88.73</c:v>
                </c:pt>
                <c:pt idx="4125">
                  <c:v>88.63</c:v>
                </c:pt>
                <c:pt idx="4126">
                  <c:v>88.53</c:v>
                </c:pt>
                <c:pt idx="4127">
                  <c:v>88.44</c:v>
                </c:pt>
                <c:pt idx="4128">
                  <c:v>88.34</c:v>
                </c:pt>
                <c:pt idx="4129">
                  <c:v>88.25</c:v>
                </c:pt>
                <c:pt idx="4130">
                  <c:v>88.15</c:v>
                </c:pt>
                <c:pt idx="4131">
                  <c:v>88.06</c:v>
                </c:pt>
                <c:pt idx="4132">
                  <c:v>87.96</c:v>
                </c:pt>
                <c:pt idx="4133">
                  <c:v>87.87</c:v>
                </c:pt>
                <c:pt idx="4134">
                  <c:v>87.78</c:v>
                </c:pt>
                <c:pt idx="4135">
                  <c:v>87.68</c:v>
                </c:pt>
                <c:pt idx="4136">
                  <c:v>87.59</c:v>
                </c:pt>
                <c:pt idx="4137">
                  <c:v>87.49</c:v>
                </c:pt>
                <c:pt idx="4138">
                  <c:v>87.4</c:v>
                </c:pt>
                <c:pt idx="4139">
                  <c:v>87.31</c:v>
                </c:pt>
                <c:pt idx="4140">
                  <c:v>87.21</c:v>
                </c:pt>
                <c:pt idx="4141">
                  <c:v>87.12</c:v>
                </c:pt>
                <c:pt idx="4142">
                  <c:v>87.03</c:v>
                </c:pt>
                <c:pt idx="4143">
                  <c:v>86.93</c:v>
                </c:pt>
                <c:pt idx="4144">
                  <c:v>86.84</c:v>
                </c:pt>
                <c:pt idx="4145">
                  <c:v>86.75</c:v>
                </c:pt>
                <c:pt idx="4146">
                  <c:v>86.66</c:v>
                </c:pt>
                <c:pt idx="4147">
                  <c:v>86.56</c:v>
                </c:pt>
                <c:pt idx="4148">
                  <c:v>86.47</c:v>
                </c:pt>
                <c:pt idx="4149">
                  <c:v>86.38</c:v>
                </c:pt>
                <c:pt idx="4150">
                  <c:v>86.29</c:v>
                </c:pt>
                <c:pt idx="4151">
                  <c:v>86.19</c:v>
                </c:pt>
                <c:pt idx="4152">
                  <c:v>86.1</c:v>
                </c:pt>
                <c:pt idx="4153">
                  <c:v>86.01</c:v>
                </c:pt>
                <c:pt idx="4154">
                  <c:v>85.92</c:v>
                </c:pt>
                <c:pt idx="4155">
                  <c:v>85.83</c:v>
                </c:pt>
                <c:pt idx="4156">
                  <c:v>85.74</c:v>
                </c:pt>
                <c:pt idx="4157">
                  <c:v>85.65</c:v>
                </c:pt>
                <c:pt idx="4158">
                  <c:v>85.56</c:v>
                </c:pt>
                <c:pt idx="4159">
                  <c:v>85.47</c:v>
                </c:pt>
                <c:pt idx="4160">
                  <c:v>85.37</c:v>
                </c:pt>
                <c:pt idx="4161">
                  <c:v>85.28</c:v>
                </c:pt>
                <c:pt idx="4162">
                  <c:v>85.19</c:v>
                </c:pt>
                <c:pt idx="4163">
                  <c:v>85.1</c:v>
                </c:pt>
                <c:pt idx="4164">
                  <c:v>85.01</c:v>
                </c:pt>
                <c:pt idx="4165">
                  <c:v>84.92</c:v>
                </c:pt>
                <c:pt idx="4166">
                  <c:v>84.83</c:v>
                </c:pt>
                <c:pt idx="4167">
                  <c:v>84.75</c:v>
                </c:pt>
                <c:pt idx="4168">
                  <c:v>84.66</c:v>
                </c:pt>
                <c:pt idx="4169">
                  <c:v>84.57</c:v>
                </c:pt>
                <c:pt idx="4170">
                  <c:v>84.48</c:v>
                </c:pt>
                <c:pt idx="4171">
                  <c:v>84.39</c:v>
                </c:pt>
                <c:pt idx="4172">
                  <c:v>84.3</c:v>
                </c:pt>
                <c:pt idx="4173">
                  <c:v>84.21</c:v>
                </c:pt>
                <c:pt idx="4174">
                  <c:v>84.12</c:v>
                </c:pt>
                <c:pt idx="4175">
                  <c:v>84.03</c:v>
                </c:pt>
                <c:pt idx="4176">
                  <c:v>83.95</c:v>
                </c:pt>
                <c:pt idx="4177">
                  <c:v>83.86</c:v>
                </c:pt>
                <c:pt idx="4178">
                  <c:v>83.77</c:v>
                </c:pt>
                <c:pt idx="4179">
                  <c:v>83.68</c:v>
                </c:pt>
                <c:pt idx="4180">
                  <c:v>83.59</c:v>
                </c:pt>
                <c:pt idx="4181">
                  <c:v>83.51</c:v>
                </c:pt>
                <c:pt idx="4182">
                  <c:v>83.42</c:v>
                </c:pt>
                <c:pt idx="4183">
                  <c:v>83.33</c:v>
                </c:pt>
                <c:pt idx="4184">
                  <c:v>83.24</c:v>
                </c:pt>
                <c:pt idx="4185">
                  <c:v>83.16</c:v>
                </c:pt>
                <c:pt idx="4186">
                  <c:v>83.07</c:v>
                </c:pt>
                <c:pt idx="4187">
                  <c:v>82.98</c:v>
                </c:pt>
                <c:pt idx="4188">
                  <c:v>82.9</c:v>
                </c:pt>
                <c:pt idx="4189">
                  <c:v>82.81</c:v>
                </c:pt>
                <c:pt idx="4190">
                  <c:v>82.72</c:v>
                </c:pt>
                <c:pt idx="4191">
                  <c:v>82.64</c:v>
                </c:pt>
                <c:pt idx="4192">
                  <c:v>82.55</c:v>
                </c:pt>
                <c:pt idx="4193">
                  <c:v>82.47</c:v>
                </c:pt>
                <c:pt idx="4194">
                  <c:v>82.38</c:v>
                </c:pt>
                <c:pt idx="4195">
                  <c:v>82.29</c:v>
                </c:pt>
                <c:pt idx="4196">
                  <c:v>82.21</c:v>
                </c:pt>
                <c:pt idx="4197">
                  <c:v>82.12</c:v>
                </c:pt>
                <c:pt idx="4198">
                  <c:v>82.04</c:v>
                </c:pt>
                <c:pt idx="4199">
                  <c:v>81.95</c:v>
                </c:pt>
                <c:pt idx="4200">
                  <c:v>81.87</c:v>
                </c:pt>
                <c:pt idx="4201">
                  <c:v>81.78</c:v>
                </c:pt>
                <c:pt idx="4202">
                  <c:v>81.7</c:v>
                </c:pt>
                <c:pt idx="4203">
                  <c:v>81.61</c:v>
                </c:pt>
                <c:pt idx="4204">
                  <c:v>81.53</c:v>
                </c:pt>
                <c:pt idx="4205">
                  <c:v>81.44</c:v>
                </c:pt>
                <c:pt idx="4206">
                  <c:v>81.36</c:v>
                </c:pt>
                <c:pt idx="4207">
                  <c:v>81.28</c:v>
                </c:pt>
                <c:pt idx="4208">
                  <c:v>81.19</c:v>
                </c:pt>
                <c:pt idx="4209">
                  <c:v>81.11</c:v>
                </c:pt>
                <c:pt idx="4210">
                  <c:v>81.02</c:v>
                </c:pt>
                <c:pt idx="4211">
                  <c:v>80.94</c:v>
                </c:pt>
                <c:pt idx="4212">
                  <c:v>80.86</c:v>
                </c:pt>
                <c:pt idx="4213">
                  <c:v>80.77</c:v>
                </c:pt>
                <c:pt idx="4214">
                  <c:v>80.69</c:v>
                </c:pt>
                <c:pt idx="4215">
                  <c:v>80.61</c:v>
                </c:pt>
                <c:pt idx="4216">
                  <c:v>80.52</c:v>
                </c:pt>
                <c:pt idx="4217">
                  <c:v>80.44</c:v>
                </c:pt>
                <c:pt idx="4218">
                  <c:v>80.36</c:v>
                </c:pt>
                <c:pt idx="4219">
                  <c:v>80.28</c:v>
                </c:pt>
                <c:pt idx="4220">
                  <c:v>80.19</c:v>
                </c:pt>
                <c:pt idx="4221">
                  <c:v>80.11</c:v>
                </c:pt>
                <c:pt idx="4222">
                  <c:v>80.03</c:v>
                </c:pt>
                <c:pt idx="4223">
                  <c:v>79.95</c:v>
                </c:pt>
                <c:pt idx="4224">
                  <c:v>79.86</c:v>
                </c:pt>
                <c:pt idx="4225">
                  <c:v>79.78</c:v>
                </c:pt>
                <c:pt idx="4226">
                  <c:v>79.7</c:v>
                </c:pt>
                <c:pt idx="4227">
                  <c:v>79.62</c:v>
                </c:pt>
                <c:pt idx="4228">
                  <c:v>79.540000000000006</c:v>
                </c:pt>
                <c:pt idx="4229">
                  <c:v>79.459999999999994</c:v>
                </c:pt>
                <c:pt idx="4230">
                  <c:v>79.38</c:v>
                </c:pt>
                <c:pt idx="4231">
                  <c:v>79.290000000000006</c:v>
                </c:pt>
                <c:pt idx="4232">
                  <c:v>79.209999999999994</c:v>
                </c:pt>
                <c:pt idx="4233">
                  <c:v>79.13</c:v>
                </c:pt>
                <c:pt idx="4234">
                  <c:v>79.05</c:v>
                </c:pt>
                <c:pt idx="4235">
                  <c:v>78.97</c:v>
                </c:pt>
                <c:pt idx="4236">
                  <c:v>78.89</c:v>
                </c:pt>
                <c:pt idx="4237">
                  <c:v>78.81</c:v>
                </c:pt>
                <c:pt idx="4238">
                  <c:v>78.73</c:v>
                </c:pt>
                <c:pt idx="4239">
                  <c:v>78.650000000000006</c:v>
                </c:pt>
                <c:pt idx="4240">
                  <c:v>78.569999999999993</c:v>
                </c:pt>
                <c:pt idx="4241">
                  <c:v>78.489999999999995</c:v>
                </c:pt>
                <c:pt idx="4242">
                  <c:v>78.41</c:v>
                </c:pt>
                <c:pt idx="4243">
                  <c:v>78.33</c:v>
                </c:pt>
                <c:pt idx="4244">
                  <c:v>78.25</c:v>
                </c:pt>
                <c:pt idx="4245">
                  <c:v>78.17</c:v>
                </c:pt>
                <c:pt idx="4246">
                  <c:v>78.09</c:v>
                </c:pt>
                <c:pt idx="4247">
                  <c:v>78.010000000000005</c:v>
                </c:pt>
                <c:pt idx="4248">
                  <c:v>77.930000000000007</c:v>
                </c:pt>
                <c:pt idx="4249">
                  <c:v>77.849999999999994</c:v>
                </c:pt>
                <c:pt idx="4250">
                  <c:v>77.78</c:v>
                </c:pt>
                <c:pt idx="4251">
                  <c:v>77.7</c:v>
                </c:pt>
                <c:pt idx="4252">
                  <c:v>77.62</c:v>
                </c:pt>
                <c:pt idx="4253">
                  <c:v>77.540000000000006</c:v>
                </c:pt>
                <c:pt idx="4254">
                  <c:v>77.459999999999994</c:v>
                </c:pt>
                <c:pt idx="4255">
                  <c:v>77.38</c:v>
                </c:pt>
                <c:pt idx="4256">
                  <c:v>77.31</c:v>
                </c:pt>
                <c:pt idx="4257">
                  <c:v>77.23</c:v>
                </c:pt>
                <c:pt idx="4258">
                  <c:v>77.150000000000006</c:v>
                </c:pt>
                <c:pt idx="4259">
                  <c:v>77.069999999999993</c:v>
                </c:pt>
                <c:pt idx="4260">
                  <c:v>76.989999999999995</c:v>
                </c:pt>
                <c:pt idx="4261">
                  <c:v>76.92</c:v>
                </c:pt>
                <c:pt idx="4262">
                  <c:v>76.84</c:v>
                </c:pt>
                <c:pt idx="4263">
                  <c:v>76.760000000000005</c:v>
                </c:pt>
                <c:pt idx="4264">
                  <c:v>76.680000000000007</c:v>
                </c:pt>
                <c:pt idx="4265">
                  <c:v>76.61</c:v>
                </c:pt>
                <c:pt idx="4266">
                  <c:v>76.53</c:v>
                </c:pt>
                <c:pt idx="4267">
                  <c:v>76.45</c:v>
                </c:pt>
                <c:pt idx="4268">
                  <c:v>76.38</c:v>
                </c:pt>
                <c:pt idx="4269">
                  <c:v>76.3</c:v>
                </c:pt>
                <c:pt idx="4270">
                  <c:v>76.22</c:v>
                </c:pt>
                <c:pt idx="4271">
                  <c:v>76.150000000000006</c:v>
                </c:pt>
                <c:pt idx="4272">
                  <c:v>76.069999999999993</c:v>
                </c:pt>
                <c:pt idx="4273">
                  <c:v>76</c:v>
                </c:pt>
                <c:pt idx="4274">
                  <c:v>75.92</c:v>
                </c:pt>
                <c:pt idx="4275">
                  <c:v>75.84</c:v>
                </c:pt>
                <c:pt idx="4276">
                  <c:v>75.77</c:v>
                </c:pt>
                <c:pt idx="4277">
                  <c:v>75.69</c:v>
                </c:pt>
                <c:pt idx="4278">
                  <c:v>75.62</c:v>
                </c:pt>
                <c:pt idx="4279">
                  <c:v>75.540000000000006</c:v>
                </c:pt>
                <c:pt idx="4280">
                  <c:v>75.47</c:v>
                </c:pt>
                <c:pt idx="4281">
                  <c:v>75.39</c:v>
                </c:pt>
                <c:pt idx="4282">
                  <c:v>75.31</c:v>
                </c:pt>
                <c:pt idx="4283">
                  <c:v>75.239999999999995</c:v>
                </c:pt>
                <c:pt idx="4284">
                  <c:v>75.17</c:v>
                </c:pt>
                <c:pt idx="4285">
                  <c:v>75.09</c:v>
                </c:pt>
                <c:pt idx="4286">
                  <c:v>75.02</c:v>
                </c:pt>
                <c:pt idx="4287">
                  <c:v>74.94</c:v>
                </c:pt>
                <c:pt idx="4288">
                  <c:v>74.87</c:v>
                </c:pt>
                <c:pt idx="4289">
                  <c:v>74.790000000000006</c:v>
                </c:pt>
                <c:pt idx="4290">
                  <c:v>74.72</c:v>
                </c:pt>
                <c:pt idx="4291">
                  <c:v>74.64</c:v>
                </c:pt>
                <c:pt idx="4292">
                  <c:v>74.569999999999993</c:v>
                </c:pt>
                <c:pt idx="4293">
                  <c:v>74.5</c:v>
                </c:pt>
                <c:pt idx="4294">
                  <c:v>74.42</c:v>
                </c:pt>
                <c:pt idx="4295">
                  <c:v>74.349999999999994</c:v>
                </c:pt>
                <c:pt idx="4296">
                  <c:v>74.27</c:v>
                </c:pt>
                <c:pt idx="4297">
                  <c:v>74.2</c:v>
                </c:pt>
                <c:pt idx="4298">
                  <c:v>74.13</c:v>
                </c:pt>
                <c:pt idx="4299">
                  <c:v>74.05</c:v>
                </c:pt>
                <c:pt idx="4300">
                  <c:v>73.98</c:v>
                </c:pt>
                <c:pt idx="4301">
                  <c:v>73.91</c:v>
                </c:pt>
                <c:pt idx="4302">
                  <c:v>73.84</c:v>
                </c:pt>
                <c:pt idx="4303">
                  <c:v>73.760000000000005</c:v>
                </c:pt>
                <c:pt idx="4304">
                  <c:v>73.69</c:v>
                </c:pt>
                <c:pt idx="4305">
                  <c:v>73.62</c:v>
                </c:pt>
                <c:pt idx="4306">
                  <c:v>73.540000000000006</c:v>
                </c:pt>
                <c:pt idx="4307">
                  <c:v>73.47</c:v>
                </c:pt>
                <c:pt idx="4308">
                  <c:v>73.400000000000006</c:v>
                </c:pt>
                <c:pt idx="4309">
                  <c:v>73.33</c:v>
                </c:pt>
                <c:pt idx="4310">
                  <c:v>73.260000000000005</c:v>
                </c:pt>
                <c:pt idx="4311">
                  <c:v>73.180000000000007</c:v>
                </c:pt>
                <c:pt idx="4312">
                  <c:v>73.11</c:v>
                </c:pt>
                <c:pt idx="4313">
                  <c:v>73.040000000000006</c:v>
                </c:pt>
                <c:pt idx="4314">
                  <c:v>72.97</c:v>
                </c:pt>
                <c:pt idx="4315">
                  <c:v>72.900000000000006</c:v>
                </c:pt>
                <c:pt idx="4316">
                  <c:v>72.819999999999993</c:v>
                </c:pt>
                <c:pt idx="4317">
                  <c:v>72.75</c:v>
                </c:pt>
                <c:pt idx="4318">
                  <c:v>72.680000000000007</c:v>
                </c:pt>
                <c:pt idx="4319">
                  <c:v>72.61</c:v>
                </c:pt>
                <c:pt idx="4320">
                  <c:v>72.540000000000006</c:v>
                </c:pt>
                <c:pt idx="4321">
                  <c:v>72.47</c:v>
                </c:pt>
                <c:pt idx="4322">
                  <c:v>72.400000000000006</c:v>
                </c:pt>
                <c:pt idx="4323">
                  <c:v>72.33</c:v>
                </c:pt>
                <c:pt idx="4324">
                  <c:v>72.260000000000005</c:v>
                </c:pt>
                <c:pt idx="4325">
                  <c:v>72.19</c:v>
                </c:pt>
                <c:pt idx="4326">
                  <c:v>72.12</c:v>
                </c:pt>
                <c:pt idx="4327">
                  <c:v>72.05</c:v>
                </c:pt>
                <c:pt idx="4328">
                  <c:v>71.98</c:v>
                </c:pt>
                <c:pt idx="4329">
                  <c:v>71.91</c:v>
                </c:pt>
                <c:pt idx="4330">
                  <c:v>71.84</c:v>
                </c:pt>
                <c:pt idx="4331">
                  <c:v>71.77</c:v>
                </c:pt>
                <c:pt idx="4332">
                  <c:v>71.7</c:v>
                </c:pt>
                <c:pt idx="4333">
                  <c:v>71.63</c:v>
                </c:pt>
                <c:pt idx="4334">
                  <c:v>71.56</c:v>
                </c:pt>
                <c:pt idx="4335">
                  <c:v>71.489999999999995</c:v>
                </c:pt>
                <c:pt idx="4336">
                  <c:v>71.42</c:v>
                </c:pt>
                <c:pt idx="4337">
                  <c:v>71.349999999999994</c:v>
                </c:pt>
                <c:pt idx="4338">
                  <c:v>71.28</c:v>
                </c:pt>
                <c:pt idx="4339">
                  <c:v>71.209999999999994</c:v>
                </c:pt>
                <c:pt idx="4340">
                  <c:v>71.14</c:v>
                </c:pt>
                <c:pt idx="4341">
                  <c:v>71.069999999999993</c:v>
                </c:pt>
                <c:pt idx="4342">
                  <c:v>71</c:v>
                </c:pt>
                <c:pt idx="4343">
                  <c:v>70.930000000000007</c:v>
                </c:pt>
                <c:pt idx="4344">
                  <c:v>70.87</c:v>
                </c:pt>
                <c:pt idx="4345">
                  <c:v>70.8</c:v>
                </c:pt>
                <c:pt idx="4346">
                  <c:v>70.73</c:v>
                </c:pt>
                <c:pt idx="4347">
                  <c:v>70.66</c:v>
                </c:pt>
                <c:pt idx="4348">
                  <c:v>70.59</c:v>
                </c:pt>
                <c:pt idx="4349">
                  <c:v>70.52</c:v>
                </c:pt>
                <c:pt idx="4350">
                  <c:v>70.459999999999994</c:v>
                </c:pt>
                <c:pt idx="4351">
                  <c:v>70.39</c:v>
                </c:pt>
                <c:pt idx="4352">
                  <c:v>70.319999999999993</c:v>
                </c:pt>
                <c:pt idx="4353">
                  <c:v>70.25</c:v>
                </c:pt>
                <c:pt idx="4354">
                  <c:v>70.180000000000007</c:v>
                </c:pt>
                <c:pt idx="4355">
                  <c:v>70.12</c:v>
                </c:pt>
                <c:pt idx="4356">
                  <c:v>70.05</c:v>
                </c:pt>
                <c:pt idx="4357">
                  <c:v>69.98</c:v>
                </c:pt>
                <c:pt idx="4358">
                  <c:v>69.91</c:v>
                </c:pt>
                <c:pt idx="4359">
                  <c:v>69.849999999999994</c:v>
                </c:pt>
                <c:pt idx="4360">
                  <c:v>69.78</c:v>
                </c:pt>
                <c:pt idx="4361">
                  <c:v>69.709999999999994</c:v>
                </c:pt>
                <c:pt idx="4362">
                  <c:v>69.650000000000006</c:v>
                </c:pt>
                <c:pt idx="4363">
                  <c:v>69.58</c:v>
                </c:pt>
                <c:pt idx="4364">
                  <c:v>69.510000000000005</c:v>
                </c:pt>
                <c:pt idx="4365">
                  <c:v>69.45</c:v>
                </c:pt>
                <c:pt idx="4366">
                  <c:v>69.38</c:v>
                </c:pt>
                <c:pt idx="4367">
                  <c:v>69.31</c:v>
                </c:pt>
                <c:pt idx="4368">
                  <c:v>69.25</c:v>
                </c:pt>
                <c:pt idx="4369">
                  <c:v>69.180000000000007</c:v>
                </c:pt>
                <c:pt idx="4370">
                  <c:v>69.11</c:v>
                </c:pt>
                <c:pt idx="4371">
                  <c:v>69.05</c:v>
                </c:pt>
                <c:pt idx="4372">
                  <c:v>68.98</c:v>
                </c:pt>
                <c:pt idx="4373">
                  <c:v>68.92</c:v>
                </c:pt>
                <c:pt idx="4374">
                  <c:v>68.849999999999994</c:v>
                </c:pt>
                <c:pt idx="4375">
                  <c:v>68.790000000000006</c:v>
                </c:pt>
                <c:pt idx="4376">
                  <c:v>68.72</c:v>
                </c:pt>
                <c:pt idx="4377">
                  <c:v>68.650000000000006</c:v>
                </c:pt>
                <c:pt idx="4378">
                  <c:v>68.59</c:v>
                </c:pt>
                <c:pt idx="4379">
                  <c:v>68.52</c:v>
                </c:pt>
                <c:pt idx="4380">
                  <c:v>68.459999999999994</c:v>
                </c:pt>
                <c:pt idx="4381">
                  <c:v>68.39</c:v>
                </c:pt>
                <c:pt idx="4382">
                  <c:v>68.33</c:v>
                </c:pt>
                <c:pt idx="4383">
                  <c:v>68.260000000000005</c:v>
                </c:pt>
                <c:pt idx="4384">
                  <c:v>68.2</c:v>
                </c:pt>
                <c:pt idx="4385">
                  <c:v>68.13</c:v>
                </c:pt>
                <c:pt idx="4386">
                  <c:v>68.069999999999993</c:v>
                </c:pt>
                <c:pt idx="4387">
                  <c:v>68</c:v>
                </c:pt>
                <c:pt idx="4388">
                  <c:v>67.94</c:v>
                </c:pt>
                <c:pt idx="4389">
                  <c:v>67.88</c:v>
                </c:pt>
                <c:pt idx="4390">
                  <c:v>67.81</c:v>
                </c:pt>
                <c:pt idx="4391">
                  <c:v>67.75</c:v>
                </c:pt>
                <c:pt idx="4392">
                  <c:v>67.680000000000007</c:v>
                </c:pt>
                <c:pt idx="4393">
                  <c:v>67.62</c:v>
                </c:pt>
                <c:pt idx="4394">
                  <c:v>67.56</c:v>
                </c:pt>
                <c:pt idx="4395">
                  <c:v>67.489999999999995</c:v>
                </c:pt>
                <c:pt idx="4396">
                  <c:v>67.430000000000007</c:v>
                </c:pt>
                <c:pt idx="4397">
                  <c:v>67.36</c:v>
                </c:pt>
                <c:pt idx="4398">
                  <c:v>67.3</c:v>
                </c:pt>
                <c:pt idx="4399">
                  <c:v>67.239999999999995</c:v>
                </c:pt>
                <c:pt idx="4400">
                  <c:v>67.17</c:v>
                </c:pt>
                <c:pt idx="4401">
                  <c:v>67.11</c:v>
                </c:pt>
                <c:pt idx="4402">
                  <c:v>67.05</c:v>
                </c:pt>
                <c:pt idx="4403">
                  <c:v>66.98</c:v>
                </c:pt>
                <c:pt idx="4404">
                  <c:v>66.92</c:v>
                </c:pt>
                <c:pt idx="4405">
                  <c:v>66.86</c:v>
                </c:pt>
                <c:pt idx="4406">
                  <c:v>66.8</c:v>
                </c:pt>
                <c:pt idx="4407">
                  <c:v>66.73</c:v>
                </c:pt>
                <c:pt idx="4408">
                  <c:v>66.67</c:v>
                </c:pt>
                <c:pt idx="4409">
                  <c:v>66.61</c:v>
                </c:pt>
                <c:pt idx="4410">
                  <c:v>66.540000000000006</c:v>
                </c:pt>
                <c:pt idx="4411">
                  <c:v>66.48</c:v>
                </c:pt>
                <c:pt idx="4412">
                  <c:v>66.42</c:v>
                </c:pt>
                <c:pt idx="4413">
                  <c:v>66.36</c:v>
                </c:pt>
                <c:pt idx="4414">
                  <c:v>66.3</c:v>
                </c:pt>
                <c:pt idx="4415">
                  <c:v>66.23</c:v>
                </c:pt>
                <c:pt idx="4416">
                  <c:v>66.17</c:v>
                </c:pt>
                <c:pt idx="4417">
                  <c:v>66.11</c:v>
                </c:pt>
                <c:pt idx="4418">
                  <c:v>66.05</c:v>
                </c:pt>
                <c:pt idx="4419">
                  <c:v>65.989999999999995</c:v>
                </c:pt>
                <c:pt idx="4420">
                  <c:v>65.92</c:v>
                </c:pt>
                <c:pt idx="4421">
                  <c:v>65.86</c:v>
                </c:pt>
                <c:pt idx="4422">
                  <c:v>65.8</c:v>
                </c:pt>
                <c:pt idx="4423">
                  <c:v>65.739999999999995</c:v>
                </c:pt>
                <c:pt idx="4424">
                  <c:v>65.680000000000007</c:v>
                </c:pt>
                <c:pt idx="4425">
                  <c:v>65.62</c:v>
                </c:pt>
                <c:pt idx="4426">
                  <c:v>65.56</c:v>
                </c:pt>
                <c:pt idx="4427">
                  <c:v>65.5</c:v>
                </c:pt>
                <c:pt idx="4428">
                  <c:v>65.430000000000007</c:v>
                </c:pt>
                <c:pt idx="4429">
                  <c:v>65.37</c:v>
                </c:pt>
                <c:pt idx="4430">
                  <c:v>65.31</c:v>
                </c:pt>
                <c:pt idx="4431">
                  <c:v>65.25</c:v>
                </c:pt>
                <c:pt idx="4432">
                  <c:v>65.19</c:v>
                </c:pt>
                <c:pt idx="4433">
                  <c:v>65.13</c:v>
                </c:pt>
                <c:pt idx="4434">
                  <c:v>65.069999999999993</c:v>
                </c:pt>
                <c:pt idx="4435">
                  <c:v>65.010000000000005</c:v>
                </c:pt>
                <c:pt idx="4436">
                  <c:v>64.95</c:v>
                </c:pt>
                <c:pt idx="4437">
                  <c:v>64.89</c:v>
                </c:pt>
                <c:pt idx="4438">
                  <c:v>64.83</c:v>
                </c:pt>
                <c:pt idx="4439">
                  <c:v>64.77</c:v>
                </c:pt>
                <c:pt idx="4440">
                  <c:v>64.709999999999994</c:v>
                </c:pt>
                <c:pt idx="4441">
                  <c:v>64.650000000000006</c:v>
                </c:pt>
                <c:pt idx="4442">
                  <c:v>64.59</c:v>
                </c:pt>
                <c:pt idx="4443">
                  <c:v>64.53</c:v>
                </c:pt>
                <c:pt idx="4444">
                  <c:v>64.47</c:v>
                </c:pt>
                <c:pt idx="4445">
                  <c:v>64.41</c:v>
                </c:pt>
                <c:pt idx="4446">
                  <c:v>64.349999999999994</c:v>
                </c:pt>
                <c:pt idx="4447">
                  <c:v>64.25</c:v>
                </c:pt>
                <c:pt idx="4448">
                  <c:v>64.19</c:v>
                </c:pt>
                <c:pt idx="4449">
                  <c:v>64.14</c:v>
                </c:pt>
                <c:pt idx="4450">
                  <c:v>64.08</c:v>
                </c:pt>
                <c:pt idx="4451">
                  <c:v>64.02</c:v>
                </c:pt>
                <c:pt idx="4452">
                  <c:v>63.94</c:v>
                </c:pt>
                <c:pt idx="4453">
                  <c:v>63.88</c:v>
                </c:pt>
                <c:pt idx="4454">
                  <c:v>63.82</c:v>
                </c:pt>
                <c:pt idx="4455">
                  <c:v>63.76</c:v>
                </c:pt>
                <c:pt idx="4456">
                  <c:v>63.7</c:v>
                </c:pt>
                <c:pt idx="4457">
                  <c:v>63.65</c:v>
                </c:pt>
                <c:pt idx="4458">
                  <c:v>63.59</c:v>
                </c:pt>
                <c:pt idx="4459">
                  <c:v>63.53</c:v>
                </c:pt>
                <c:pt idx="4460">
                  <c:v>63.47</c:v>
                </c:pt>
                <c:pt idx="4461">
                  <c:v>63.41</c:v>
                </c:pt>
                <c:pt idx="4462">
                  <c:v>63.35</c:v>
                </c:pt>
                <c:pt idx="4463">
                  <c:v>63.3</c:v>
                </c:pt>
                <c:pt idx="4464">
                  <c:v>63.24</c:v>
                </c:pt>
                <c:pt idx="4465">
                  <c:v>63.18</c:v>
                </c:pt>
                <c:pt idx="4466">
                  <c:v>63.12</c:v>
                </c:pt>
                <c:pt idx="4467">
                  <c:v>63.07</c:v>
                </c:pt>
                <c:pt idx="4468">
                  <c:v>63.01</c:v>
                </c:pt>
                <c:pt idx="4469">
                  <c:v>62.95</c:v>
                </c:pt>
                <c:pt idx="4470">
                  <c:v>62.89</c:v>
                </c:pt>
                <c:pt idx="4471">
                  <c:v>62.84</c:v>
                </c:pt>
                <c:pt idx="4472">
                  <c:v>62.78</c:v>
                </c:pt>
                <c:pt idx="4473">
                  <c:v>62.72</c:v>
                </c:pt>
                <c:pt idx="4474">
                  <c:v>62.66</c:v>
                </c:pt>
                <c:pt idx="4475">
                  <c:v>62.61</c:v>
                </c:pt>
                <c:pt idx="4476">
                  <c:v>62.55</c:v>
                </c:pt>
                <c:pt idx="4477">
                  <c:v>62.49</c:v>
                </c:pt>
                <c:pt idx="4478">
                  <c:v>62.44</c:v>
                </c:pt>
                <c:pt idx="4479">
                  <c:v>62.38</c:v>
                </c:pt>
                <c:pt idx="4480">
                  <c:v>62.32</c:v>
                </c:pt>
                <c:pt idx="4481">
                  <c:v>62.27</c:v>
                </c:pt>
                <c:pt idx="4482">
                  <c:v>62.21</c:v>
                </c:pt>
                <c:pt idx="4483">
                  <c:v>62.15</c:v>
                </c:pt>
                <c:pt idx="4484">
                  <c:v>62.1</c:v>
                </c:pt>
                <c:pt idx="4485">
                  <c:v>62.04</c:v>
                </c:pt>
                <c:pt idx="4486">
                  <c:v>61.98</c:v>
                </c:pt>
                <c:pt idx="4487">
                  <c:v>61.93</c:v>
                </c:pt>
                <c:pt idx="4488">
                  <c:v>61.87</c:v>
                </c:pt>
                <c:pt idx="4489">
                  <c:v>61.81</c:v>
                </c:pt>
                <c:pt idx="4490">
                  <c:v>61.76</c:v>
                </c:pt>
                <c:pt idx="4491">
                  <c:v>61.7</c:v>
                </c:pt>
                <c:pt idx="4492">
                  <c:v>61.65</c:v>
                </c:pt>
                <c:pt idx="4493">
                  <c:v>61.59</c:v>
                </c:pt>
                <c:pt idx="4494">
                  <c:v>61.54</c:v>
                </c:pt>
                <c:pt idx="4495">
                  <c:v>61.48</c:v>
                </c:pt>
                <c:pt idx="4496">
                  <c:v>61.42</c:v>
                </c:pt>
                <c:pt idx="4497">
                  <c:v>61.37</c:v>
                </c:pt>
                <c:pt idx="4498">
                  <c:v>61.31</c:v>
                </c:pt>
                <c:pt idx="4499">
                  <c:v>61.26</c:v>
                </c:pt>
                <c:pt idx="4500">
                  <c:v>61.2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AE2-4A74-BCF8-BA5241086D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57058831"/>
        <c:axId val="2051438207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0"/>
                <c:tx>
                  <c:v>rCND .1 speed</c:v>
                </c:tx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Sheet1!$K$3:$K$4503</c15:sqref>
                        </c15:formulaRef>
                      </c:ext>
                    </c:extLst>
                    <c:numCache>
                      <c:formatCode>General</c:formatCode>
                      <c:ptCount val="4501"/>
                      <c:pt idx="0">
                        <c:v>5</c:v>
                      </c:pt>
                      <c:pt idx="1">
                        <c:v>5.01</c:v>
                      </c:pt>
                      <c:pt idx="2">
                        <c:v>5.0199999999999996</c:v>
                      </c:pt>
                      <c:pt idx="3">
                        <c:v>5.03</c:v>
                      </c:pt>
                      <c:pt idx="4">
                        <c:v>5.04</c:v>
                      </c:pt>
                      <c:pt idx="5">
                        <c:v>5.05</c:v>
                      </c:pt>
                      <c:pt idx="6">
                        <c:v>5.0599999999999996</c:v>
                      </c:pt>
                      <c:pt idx="7">
                        <c:v>5.07</c:v>
                      </c:pt>
                      <c:pt idx="8">
                        <c:v>5.08</c:v>
                      </c:pt>
                      <c:pt idx="9">
                        <c:v>5.09</c:v>
                      </c:pt>
                      <c:pt idx="10">
                        <c:v>5.0999999999999996</c:v>
                      </c:pt>
                      <c:pt idx="11">
                        <c:v>5.1100000000000003</c:v>
                      </c:pt>
                      <c:pt idx="12">
                        <c:v>5.12</c:v>
                      </c:pt>
                      <c:pt idx="13">
                        <c:v>5.13</c:v>
                      </c:pt>
                      <c:pt idx="14">
                        <c:v>5.14</c:v>
                      </c:pt>
                      <c:pt idx="15">
                        <c:v>5.15</c:v>
                      </c:pt>
                      <c:pt idx="16">
                        <c:v>5.16</c:v>
                      </c:pt>
                      <c:pt idx="17">
                        <c:v>5.17</c:v>
                      </c:pt>
                      <c:pt idx="18">
                        <c:v>5.18</c:v>
                      </c:pt>
                      <c:pt idx="19">
                        <c:v>5.19</c:v>
                      </c:pt>
                      <c:pt idx="20">
                        <c:v>5.2</c:v>
                      </c:pt>
                      <c:pt idx="21">
                        <c:v>5.21</c:v>
                      </c:pt>
                      <c:pt idx="22">
                        <c:v>5.22</c:v>
                      </c:pt>
                      <c:pt idx="23">
                        <c:v>5.23</c:v>
                      </c:pt>
                      <c:pt idx="24">
                        <c:v>5.24</c:v>
                      </c:pt>
                      <c:pt idx="25">
                        <c:v>5.25</c:v>
                      </c:pt>
                      <c:pt idx="26">
                        <c:v>5.26</c:v>
                      </c:pt>
                      <c:pt idx="27">
                        <c:v>5.27</c:v>
                      </c:pt>
                      <c:pt idx="28">
                        <c:v>5.28</c:v>
                      </c:pt>
                      <c:pt idx="29">
                        <c:v>5.29</c:v>
                      </c:pt>
                      <c:pt idx="30">
                        <c:v>5.3</c:v>
                      </c:pt>
                      <c:pt idx="31">
                        <c:v>5.31</c:v>
                      </c:pt>
                      <c:pt idx="32">
                        <c:v>5.32</c:v>
                      </c:pt>
                      <c:pt idx="33">
                        <c:v>5.33</c:v>
                      </c:pt>
                      <c:pt idx="34">
                        <c:v>5.34</c:v>
                      </c:pt>
                      <c:pt idx="35">
                        <c:v>5.35</c:v>
                      </c:pt>
                      <c:pt idx="36">
                        <c:v>5.36</c:v>
                      </c:pt>
                      <c:pt idx="37">
                        <c:v>5.37</c:v>
                      </c:pt>
                      <c:pt idx="38">
                        <c:v>5.38</c:v>
                      </c:pt>
                      <c:pt idx="39">
                        <c:v>5.39</c:v>
                      </c:pt>
                      <c:pt idx="40">
                        <c:v>5.4</c:v>
                      </c:pt>
                      <c:pt idx="41">
                        <c:v>5.41</c:v>
                      </c:pt>
                      <c:pt idx="42">
                        <c:v>5.42</c:v>
                      </c:pt>
                      <c:pt idx="43">
                        <c:v>5.43</c:v>
                      </c:pt>
                      <c:pt idx="44">
                        <c:v>5.44</c:v>
                      </c:pt>
                      <c:pt idx="45">
                        <c:v>5.45</c:v>
                      </c:pt>
                      <c:pt idx="46">
                        <c:v>5.46</c:v>
                      </c:pt>
                      <c:pt idx="47">
                        <c:v>5.47</c:v>
                      </c:pt>
                      <c:pt idx="48">
                        <c:v>5.48</c:v>
                      </c:pt>
                      <c:pt idx="49">
                        <c:v>5.49</c:v>
                      </c:pt>
                      <c:pt idx="50">
                        <c:v>5.5</c:v>
                      </c:pt>
                      <c:pt idx="51">
                        <c:v>5.51</c:v>
                      </c:pt>
                      <c:pt idx="52">
                        <c:v>5.52</c:v>
                      </c:pt>
                      <c:pt idx="53">
                        <c:v>5.53</c:v>
                      </c:pt>
                      <c:pt idx="54">
                        <c:v>5.54</c:v>
                      </c:pt>
                      <c:pt idx="55">
                        <c:v>5.55</c:v>
                      </c:pt>
                      <c:pt idx="56">
                        <c:v>5.56</c:v>
                      </c:pt>
                      <c:pt idx="57">
                        <c:v>5.57</c:v>
                      </c:pt>
                      <c:pt idx="58">
                        <c:v>5.58</c:v>
                      </c:pt>
                      <c:pt idx="59">
                        <c:v>5.59</c:v>
                      </c:pt>
                      <c:pt idx="60">
                        <c:v>5.6</c:v>
                      </c:pt>
                      <c:pt idx="61">
                        <c:v>5.61</c:v>
                      </c:pt>
                      <c:pt idx="62">
                        <c:v>5.62</c:v>
                      </c:pt>
                      <c:pt idx="63">
                        <c:v>5.63</c:v>
                      </c:pt>
                      <c:pt idx="64">
                        <c:v>5.64</c:v>
                      </c:pt>
                      <c:pt idx="65">
                        <c:v>5.65</c:v>
                      </c:pt>
                      <c:pt idx="66">
                        <c:v>5.66</c:v>
                      </c:pt>
                      <c:pt idx="67">
                        <c:v>5.67</c:v>
                      </c:pt>
                      <c:pt idx="68">
                        <c:v>5.68</c:v>
                      </c:pt>
                      <c:pt idx="69">
                        <c:v>5.69</c:v>
                      </c:pt>
                      <c:pt idx="70">
                        <c:v>5.7</c:v>
                      </c:pt>
                      <c:pt idx="71">
                        <c:v>5.71</c:v>
                      </c:pt>
                      <c:pt idx="72">
                        <c:v>5.72</c:v>
                      </c:pt>
                      <c:pt idx="73">
                        <c:v>5.73</c:v>
                      </c:pt>
                      <c:pt idx="74">
                        <c:v>5.74</c:v>
                      </c:pt>
                      <c:pt idx="75">
                        <c:v>5.75</c:v>
                      </c:pt>
                      <c:pt idx="76">
                        <c:v>5.76</c:v>
                      </c:pt>
                      <c:pt idx="77">
                        <c:v>5.77</c:v>
                      </c:pt>
                      <c:pt idx="78">
                        <c:v>5.78</c:v>
                      </c:pt>
                      <c:pt idx="79">
                        <c:v>5.79</c:v>
                      </c:pt>
                      <c:pt idx="80">
                        <c:v>5.8</c:v>
                      </c:pt>
                      <c:pt idx="81">
                        <c:v>5.81</c:v>
                      </c:pt>
                      <c:pt idx="82">
                        <c:v>5.82</c:v>
                      </c:pt>
                      <c:pt idx="83">
                        <c:v>5.83</c:v>
                      </c:pt>
                      <c:pt idx="84">
                        <c:v>5.84</c:v>
                      </c:pt>
                      <c:pt idx="85">
                        <c:v>5.85</c:v>
                      </c:pt>
                      <c:pt idx="86">
                        <c:v>5.86</c:v>
                      </c:pt>
                      <c:pt idx="87">
                        <c:v>5.87</c:v>
                      </c:pt>
                      <c:pt idx="88">
                        <c:v>5.88</c:v>
                      </c:pt>
                      <c:pt idx="89">
                        <c:v>5.89</c:v>
                      </c:pt>
                      <c:pt idx="90">
                        <c:v>5.9</c:v>
                      </c:pt>
                      <c:pt idx="91">
                        <c:v>5.91</c:v>
                      </c:pt>
                      <c:pt idx="92">
                        <c:v>5.92</c:v>
                      </c:pt>
                      <c:pt idx="93">
                        <c:v>5.93</c:v>
                      </c:pt>
                      <c:pt idx="94">
                        <c:v>5.94</c:v>
                      </c:pt>
                      <c:pt idx="95">
                        <c:v>5.95</c:v>
                      </c:pt>
                      <c:pt idx="96">
                        <c:v>5.96</c:v>
                      </c:pt>
                      <c:pt idx="97">
                        <c:v>5.97</c:v>
                      </c:pt>
                      <c:pt idx="98">
                        <c:v>5.98</c:v>
                      </c:pt>
                      <c:pt idx="99">
                        <c:v>5.99</c:v>
                      </c:pt>
                      <c:pt idx="100">
                        <c:v>6</c:v>
                      </c:pt>
                      <c:pt idx="101">
                        <c:v>6.01</c:v>
                      </c:pt>
                      <c:pt idx="102">
                        <c:v>6.02</c:v>
                      </c:pt>
                      <c:pt idx="103">
                        <c:v>6.03</c:v>
                      </c:pt>
                      <c:pt idx="104">
                        <c:v>6.04</c:v>
                      </c:pt>
                      <c:pt idx="105">
                        <c:v>6.05</c:v>
                      </c:pt>
                      <c:pt idx="106">
                        <c:v>6.06</c:v>
                      </c:pt>
                      <c:pt idx="107">
                        <c:v>6.07</c:v>
                      </c:pt>
                      <c:pt idx="108">
                        <c:v>6.08</c:v>
                      </c:pt>
                      <c:pt idx="109">
                        <c:v>6.09</c:v>
                      </c:pt>
                      <c:pt idx="110">
                        <c:v>6.1</c:v>
                      </c:pt>
                      <c:pt idx="111">
                        <c:v>6.11</c:v>
                      </c:pt>
                      <c:pt idx="112">
                        <c:v>6.12</c:v>
                      </c:pt>
                      <c:pt idx="113">
                        <c:v>6.13</c:v>
                      </c:pt>
                      <c:pt idx="114">
                        <c:v>6.14</c:v>
                      </c:pt>
                      <c:pt idx="115">
                        <c:v>6.15</c:v>
                      </c:pt>
                      <c:pt idx="116">
                        <c:v>6.16</c:v>
                      </c:pt>
                      <c:pt idx="117">
                        <c:v>6.17</c:v>
                      </c:pt>
                      <c:pt idx="118">
                        <c:v>6.18</c:v>
                      </c:pt>
                      <c:pt idx="119">
                        <c:v>6.19</c:v>
                      </c:pt>
                      <c:pt idx="120">
                        <c:v>6.2</c:v>
                      </c:pt>
                      <c:pt idx="121">
                        <c:v>6.21</c:v>
                      </c:pt>
                      <c:pt idx="122">
                        <c:v>6.22</c:v>
                      </c:pt>
                      <c:pt idx="123">
                        <c:v>6.23</c:v>
                      </c:pt>
                      <c:pt idx="124">
                        <c:v>6.24</c:v>
                      </c:pt>
                      <c:pt idx="125">
                        <c:v>6.25</c:v>
                      </c:pt>
                      <c:pt idx="126">
                        <c:v>6.26</c:v>
                      </c:pt>
                      <c:pt idx="127">
                        <c:v>6.27</c:v>
                      </c:pt>
                      <c:pt idx="128">
                        <c:v>6.28</c:v>
                      </c:pt>
                      <c:pt idx="129">
                        <c:v>6.29</c:v>
                      </c:pt>
                      <c:pt idx="130">
                        <c:v>6.3</c:v>
                      </c:pt>
                      <c:pt idx="131">
                        <c:v>6.31</c:v>
                      </c:pt>
                      <c:pt idx="132">
                        <c:v>6.32</c:v>
                      </c:pt>
                      <c:pt idx="133">
                        <c:v>6.33</c:v>
                      </c:pt>
                      <c:pt idx="134">
                        <c:v>6.34</c:v>
                      </c:pt>
                      <c:pt idx="135">
                        <c:v>6.35</c:v>
                      </c:pt>
                      <c:pt idx="136">
                        <c:v>6.36</c:v>
                      </c:pt>
                      <c:pt idx="137">
                        <c:v>6.37</c:v>
                      </c:pt>
                      <c:pt idx="138">
                        <c:v>6.38</c:v>
                      </c:pt>
                      <c:pt idx="139">
                        <c:v>6.39</c:v>
                      </c:pt>
                      <c:pt idx="140">
                        <c:v>6.4</c:v>
                      </c:pt>
                      <c:pt idx="141">
                        <c:v>6.41</c:v>
                      </c:pt>
                      <c:pt idx="142">
                        <c:v>6.42</c:v>
                      </c:pt>
                      <c:pt idx="143">
                        <c:v>6.43</c:v>
                      </c:pt>
                      <c:pt idx="144">
                        <c:v>6.44</c:v>
                      </c:pt>
                      <c:pt idx="145">
                        <c:v>6.45</c:v>
                      </c:pt>
                      <c:pt idx="146">
                        <c:v>6.46</c:v>
                      </c:pt>
                      <c:pt idx="147">
                        <c:v>6.47</c:v>
                      </c:pt>
                      <c:pt idx="148">
                        <c:v>6.48</c:v>
                      </c:pt>
                      <c:pt idx="149">
                        <c:v>6.49</c:v>
                      </c:pt>
                      <c:pt idx="150">
                        <c:v>6.5</c:v>
                      </c:pt>
                      <c:pt idx="151">
                        <c:v>6.51</c:v>
                      </c:pt>
                      <c:pt idx="152">
                        <c:v>6.52</c:v>
                      </c:pt>
                      <c:pt idx="153">
                        <c:v>6.53</c:v>
                      </c:pt>
                      <c:pt idx="154">
                        <c:v>6.54</c:v>
                      </c:pt>
                      <c:pt idx="155">
                        <c:v>6.55</c:v>
                      </c:pt>
                      <c:pt idx="156">
                        <c:v>6.56</c:v>
                      </c:pt>
                      <c:pt idx="157">
                        <c:v>6.57</c:v>
                      </c:pt>
                      <c:pt idx="158">
                        <c:v>6.58</c:v>
                      </c:pt>
                      <c:pt idx="159">
                        <c:v>6.59</c:v>
                      </c:pt>
                      <c:pt idx="160">
                        <c:v>6.6</c:v>
                      </c:pt>
                      <c:pt idx="161">
                        <c:v>6.61</c:v>
                      </c:pt>
                      <c:pt idx="162">
                        <c:v>6.62</c:v>
                      </c:pt>
                      <c:pt idx="163">
                        <c:v>6.63</c:v>
                      </c:pt>
                      <c:pt idx="164">
                        <c:v>6.64</c:v>
                      </c:pt>
                      <c:pt idx="165">
                        <c:v>6.65</c:v>
                      </c:pt>
                      <c:pt idx="166">
                        <c:v>6.66</c:v>
                      </c:pt>
                      <c:pt idx="167">
                        <c:v>6.67</c:v>
                      </c:pt>
                      <c:pt idx="168">
                        <c:v>6.68</c:v>
                      </c:pt>
                      <c:pt idx="169">
                        <c:v>6.69</c:v>
                      </c:pt>
                      <c:pt idx="170">
                        <c:v>6.7</c:v>
                      </c:pt>
                      <c:pt idx="171">
                        <c:v>6.71</c:v>
                      </c:pt>
                      <c:pt idx="172">
                        <c:v>6.72</c:v>
                      </c:pt>
                      <c:pt idx="173">
                        <c:v>6.73</c:v>
                      </c:pt>
                      <c:pt idx="174">
                        <c:v>6.74</c:v>
                      </c:pt>
                      <c:pt idx="175">
                        <c:v>6.75</c:v>
                      </c:pt>
                      <c:pt idx="176">
                        <c:v>6.76</c:v>
                      </c:pt>
                      <c:pt idx="177">
                        <c:v>6.77</c:v>
                      </c:pt>
                      <c:pt idx="178">
                        <c:v>6.78</c:v>
                      </c:pt>
                      <c:pt idx="179">
                        <c:v>6.79</c:v>
                      </c:pt>
                      <c:pt idx="180">
                        <c:v>6.8</c:v>
                      </c:pt>
                      <c:pt idx="181">
                        <c:v>6.81</c:v>
                      </c:pt>
                      <c:pt idx="182">
                        <c:v>6.82</c:v>
                      </c:pt>
                      <c:pt idx="183">
                        <c:v>6.83</c:v>
                      </c:pt>
                      <c:pt idx="184">
                        <c:v>6.84</c:v>
                      </c:pt>
                      <c:pt idx="185">
                        <c:v>6.85</c:v>
                      </c:pt>
                      <c:pt idx="186">
                        <c:v>6.86</c:v>
                      </c:pt>
                      <c:pt idx="187">
                        <c:v>6.87</c:v>
                      </c:pt>
                      <c:pt idx="188">
                        <c:v>6.88</c:v>
                      </c:pt>
                      <c:pt idx="189">
                        <c:v>6.89</c:v>
                      </c:pt>
                      <c:pt idx="190">
                        <c:v>6.9</c:v>
                      </c:pt>
                      <c:pt idx="191">
                        <c:v>6.91</c:v>
                      </c:pt>
                      <c:pt idx="192">
                        <c:v>6.92</c:v>
                      </c:pt>
                      <c:pt idx="193">
                        <c:v>6.93</c:v>
                      </c:pt>
                      <c:pt idx="194">
                        <c:v>6.94</c:v>
                      </c:pt>
                      <c:pt idx="195">
                        <c:v>6.95</c:v>
                      </c:pt>
                      <c:pt idx="196">
                        <c:v>6.96</c:v>
                      </c:pt>
                      <c:pt idx="197">
                        <c:v>6.97</c:v>
                      </c:pt>
                      <c:pt idx="198">
                        <c:v>6.98</c:v>
                      </c:pt>
                      <c:pt idx="199">
                        <c:v>6.99</c:v>
                      </c:pt>
                      <c:pt idx="200">
                        <c:v>7</c:v>
                      </c:pt>
                      <c:pt idx="201">
                        <c:v>7.01</c:v>
                      </c:pt>
                      <c:pt idx="202">
                        <c:v>7.02</c:v>
                      </c:pt>
                      <c:pt idx="203">
                        <c:v>7.03</c:v>
                      </c:pt>
                      <c:pt idx="204">
                        <c:v>7.04</c:v>
                      </c:pt>
                      <c:pt idx="205">
                        <c:v>7.05</c:v>
                      </c:pt>
                      <c:pt idx="206">
                        <c:v>7.06</c:v>
                      </c:pt>
                      <c:pt idx="207">
                        <c:v>7.07</c:v>
                      </c:pt>
                      <c:pt idx="208">
                        <c:v>7.08</c:v>
                      </c:pt>
                      <c:pt idx="209">
                        <c:v>7.09</c:v>
                      </c:pt>
                      <c:pt idx="210">
                        <c:v>7.1</c:v>
                      </c:pt>
                      <c:pt idx="211">
                        <c:v>7.11</c:v>
                      </c:pt>
                      <c:pt idx="212">
                        <c:v>7.12</c:v>
                      </c:pt>
                      <c:pt idx="213">
                        <c:v>7.13</c:v>
                      </c:pt>
                      <c:pt idx="214">
                        <c:v>7.14</c:v>
                      </c:pt>
                      <c:pt idx="215">
                        <c:v>7.15</c:v>
                      </c:pt>
                      <c:pt idx="216">
                        <c:v>7.16</c:v>
                      </c:pt>
                      <c:pt idx="217">
                        <c:v>7.17</c:v>
                      </c:pt>
                      <c:pt idx="218">
                        <c:v>7.18</c:v>
                      </c:pt>
                      <c:pt idx="219">
                        <c:v>7.19</c:v>
                      </c:pt>
                      <c:pt idx="220">
                        <c:v>7.2</c:v>
                      </c:pt>
                      <c:pt idx="221">
                        <c:v>7.21</c:v>
                      </c:pt>
                      <c:pt idx="222">
                        <c:v>7.22</c:v>
                      </c:pt>
                      <c:pt idx="223">
                        <c:v>7.23</c:v>
                      </c:pt>
                      <c:pt idx="224">
                        <c:v>7.24</c:v>
                      </c:pt>
                      <c:pt idx="225">
                        <c:v>7.25</c:v>
                      </c:pt>
                      <c:pt idx="226">
                        <c:v>7.26</c:v>
                      </c:pt>
                      <c:pt idx="227">
                        <c:v>7.27</c:v>
                      </c:pt>
                      <c:pt idx="228">
                        <c:v>7.28</c:v>
                      </c:pt>
                      <c:pt idx="229">
                        <c:v>7.29</c:v>
                      </c:pt>
                      <c:pt idx="230">
                        <c:v>7.3</c:v>
                      </c:pt>
                      <c:pt idx="231">
                        <c:v>7.31</c:v>
                      </c:pt>
                      <c:pt idx="232">
                        <c:v>7.32</c:v>
                      </c:pt>
                      <c:pt idx="233">
                        <c:v>7.33</c:v>
                      </c:pt>
                      <c:pt idx="234">
                        <c:v>7.34</c:v>
                      </c:pt>
                      <c:pt idx="235">
                        <c:v>7.35</c:v>
                      </c:pt>
                      <c:pt idx="236">
                        <c:v>7.36</c:v>
                      </c:pt>
                      <c:pt idx="237">
                        <c:v>7.37</c:v>
                      </c:pt>
                      <c:pt idx="238">
                        <c:v>7.38</c:v>
                      </c:pt>
                      <c:pt idx="239">
                        <c:v>7.39</c:v>
                      </c:pt>
                      <c:pt idx="240">
                        <c:v>7.4</c:v>
                      </c:pt>
                      <c:pt idx="241">
                        <c:v>7.41</c:v>
                      </c:pt>
                      <c:pt idx="242">
                        <c:v>7.42</c:v>
                      </c:pt>
                      <c:pt idx="243">
                        <c:v>7.43</c:v>
                      </c:pt>
                      <c:pt idx="244">
                        <c:v>7.44</c:v>
                      </c:pt>
                      <c:pt idx="245">
                        <c:v>7.45</c:v>
                      </c:pt>
                      <c:pt idx="246">
                        <c:v>7.46</c:v>
                      </c:pt>
                      <c:pt idx="247">
                        <c:v>7.47</c:v>
                      </c:pt>
                      <c:pt idx="248">
                        <c:v>7.48</c:v>
                      </c:pt>
                      <c:pt idx="249">
                        <c:v>7.49</c:v>
                      </c:pt>
                      <c:pt idx="250">
                        <c:v>7.5</c:v>
                      </c:pt>
                      <c:pt idx="251">
                        <c:v>7.51</c:v>
                      </c:pt>
                      <c:pt idx="252">
                        <c:v>7.52</c:v>
                      </c:pt>
                      <c:pt idx="253">
                        <c:v>7.53</c:v>
                      </c:pt>
                      <c:pt idx="254">
                        <c:v>7.54</c:v>
                      </c:pt>
                      <c:pt idx="255">
                        <c:v>7.55</c:v>
                      </c:pt>
                      <c:pt idx="256">
                        <c:v>7.56</c:v>
                      </c:pt>
                      <c:pt idx="257">
                        <c:v>7.57</c:v>
                      </c:pt>
                      <c:pt idx="258">
                        <c:v>7.58</c:v>
                      </c:pt>
                      <c:pt idx="259">
                        <c:v>7.59</c:v>
                      </c:pt>
                      <c:pt idx="260">
                        <c:v>7.6</c:v>
                      </c:pt>
                      <c:pt idx="261">
                        <c:v>7.61</c:v>
                      </c:pt>
                      <c:pt idx="262">
                        <c:v>7.62</c:v>
                      </c:pt>
                      <c:pt idx="263">
                        <c:v>7.63</c:v>
                      </c:pt>
                      <c:pt idx="264">
                        <c:v>7.64</c:v>
                      </c:pt>
                      <c:pt idx="265">
                        <c:v>7.65</c:v>
                      </c:pt>
                      <c:pt idx="266">
                        <c:v>7.66</c:v>
                      </c:pt>
                      <c:pt idx="267">
                        <c:v>7.67</c:v>
                      </c:pt>
                      <c:pt idx="268">
                        <c:v>7.68</c:v>
                      </c:pt>
                      <c:pt idx="269">
                        <c:v>7.69</c:v>
                      </c:pt>
                      <c:pt idx="270">
                        <c:v>7.7</c:v>
                      </c:pt>
                      <c:pt idx="271">
                        <c:v>7.71</c:v>
                      </c:pt>
                      <c:pt idx="272">
                        <c:v>7.72</c:v>
                      </c:pt>
                      <c:pt idx="273">
                        <c:v>7.73</c:v>
                      </c:pt>
                      <c:pt idx="274">
                        <c:v>7.74</c:v>
                      </c:pt>
                      <c:pt idx="275">
                        <c:v>7.75</c:v>
                      </c:pt>
                      <c:pt idx="276">
                        <c:v>7.76</c:v>
                      </c:pt>
                      <c:pt idx="277">
                        <c:v>7.77</c:v>
                      </c:pt>
                      <c:pt idx="278">
                        <c:v>7.78</c:v>
                      </c:pt>
                      <c:pt idx="279">
                        <c:v>7.79</c:v>
                      </c:pt>
                      <c:pt idx="280">
                        <c:v>7.8</c:v>
                      </c:pt>
                      <c:pt idx="281">
                        <c:v>7.81</c:v>
                      </c:pt>
                      <c:pt idx="282">
                        <c:v>7.82</c:v>
                      </c:pt>
                      <c:pt idx="283">
                        <c:v>7.83</c:v>
                      </c:pt>
                      <c:pt idx="284">
                        <c:v>7.84</c:v>
                      </c:pt>
                      <c:pt idx="285">
                        <c:v>7.85</c:v>
                      </c:pt>
                      <c:pt idx="286">
                        <c:v>7.86</c:v>
                      </c:pt>
                      <c:pt idx="287">
                        <c:v>7.87</c:v>
                      </c:pt>
                      <c:pt idx="288">
                        <c:v>7.88</c:v>
                      </c:pt>
                      <c:pt idx="289">
                        <c:v>7.89</c:v>
                      </c:pt>
                      <c:pt idx="290">
                        <c:v>7.9</c:v>
                      </c:pt>
                      <c:pt idx="291">
                        <c:v>7.91</c:v>
                      </c:pt>
                      <c:pt idx="292">
                        <c:v>7.92</c:v>
                      </c:pt>
                      <c:pt idx="293">
                        <c:v>7.93</c:v>
                      </c:pt>
                      <c:pt idx="294">
                        <c:v>7.94</c:v>
                      </c:pt>
                      <c:pt idx="295">
                        <c:v>7.95</c:v>
                      </c:pt>
                      <c:pt idx="296">
                        <c:v>7.96</c:v>
                      </c:pt>
                      <c:pt idx="297">
                        <c:v>7.97</c:v>
                      </c:pt>
                      <c:pt idx="298">
                        <c:v>7.98</c:v>
                      </c:pt>
                      <c:pt idx="299">
                        <c:v>7.99</c:v>
                      </c:pt>
                      <c:pt idx="300">
                        <c:v>8</c:v>
                      </c:pt>
                      <c:pt idx="301">
                        <c:v>8.01</c:v>
                      </c:pt>
                      <c:pt idx="302">
                        <c:v>8.02</c:v>
                      </c:pt>
                      <c:pt idx="303">
                        <c:v>8.0299999999999994</c:v>
                      </c:pt>
                      <c:pt idx="304">
                        <c:v>8.0399999999999991</c:v>
                      </c:pt>
                      <c:pt idx="305">
                        <c:v>8.0500000000000007</c:v>
                      </c:pt>
                      <c:pt idx="306">
                        <c:v>8.06</c:v>
                      </c:pt>
                      <c:pt idx="307">
                        <c:v>8.07</c:v>
                      </c:pt>
                      <c:pt idx="308">
                        <c:v>8.08</c:v>
                      </c:pt>
                      <c:pt idx="309">
                        <c:v>8.09</c:v>
                      </c:pt>
                      <c:pt idx="310">
                        <c:v>8.1</c:v>
                      </c:pt>
                      <c:pt idx="311">
                        <c:v>8.11</c:v>
                      </c:pt>
                      <c:pt idx="312">
                        <c:v>8.1199999999999992</c:v>
                      </c:pt>
                      <c:pt idx="313">
                        <c:v>8.1300000000000008</c:v>
                      </c:pt>
                      <c:pt idx="314">
                        <c:v>8.14</c:v>
                      </c:pt>
                      <c:pt idx="315">
                        <c:v>8.15</c:v>
                      </c:pt>
                      <c:pt idx="316">
                        <c:v>8.16</c:v>
                      </c:pt>
                      <c:pt idx="317">
                        <c:v>8.17</c:v>
                      </c:pt>
                      <c:pt idx="318">
                        <c:v>8.18</c:v>
                      </c:pt>
                      <c:pt idx="319">
                        <c:v>8.19</c:v>
                      </c:pt>
                      <c:pt idx="320">
                        <c:v>8.1999999999999993</c:v>
                      </c:pt>
                      <c:pt idx="321">
                        <c:v>8.2100000000000009</c:v>
                      </c:pt>
                      <c:pt idx="322">
                        <c:v>8.2200000000000006</c:v>
                      </c:pt>
                      <c:pt idx="323">
                        <c:v>8.23</c:v>
                      </c:pt>
                      <c:pt idx="324">
                        <c:v>8.24</c:v>
                      </c:pt>
                      <c:pt idx="325">
                        <c:v>8.25</c:v>
                      </c:pt>
                      <c:pt idx="326">
                        <c:v>8.26</c:v>
                      </c:pt>
                      <c:pt idx="327">
                        <c:v>8.27</c:v>
                      </c:pt>
                      <c:pt idx="328">
                        <c:v>8.2799999999999994</c:v>
                      </c:pt>
                      <c:pt idx="329">
                        <c:v>8.2899999999999991</c:v>
                      </c:pt>
                      <c:pt idx="330">
                        <c:v>8.3000000000000007</c:v>
                      </c:pt>
                      <c:pt idx="331">
                        <c:v>8.31</c:v>
                      </c:pt>
                      <c:pt idx="332">
                        <c:v>8.32</c:v>
                      </c:pt>
                      <c:pt idx="333">
                        <c:v>8.33</c:v>
                      </c:pt>
                      <c:pt idx="334">
                        <c:v>8.34</c:v>
                      </c:pt>
                      <c:pt idx="335">
                        <c:v>8.35</c:v>
                      </c:pt>
                      <c:pt idx="336">
                        <c:v>8.36</c:v>
                      </c:pt>
                      <c:pt idx="337">
                        <c:v>8.3699999999999992</c:v>
                      </c:pt>
                      <c:pt idx="338">
                        <c:v>8.3800000000000008</c:v>
                      </c:pt>
                      <c:pt idx="339">
                        <c:v>8.39</c:v>
                      </c:pt>
                      <c:pt idx="340">
                        <c:v>8.4</c:v>
                      </c:pt>
                      <c:pt idx="341">
                        <c:v>8.41</c:v>
                      </c:pt>
                      <c:pt idx="342">
                        <c:v>8.42</c:v>
                      </c:pt>
                      <c:pt idx="343">
                        <c:v>8.43</c:v>
                      </c:pt>
                      <c:pt idx="344">
                        <c:v>8.44</c:v>
                      </c:pt>
                      <c:pt idx="345">
                        <c:v>8.4499999999999993</c:v>
                      </c:pt>
                      <c:pt idx="346">
                        <c:v>8.4600000000000009</c:v>
                      </c:pt>
                      <c:pt idx="347">
                        <c:v>8.4700000000000006</c:v>
                      </c:pt>
                      <c:pt idx="348">
                        <c:v>8.48</c:v>
                      </c:pt>
                      <c:pt idx="349">
                        <c:v>8.49</c:v>
                      </c:pt>
                      <c:pt idx="350">
                        <c:v>8.5</c:v>
                      </c:pt>
                      <c:pt idx="351">
                        <c:v>8.51</c:v>
                      </c:pt>
                      <c:pt idx="352">
                        <c:v>8.52</c:v>
                      </c:pt>
                      <c:pt idx="353">
                        <c:v>8.5299999999999994</c:v>
                      </c:pt>
                      <c:pt idx="354">
                        <c:v>8.5399999999999991</c:v>
                      </c:pt>
                      <c:pt idx="355">
                        <c:v>8.5500000000000007</c:v>
                      </c:pt>
                      <c:pt idx="356">
                        <c:v>8.56</c:v>
                      </c:pt>
                      <c:pt idx="357">
                        <c:v>8.57</c:v>
                      </c:pt>
                      <c:pt idx="358">
                        <c:v>8.58</c:v>
                      </c:pt>
                      <c:pt idx="359">
                        <c:v>8.59</c:v>
                      </c:pt>
                      <c:pt idx="360">
                        <c:v>8.6</c:v>
                      </c:pt>
                      <c:pt idx="361">
                        <c:v>8.61</c:v>
                      </c:pt>
                      <c:pt idx="362">
                        <c:v>8.6199999999999992</c:v>
                      </c:pt>
                      <c:pt idx="363">
                        <c:v>8.6300000000000008</c:v>
                      </c:pt>
                      <c:pt idx="364">
                        <c:v>8.64</c:v>
                      </c:pt>
                      <c:pt idx="365">
                        <c:v>8.65</c:v>
                      </c:pt>
                      <c:pt idx="366">
                        <c:v>8.66</c:v>
                      </c:pt>
                      <c:pt idx="367">
                        <c:v>8.67</c:v>
                      </c:pt>
                      <c:pt idx="368">
                        <c:v>8.68</c:v>
                      </c:pt>
                      <c:pt idx="369">
                        <c:v>8.69</c:v>
                      </c:pt>
                      <c:pt idx="370">
                        <c:v>8.6999999999999993</c:v>
                      </c:pt>
                      <c:pt idx="371">
                        <c:v>8.7100000000000009</c:v>
                      </c:pt>
                      <c:pt idx="372">
                        <c:v>8.7200000000000006</c:v>
                      </c:pt>
                      <c:pt idx="373">
                        <c:v>8.73</c:v>
                      </c:pt>
                      <c:pt idx="374">
                        <c:v>8.74</c:v>
                      </c:pt>
                      <c:pt idx="375">
                        <c:v>8.75</c:v>
                      </c:pt>
                      <c:pt idx="376">
                        <c:v>8.76</c:v>
                      </c:pt>
                      <c:pt idx="377">
                        <c:v>8.77</c:v>
                      </c:pt>
                      <c:pt idx="378">
                        <c:v>8.7799999999999994</c:v>
                      </c:pt>
                      <c:pt idx="379">
                        <c:v>8.7899999999999991</c:v>
                      </c:pt>
                      <c:pt idx="380">
                        <c:v>8.8000000000000007</c:v>
                      </c:pt>
                      <c:pt idx="381">
                        <c:v>8.81</c:v>
                      </c:pt>
                      <c:pt idx="382">
                        <c:v>8.82</c:v>
                      </c:pt>
                      <c:pt idx="383">
                        <c:v>8.83</c:v>
                      </c:pt>
                      <c:pt idx="384">
                        <c:v>8.84</c:v>
                      </c:pt>
                      <c:pt idx="385">
                        <c:v>8.85</c:v>
                      </c:pt>
                      <c:pt idx="386">
                        <c:v>8.86</c:v>
                      </c:pt>
                      <c:pt idx="387">
                        <c:v>8.8699999999999992</c:v>
                      </c:pt>
                      <c:pt idx="388">
                        <c:v>8.8800000000000008</c:v>
                      </c:pt>
                      <c:pt idx="389">
                        <c:v>8.89</c:v>
                      </c:pt>
                      <c:pt idx="390">
                        <c:v>8.9</c:v>
                      </c:pt>
                      <c:pt idx="391">
                        <c:v>8.91</c:v>
                      </c:pt>
                      <c:pt idx="392">
                        <c:v>8.92</c:v>
                      </c:pt>
                      <c:pt idx="393">
                        <c:v>8.93</c:v>
                      </c:pt>
                      <c:pt idx="394">
                        <c:v>8.94</c:v>
                      </c:pt>
                      <c:pt idx="395">
                        <c:v>8.9499999999999993</c:v>
                      </c:pt>
                      <c:pt idx="396">
                        <c:v>8.9600000000000009</c:v>
                      </c:pt>
                      <c:pt idx="397">
                        <c:v>8.9700000000000006</c:v>
                      </c:pt>
                      <c:pt idx="398">
                        <c:v>8.98</c:v>
                      </c:pt>
                      <c:pt idx="399">
                        <c:v>8.99</c:v>
                      </c:pt>
                      <c:pt idx="400">
                        <c:v>9</c:v>
                      </c:pt>
                      <c:pt idx="401">
                        <c:v>9.01</c:v>
                      </c:pt>
                      <c:pt idx="402">
                        <c:v>9.02</c:v>
                      </c:pt>
                      <c:pt idx="403">
                        <c:v>9.0299999999999994</c:v>
                      </c:pt>
                      <c:pt idx="404">
                        <c:v>9.0399999999999991</c:v>
                      </c:pt>
                      <c:pt idx="405">
                        <c:v>9.0500000000000007</c:v>
                      </c:pt>
                      <c:pt idx="406">
                        <c:v>9.06</c:v>
                      </c:pt>
                      <c:pt idx="407">
                        <c:v>9.07</c:v>
                      </c:pt>
                      <c:pt idx="408">
                        <c:v>9.08</c:v>
                      </c:pt>
                      <c:pt idx="409">
                        <c:v>9.09</c:v>
                      </c:pt>
                      <c:pt idx="410">
                        <c:v>9.1</c:v>
                      </c:pt>
                      <c:pt idx="411">
                        <c:v>9.11</c:v>
                      </c:pt>
                      <c:pt idx="412">
                        <c:v>9.1199999999999992</c:v>
                      </c:pt>
                      <c:pt idx="413">
                        <c:v>9.1300000000000008</c:v>
                      </c:pt>
                      <c:pt idx="414">
                        <c:v>9.14</c:v>
                      </c:pt>
                      <c:pt idx="415">
                        <c:v>9.15</c:v>
                      </c:pt>
                      <c:pt idx="416">
                        <c:v>9.16</c:v>
                      </c:pt>
                      <c:pt idx="417">
                        <c:v>9.17</c:v>
                      </c:pt>
                      <c:pt idx="418">
                        <c:v>9.18</c:v>
                      </c:pt>
                      <c:pt idx="419">
                        <c:v>9.19</c:v>
                      </c:pt>
                      <c:pt idx="420">
                        <c:v>9.1999999999999993</c:v>
                      </c:pt>
                      <c:pt idx="421">
                        <c:v>9.2100000000000009</c:v>
                      </c:pt>
                      <c:pt idx="422">
                        <c:v>9.2200000000000006</c:v>
                      </c:pt>
                      <c:pt idx="423">
                        <c:v>9.23</c:v>
                      </c:pt>
                      <c:pt idx="424">
                        <c:v>9.24</c:v>
                      </c:pt>
                      <c:pt idx="425">
                        <c:v>9.25</c:v>
                      </c:pt>
                      <c:pt idx="426">
                        <c:v>9.26</c:v>
                      </c:pt>
                      <c:pt idx="427">
                        <c:v>9.27</c:v>
                      </c:pt>
                      <c:pt idx="428">
                        <c:v>9.2799999999999994</c:v>
                      </c:pt>
                      <c:pt idx="429">
                        <c:v>9.2899999999999991</c:v>
                      </c:pt>
                      <c:pt idx="430">
                        <c:v>9.3000000000000007</c:v>
                      </c:pt>
                      <c:pt idx="431">
                        <c:v>9.31</c:v>
                      </c:pt>
                      <c:pt idx="432">
                        <c:v>9.32</c:v>
                      </c:pt>
                      <c:pt idx="433">
                        <c:v>9.33</c:v>
                      </c:pt>
                      <c:pt idx="434">
                        <c:v>9.34</c:v>
                      </c:pt>
                      <c:pt idx="435">
                        <c:v>9.35</c:v>
                      </c:pt>
                      <c:pt idx="436">
                        <c:v>9.36</c:v>
                      </c:pt>
                      <c:pt idx="437">
                        <c:v>9.3699999999999992</c:v>
                      </c:pt>
                      <c:pt idx="438">
                        <c:v>9.3800000000000008</c:v>
                      </c:pt>
                      <c:pt idx="439">
                        <c:v>9.39</c:v>
                      </c:pt>
                      <c:pt idx="440">
                        <c:v>9.4</c:v>
                      </c:pt>
                      <c:pt idx="441">
                        <c:v>9.41</c:v>
                      </c:pt>
                      <c:pt idx="442">
                        <c:v>9.42</c:v>
                      </c:pt>
                      <c:pt idx="443">
                        <c:v>9.43</c:v>
                      </c:pt>
                      <c:pt idx="444">
                        <c:v>9.44</c:v>
                      </c:pt>
                      <c:pt idx="445">
                        <c:v>9.4499999999999993</c:v>
                      </c:pt>
                      <c:pt idx="446">
                        <c:v>9.4600000000000009</c:v>
                      </c:pt>
                      <c:pt idx="447">
                        <c:v>9.4700000000000006</c:v>
                      </c:pt>
                      <c:pt idx="448">
                        <c:v>9.48</c:v>
                      </c:pt>
                      <c:pt idx="449">
                        <c:v>9.49</c:v>
                      </c:pt>
                      <c:pt idx="450">
                        <c:v>9.5</c:v>
                      </c:pt>
                      <c:pt idx="451">
                        <c:v>9.51</c:v>
                      </c:pt>
                      <c:pt idx="452">
                        <c:v>9.52</c:v>
                      </c:pt>
                      <c:pt idx="453">
                        <c:v>9.5299999999999994</c:v>
                      </c:pt>
                      <c:pt idx="454">
                        <c:v>9.5399999999999991</c:v>
                      </c:pt>
                      <c:pt idx="455">
                        <c:v>9.5500000000000007</c:v>
                      </c:pt>
                      <c:pt idx="456">
                        <c:v>9.56</c:v>
                      </c:pt>
                      <c:pt idx="457">
                        <c:v>9.57</c:v>
                      </c:pt>
                      <c:pt idx="458">
                        <c:v>9.58</c:v>
                      </c:pt>
                      <c:pt idx="459">
                        <c:v>9.59</c:v>
                      </c:pt>
                      <c:pt idx="460">
                        <c:v>9.6</c:v>
                      </c:pt>
                      <c:pt idx="461">
                        <c:v>9.61</c:v>
                      </c:pt>
                      <c:pt idx="462">
                        <c:v>9.6199999999999992</c:v>
                      </c:pt>
                      <c:pt idx="463">
                        <c:v>9.6300000000000008</c:v>
                      </c:pt>
                      <c:pt idx="464">
                        <c:v>9.64</c:v>
                      </c:pt>
                      <c:pt idx="465">
                        <c:v>9.65</c:v>
                      </c:pt>
                      <c:pt idx="466">
                        <c:v>9.66</c:v>
                      </c:pt>
                      <c:pt idx="467">
                        <c:v>9.67</c:v>
                      </c:pt>
                      <c:pt idx="468">
                        <c:v>9.68</c:v>
                      </c:pt>
                      <c:pt idx="469">
                        <c:v>9.69</c:v>
                      </c:pt>
                      <c:pt idx="470">
                        <c:v>9.6999999999999993</c:v>
                      </c:pt>
                      <c:pt idx="471">
                        <c:v>9.7100000000000009</c:v>
                      </c:pt>
                      <c:pt idx="472">
                        <c:v>9.7200000000000006</c:v>
                      </c:pt>
                      <c:pt idx="473">
                        <c:v>9.73</c:v>
                      </c:pt>
                      <c:pt idx="474">
                        <c:v>9.74</c:v>
                      </c:pt>
                      <c:pt idx="475">
                        <c:v>9.75</c:v>
                      </c:pt>
                      <c:pt idx="476">
                        <c:v>9.76</c:v>
                      </c:pt>
                      <c:pt idx="477">
                        <c:v>9.77</c:v>
                      </c:pt>
                      <c:pt idx="478">
                        <c:v>9.7799999999999994</c:v>
                      </c:pt>
                      <c:pt idx="479">
                        <c:v>9.7899999999999991</c:v>
                      </c:pt>
                      <c:pt idx="480">
                        <c:v>9.8000000000000007</c:v>
                      </c:pt>
                      <c:pt idx="481">
                        <c:v>9.81</c:v>
                      </c:pt>
                      <c:pt idx="482">
                        <c:v>9.82</c:v>
                      </c:pt>
                      <c:pt idx="483">
                        <c:v>9.83</c:v>
                      </c:pt>
                      <c:pt idx="484">
                        <c:v>9.84</c:v>
                      </c:pt>
                      <c:pt idx="485">
                        <c:v>9.85</c:v>
                      </c:pt>
                      <c:pt idx="486">
                        <c:v>9.86</c:v>
                      </c:pt>
                      <c:pt idx="487">
                        <c:v>9.8699999999999992</c:v>
                      </c:pt>
                      <c:pt idx="488">
                        <c:v>9.8800000000000008</c:v>
                      </c:pt>
                      <c:pt idx="489">
                        <c:v>9.89</c:v>
                      </c:pt>
                      <c:pt idx="490">
                        <c:v>9.9</c:v>
                      </c:pt>
                      <c:pt idx="491">
                        <c:v>9.91</c:v>
                      </c:pt>
                      <c:pt idx="492">
                        <c:v>9.92</c:v>
                      </c:pt>
                      <c:pt idx="493">
                        <c:v>9.93</c:v>
                      </c:pt>
                      <c:pt idx="494">
                        <c:v>9.94</c:v>
                      </c:pt>
                      <c:pt idx="495">
                        <c:v>9.9499999999999993</c:v>
                      </c:pt>
                      <c:pt idx="496">
                        <c:v>9.9600000000000009</c:v>
                      </c:pt>
                      <c:pt idx="497">
                        <c:v>9.9700000000000006</c:v>
                      </c:pt>
                      <c:pt idx="498">
                        <c:v>9.98</c:v>
                      </c:pt>
                      <c:pt idx="499">
                        <c:v>9.99</c:v>
                      </c:pt>
                      <c:pt idx="500">
                        <c:v>10</c:v>
                      </c:pt>
                      <c:pt idx="501">
                        <c:v>10.01</c:v>
                      </c:pt>
                      <c:pt idx="502">
                        <c:v>10.02</c:v>
                      </c:pt>
                      <c:pt idx="503">
                        <c:v>10.029999999999999</c:v>
                      </c:pt>
                      <c:pt idx="504">
                        <c:v>10.039999999999999</c:v>
                      </c:pt>
                      <c:pt idx="505">
                        <c:v>10.050000000000001</c:v>
                      </c:pt>
                      <c:pt idx="506">
                        <c:v>10.06</c:v>
                      </c:pt>
                      <c:pt idx="507">
                        <c:v>10.07</c:v>
                      </c:pt>
                      <c:pt idx="508">
                        <c:v>10.08</c:v>
                      </c:pt>
                      <c:pt idx="509">
                        <c:v>10.09</c:v>
                      </c:pt>
                      <c:pt idx="510">
                        <c:v>10.1</c:v>
                      </c:pt>
                      <c:pt idx="511">
                        <c:v>10.11</c:v>
                      </c:pt>
                      <c:pt idx="512">
                        <c:v>10.119999999999999</c:v>
                      </c:pt>
                      <c:pt idx="513">
                        <c:v>10.130000000000001</c:v>
                      </c:pt>
                      <c:pt idx="514">
                        <c:v>10.14</c:v>
                      </c:pt>
                      <c:pt idx="515">
                        <c:v>10.15</c:v>
                      </c:pt>
                      <c:pt idx="516">
                        <c:v>10.16</c:v>
                      </c:pt>
                      <c:pt idx="517">
                        <c:v>10.17</c:v>
                      </c:pt>
                      <c:pt idx="518">
                        <c:v>10.18</c:v>
                      </c:pt>
                      <c:pt idx="519">
                        <c:v>10.19</c:v>
                      </c:pt>
                      <c:pt idx="520">
                        <c:v>10.199999999999999</c:v>
                      </c:pt>
                      <c:pt idx="521">
                        <c:v>10.210000000000001</c:v>
                      </c:pt>
                      <c:pt idx="522">
                        <c:v>10.220000000000001</c:v>
                      </c:pt>
                      <c:pt idx="523">
                        <c:v>10.23</c:v>
                      </c:pt>
                      <c:pt idx="524">
                        <c:v>10.24</c:v>
                      </c:pt>
                      <c:pt idx="525">
                        <c:v>10.25</c:v>
                      </c:pt>
                      <c:pt idx="526">
                        <c:v>10.26</c:v>
                      </c:pt>
                      <c:pt idx="527">
                        <c:v>10.27</c:v>
                      </c:pt>
                      <c:pt idx="528">
                        <c:v>10.28</c:v>
                      </c:pt>
                      <c:pt idx="529">
                        <c:v>10.29</c:v>
                      </c:pt>
                      <c:pt idx="530">
                        <c:v>10.3</c:v>
                      </c:pt>
                      <c:pt idx="531">
                        <c:v>10.31</c:v>
                      </c:pt>
                      <c:pt idx="532">
                        <c:v>10.32</c:v>
                      </c:pt>
                      <c:pt idx="533">
                        <c:v>10.33</c:v>
                      </c:pt>
                      <c:pt idx="534">
                        <c:v>10.34</c:v>
                      </c:pt>
                      <c:pt idx="535">
                        <c:v>10.35</c:v>
                      </c:pt>
                      <c:pt idx="536">
                        <c:v>10.36</c:v>
                      </c:pt>
                      <c:pt idx="537">
                        <c:v>10.37</c:v>
                      </c:pt>
                      <c:pt idx="538">
                        <c:v>10.38</c:v>
                      </c:pt>
                      <c:pt idx="539">
                        <c:v>10.39</c:v>
                      </c:pt>
                      <c:pt idx="540">
                        <c:v>10.4</c:v>
                      </c:pt>
                      <c:pt idx="541">
                        <c:v>10.41</c:v>
                      </c:pt>
                      <c:pt idx="542">
                        <c:v>10.42</c:v>
                      </c:pt>
                      <c:pt idx="543">
                        <c:v>10.43</c:v>
                      </c:pt>
                      <c:pt idx="544">
                        <c:v>10.44</c:v>
                      </c:pt>
                      <c:pt idx="545">
                        <c:v>10.45</c:v>
                      </c:pt>
                      <c:pt idx="546">
                        <c:v>10.46</c:v>
                      </c:pt>
                      <c:pt idx="547">
                        <c:v>10.47</c:v>
                      </c:pt>
                      <c:pt idx="548">
                        <c:v>10.48</c:v>
                      </c:pt>
                      <c:pt idx="549">
                        <c:v>10.49</c:v>
                      </c:pt>
                      <c:pt idx="550">
                        <c:v>10.5</c:v>
                      </c:pt>
                      <c:pt idx="551">
                        <c:v>10.51</c:v>
                      </c:pt>
                      <c:pt idx="552">
                        <c:v>10.52</c:v>
                      </c:pt>
                      <c:pt idx="553">
                        <c:v>10.53</c:v>
                      </c:pt>
                      <c:pt idx="554">
                        <c:v>10.54</c:v>
                      </c:pt>
                      <c:pt idx="555">
                        <c:v>10.55</c:v>
                      </c:pt>
                      <c:pt idx="556">
                        <c:v>10.56</c:v>
                      </c:pt>
                      <c:pt idx="557">
                        <c:v>10.57</c:v>
                      </c:pt>
                      <c:pt idx="558">
                        <c:v>10.58</c:v>
                      </c:pt>
                      <c:pt idx="559">
                        <c:v>10.59</c:v>
                      </c:pt>
                      <c:pt idx="560">
                        <c:v>10.6</c:v>
                      </c:pt>
                      <c:pt idx="561">
                        <c:v>10.61</c:v>
                      </c:pt>
                      <c:pt idx="562">
                        <c:v>10.62</c:v>
                      </c:pt>
                      <c:pt idx="563">
                        <c:v>10.63</c:v>
                      </c:pt>
                      <c:pt idx="564">
                        <c:v>10.64</c:v>
                      </c:pt>
                      <c:pt idx="565">
                        <c:v>10.65</c:v>
                      </c:pt>
                      <c:pt idx="566">
                        <c:v>10.66</c:v>
                      </c:pt>
                      <c:pt idx="567">
                        <c:v>10.67</c:v>
                      </c:pt>
                      <c:pt idx="568">
                        <c:v>10.68</c:v>
                      </c:pt>
                      <c:pt idx="569">
                        <c:v>10.69</c:v>
                      </c:pt>
                      <c:pt idx="570">
                        <c:v>10.7</c:v>
                      </c:pt>
                      <c:pt idx="571">
                        <c:v>10.71</c:v>
                      </c:pt>
                      <c:pt idx="572">
                        <c:v>10.72</c:v>
                      </c:pt>
                      <c:pt idx="573">
                        <c:v>10.73</c:v>
                      </c:pt>
                      <c:pt idx="574">
                        <c:v>10.74</c:v>
                      </c:pt>
                      <c:pt idx="575">
                        <c:v>10.75</c:v>
                      </c:pt>
                      <c:pt idx="576">
                        <c:v>10.76</c:v>
                      </c:pt>
                      <c:pt idx="577">
                        <c:v>10.77</c:v>
                      </c:pt>
                      <c:pt idx="578">
                        <c:v>10.78</c:v>
                      </c:pt>
                      <c:pt idx="579">
                        <c:v>10.79</c:v>
                      </c:pt>
                      <c:pt idx="580">
                        <c:v>10.8</c:v>
                      </c:pt>
                      <c:pt idx="581">
                        <c:v>10.81</c:v>
                      </c:pt>
                      <c:pt idx="582">
                        <c:v>10.82</c:v>
                      </c:pt>
                      <c:pt idx="583">
                        <c:v>10.83</c:v>
                      </c:pt>
                      <c:pt idx="584">
                        <c:v>10.84</c:v>
                      </c:pt>
                      <c:pt idx="585">
                        <c:v>10.85</c:v>
                      </c:pt>
                      <c:pt idx="586">
                        <c:v>10.86</c:v>
                      </c:pt>
                      <c:pt idx="587">
                        <c:v>10.87</c:v>
                      </c:pt>
                      <c:pt idx="588">
                        <c:v>10.88</c:v>
                      </c:pt>
                      <c:pt idx="589">
                        <c:v>10.89</c:v>
                      </c:pt>
                      <c:pt idx="590">
                        <c:v>10.9</c:v>
                      </c:pt>
                      <c:pt idx="591">
                        <c:v>10.91</c:v>
                      </c:pt>
                      <c:pt idx="592">
                        <c:v>10.92</c:v>
                      </c:pt>
                      <c:pt idx="593">
                        <c:v>10.93</c:v>
                      </c:pt>
                      <c:pt idx="594">
                        <c:v>10.94</c:v>
                      </c:pt>
                      <c:pt idx="595">
                        <c:v>10.95</c:v>
                      </c:pt>
                      <c:pt idx="596">
                        <c:v>10.96</c:v>
                      </c:pt>
                      <c:pt idx="597">
                        <c:v>10.97</c:v>
                      </c:pt>
                      <c:pt idx="598">
                        <c:v>10.98</c:v>
                      </c:pt>
                      <c:pt idx="599">
                        <c:v>10.99</c:v>
                      </c:pt>
                      <c:pt idx="600">
                        <c:v>11</c:v>
                      </c:pt>
                      <c:pt idx="601">
                        <c:v>11.01</c:v>
                      </c:pt>
                      <c:pt idx="602">
                        <c:v>11.02</c:v>
                      </c:pt>
                      <c:pt idx="603">
                        <c:v>11.03</c:v>
                      </c:pt>
                      <c:pt idx="604">
                        <c:v>11.04</c:v>
                      </c:pt>
                      <c:pt idx="605">
                        <c:v>11.05</c:v>
                      </c:pt>
                      <c:pt idx="606">
                        <c:v>11.06</c:v>
                      </c:pt>
                      <c:pt idx="607">
                        <c:v>11.07</c:v>
                      </c:pt>
                      <c:pt idx="608">
                        <c:v>11.08</c:v>
                      </c:pt>
                      <c:pt idx="609">
                        <c:v>11.09</c:v>
                      </c:pt>
                      <c:pt idx="610">
                        <c:v>11.1</c:v>
                      </c:pt>
                      <c:pt idx="611">
                        <c:v>11.11</c:v>
                      </c:pt>
                      <c:pt idx="612">
                        <c:v>11.12</c:v>
                      </c:pt>
                      <c:pt idx="613">
                        <c:v>11.13</c:v>
                      </c:pt>
                      <c:pt idx="614">
                        <c:v>11.14</c:v>
                      </c:pt>
                      <c:pt idx="615">
                        <c:v>11.15</c:v>
                      </c:pt>
                      <c:pt idx="616">
                        <c:v>11.16</c:v>
                      </c:pt>
                      <c:pt idx="617">
                        <c:v>11.17</c:v>
                      </c:pt>
                      <c:pt idx="618">
                        <c:v>11.18</c:v>
                      </c:pt>
                      <c:pt idx="619">
                        <c:v>11.19</c:v>
                      </c:pt>
                      <c:pt idx="620">
                        <c:v>11.2</c:v>
                      </c:pt>
                      <c:pt idx="621">
                        <c:v>11.21</c:v>
                      </c:pt>
                      <c:pt idx="622">
                        <c:v>11.22</c:v>
                      </c:pt>
                      <c:pt idx="623">
                        <c:v>11.23</c:v>
                      </c:pt>
                      <c:pt idx="624">
                        <c:v>11.24</c:v>
                      </c:pt>
                      <c:pt idx="625">
                        <c:v>11.25</c:v>
                      </c:pt>
                      <c:pt idx="626">
                        <c:v>11.26</c:v>
                      </c:pt>
                      <c:pt idx="627">
                        <c:v>11.27</c:v>
                      </c:pt>
                      <c:pt idx="628">
                        <c:v>11.28</c:v>
                      </c:pt>
                      <c:pt idx="629">
                        <c:v>11.29</c:v>
                      </c:pt>
                      <c:pt idx="630">
                        <c:v>11.3</c:v>
                      </c:pt>
                      <c:pt idx="631">
                        <c:v>11.31</c:v>
                      </c:pt>
                      <c:pt idx="632">
                        <c:v>11.32</c:v>
                      </c:pt>
                      <c:pt idx="633">
                        <c:v>11.33</c:v>
                      </c:pt>
                      <c:pt idx="634">
                        <c:v>11.34</c:v>
                      </c:pt>
                      <c:pt idx="635">
                        <c:v>11.35</c:v>
                      </c:pt>
                      <c:pt idx="636">
                        <c:v>11.36</c:v>
                      </c:pt>
                      <c:pt idx="637">
                        <c:v>11.37</c:v>
                      </c:pt>
                      <c:pt idx="638">
                        <c:v>11.38</c:v>
                      </c:pt>
                      <c:pt idx="639">
                        <c:v>11.39</c:v>
                      </c:pt>
                      <c:pt idx="640">
                        <c:v>11.4</c:v>
                      </c:pt>
                      <c:pt idx="641">
                        <c:v>11.41</c:v>
                      </c:pt>
                      <c:pt idx="642">
                        <c:v>11.42</c:v>
                      </c:pt>
                      <c:pt idx="643">
                        <c:v>11.43</c:v>
                      </c:pt>
                      <c:pt idx="644">
                        <c:v>11.44</c:v>
                      </c:pt>
                      <c:pt idx="645">
                        <c:v>11.45</c:v>
                      </c:pt>
                      <c:pt idx="646">
                        <c:v>11.46</c:v>
                      </c:pt>
                      <c:pt idx="647">
                        <c:v>11.47</c:v>
                      </c:pt>
                      <c:pt idx="648">
                        <c:v>11.48</c:v>
                      </c:pt>
                      <c:pt idx="649">
                        <c:v>11.49</c:v>
                      </c:pt>
                      <c:pt idx="650">
                        <c:v>11.5</c:v>
                      </c:pt>
                      <c:pt idx="651">
                        <c:v>11.51</c:v>
                      </c:pt>
                      <c:pt idx="652">
                        <c:v>11.52</c:v>
                      </c:pt>
                      <c:pt idx="653">
                        <c:v>11.53</c:v>
                      </c:pt>
                      <c:pt idx="654">
                        <c:v>11.54</c:v>
                      </c:pt>
                      <c:pt idx="655">
                        <c:v>11.55</c:v>
                      </c:pt>
                      <c:pt idx="656">
                        <c:v>11.56</c:v>
                      </c:pt>
                      <c:pt idx="657">
                        <c:v>11.57</c:v>
                      </c:pt>
                      <c:pt idx="658">
                        <c:v>11.58</c:v>
                      </c:pt>
                      <c:pt idx="659">
                        <c:v>11.59</c:v>
                      </c:pt>
                      <c:pt idx="660">
                        <c:v>11.6</c:v>
                      </c:pt>
                      <c:pt idx="661">
                        <c:v>11.61</c:v>
                      </c:pt>
                      <c:pt idx="662">
                        <c:v>11.62</c:v>
                      </c:pt>
                      <c:pt idx="663">
                        <c:v>11.63</c:v>
                      </c:pt>
                      <c:pt idx="664">
                        <c:v>11.64</c:v>
                      </c:pt>
                      <c:pt idx="665">
                        <c:v>11.65</c:v>
                      </c:pt>
                      <c:pt idx="666">
                        <c:v>11.66</c:v>
                      </c:pt>
                      <c:pt idx="667">
                        <c:v>11.67</c:v>
                      </c:pt>
                      <c:pt idx="668">
                        <c:v>11.68</c:v>
                      </c:pt>
                      <c:pt idx="669">
                        <c:v>11.69</c:v>
                      </c:pt>
                      <c:pt idx="670">
                        <c:v>11.7</c:v>
                      </c:pt>
                      <c:pt idx="671">
                        <c:v>11.71</c:v>
                      </c:pt>
                      <c:pt idx="672">
                        <c:v>11.72</c:v>
                      </c:pt>
                      <c:pt idx="673">
                        <c:v>11.73</c:v>
                      </c:pt>
                      <c:pt idx="674">
                        <c:v>11.74</c:v>
                      </c:pt>
                      <c:pt idx="675">
                        <c:v>11.75</c:v>
                      </c:pt>
                      <c:pt idx="676">
                        <c:v>11.76</c:v>
                      </c:pt>
                      <c:pt idx="677">
                        <c:v>11.77</c:v>
                      </c:pt>
                      <c:pt idx="678">
                        <c:v>11.78</c:v>
                      </c:pt>
                      <c:pt idx="679">
                        <c:v>11.79</c:v>
                      </c:pt>
                      <c:pt idx="680">
                        <c:v>11.8</c:v>
                      </c:pt>
                      <c:pt idx="681">
                        <c:v>11.81</c:v>
                      </c:pt>
                      <c:pt idx="682">
                        <c:v>11.82</c:v>
                      </c:pt>
                      <c:pt idx="683">
                        <c:v>11.83</c:v>
                      </c:pt>
                      <c:pt idx="684">
                        <c:v>11.84</c:v>
                      </c:pt>
                      <c:pt idx="685">
                        <c:v>11.85</c:v>
                      </c:pt>
                      <c:pt idx="686">
                        <c:v>11.86</c:v>
                      </c:pt>
                      <c:pt idx="687">
                        <c:v>11.87</c:v>
                      </c:pt>
                      <c:pt idx="688">
                        <c:v>11.88</c:v>
                      </c:pt>
                      <c:pt idx="689">
                        <c:v>11.89</c:v>
                      </c:pt>
                      <c:pt idx="690">
                        <c:v>11.9</c:v>
                      </c:pt>
                      <c:pt idx="691">
                        <c:v>11.91</c:v>
                      </c:pt>
                      <c:pt idx="692">
                        <c:v>11.92</c:v>
                      </c:pt>
                      <c:pt idx="693">
                        <c:v>11.93</c:v>
                      </c:pt>
                      <c:pt idx="694">
                        <c:v>11.94</c:v>
                      </c:pt>
                      <c:pt idx="695">
                        <c:v>11.95</c:v>
                      </c:pt>
                      <c:pt idx="696">
                        <c:v>11.96</c:v>
                      </c:pt>
                      <c:pt idx="697">
                        <c:v>11.97</c:v>
                      </c:pt>
                      <c:pt idx="698">
                        <c:v>11.98</c:v>
                      </c:pt>
                      <c:pt idx="699">
                        <c:v>11.99</c:v>
                      </c:pt>
                      <c:pt idx="700">
                        <c:v>12</c:v>
                      </c:pt>
                      <c:pt idx="701">
                        <c:v>12.01</c:v>
                      </c:pt>
                      <c:pt idx="702">
                        <c:v>12.02</c:v>
                      </c:pt>
                      <c:pt idx="703">
                        <c:v>12.03</c:v>
                      </c:pt>
                      <c:pt idx="704">
                        <c:v>12.04</c:v>
                      </c:pt>
                      <c:pt idx="705">
                        <c:v>12.05</c:v>
                      </c:pt>
                      <c:pt idx="706">
                        <c:v>12.06</c:v>
                      </c:pt>
                      <c:pt idx="707">
                        <c:v>12.07</c:v>
                      </c:pt>
                      <c:pt idx="708">
                        <c:v>12.08</c:v>
                      </c:pt>
                      <c:pt idx="709">
                        <c:v>12.09</c:v>
                      </c:pt>
                      <c:pt idx="710">
                        <c:v>12.1</c:v>
                      </c:pt>
                      <c:pt idx="711">
                        <c:v>12.11</c:v>
                      </c:pt>
                      <c:pt idx="712">
                        <c:v>12.12</c:v>
                      </c:pt>
                      <c:pt idx="713">
                        <c:v>12.13</c:v>
                      </c:pt>
                      <c:pt idx="714">
                        <c:v>12.14</c:v>
                      </c:pt>
                      <c:pt idx="715">
                        <c:v>12.15</c:v>
                      </c:pt>
                      <c:pt idx="716">
                        <c:v>12.16</c:v>
                      </c:pt>
                      <c:pt idx="717">
                        <c:v>12.17</c:v>
                      </c:pt>
                      <c:pt idx="718">
                        <c:v>12.18</c:v>
                      </c:pt>
                      <c:pt idx="719">
                        <c:v>12.19</c:v>
                      </c:pt>
                      <c:pt idx="720">
                        <c:v>12.2</c:v>
                      </c:pt>
                      <c:pt idx="721">
                        <c:v>12.21</c:v>
                      </c:pt>
                      <c:pt idx="722">
                        <c:v>12.22</c:v>
                      </c:pt>
                      <c:pt idx="723">
                        <c:v>12.23</c:v>
                      </c:pt>
                      <c:pt idx="724">
                        <c:v>12.24</c:v>
                      </c:pt>
                      <c:pt idx="725">
                        <c:v>12.25</c:v>
                      </c:pt>
                      <c:pt idx="726">
                        <c:v>12.26</c:v>
                      </c:pt>
                      <c:pt idx="727">
                        <c:v>12.27</c:v>
                      </c:pt>
                      <c:pt idx="728">
                        <c:v>12.28</c:v>
                      </c:pt>
                      <c:pt idx="729">
                        <c:v>12.29</c:v>
                      </c:pt>
                      <c:pt idx="730">
                        <c:v>12.3</c:v>
                      </c:pt>
                      <c:pt idx="731">
                        <c:v>12.31</c:v>
                      </c:pt>
                      <c:pt idx="732">
                        <c:v>12.32</c:v>
                      </c:pt>
                      <c:pt idx="733">
                        <c:v>12.33</c:v>
                      </c:pt>
                      <c:pt idx="734">
                        <c:v>12.34</c:v>
                      </c:pt>
                      <c:pt idx="735">
                        <c:v>12.35</c:v>
                      </c:pt>
                      <c:pt idx="736">
                        <c:v>12.36</c:v>
                      </c:pt>
                      <c:pt idx="737">
                        <c:v>12.37</c:v>
                      </c:pt>
                      <c:pt idx="738">
                        <c:v>12.38</c:v>
                      </c:pt>
                      <c:pt idx="739">
                        <c:v>12.39</c:v>
                      </c:pt>
                      <c:pt idx="740">
                        <c:v>12.4</c:v>
                      </c:pt>
                      <c:pt idx="741">
                        <c:v>12.41</c:v>
                      </c:pt>
                      <c:pt idx="742">
                        <c:v>12.42</c:v>
                      </c:pt>
                      <c:pt idx="743">
                        <c:v>12.43</c:v>
                      </c:pt>
                      <c:pt idx="744">
                        <c:v>12.44</c:v>
                      </c:pt>
                      <c:pt idx="745">
                        <c:v>12.45</c:v>
                      </c:pt>
                      <c:pt idx="746">
                        <c:v>12.46</c:v>
                      </c:pt>
                      <c:pt idx="747">
                        <c:v>12.47</c:v>
                      </c:pt>
                      <c:pt idx="748">
                        <c:v>12.48</c:v>
                      </c:pt>
                      <c:pt idx="749">
                        <c:v>12.49</c:v>
                      </c:pt>
                      <c:pt idx="750">
                        <c:v>12.5</c:v>
                      </c:pt>
                      <c:pt idx="751">
                        <c:v>12.51</c:v>
                      </c:pt>
                      <c:pt idx="752">
                        <c:v>12.52</c:v>
                      </c:pt>
                      <c:pt idx="753">
                        <c:v>12.53</c:v>
                      </c:pt>
                      <c:pt idx="754">
                        <c:v>12.54</c:v>
                      </c:pt>
                      <c:pt idx="755">
                        <c:v>12.55</c:v>
                      </c:pt>
                      <c:pt idx="756">
                        <c:v>12.56</c:v>
                      </c:pt>
                      <c:pt idx="757">
                        <c:v>12.57</c:v>
                      </c:pt>
                      <c:pt idx="758">
                        <c:v>12.58</c:v>
                      </c:pt>
                      <c:pt idx="759">
                        <c:v>12.59</c:v>
                      </c:pt>
                      <c:pt idx="760">
                        <c:v>12.6</c:v>
                      </c:pt>
                      <c:pt idx="761">
                        <c:v>12.61</c:v>
                      </c:pt>
                      <c:pt idx="762">
                        <c:v>12.62</c:v>
                      </c:pt>
                      <c:pt idx="763">
                        <c:v>12.63</c:v>
                      </c:pt>
                      <c:pt idx="764">
                        <c:v>12.64</c:v>
                      </c:pt>
                      <c:pt idx="765">
                        <c:v>12.65</c:v>
                      </c:pt>
                      <c:pt idx="766">
                        <c:v>12.66</c:v>
                      </c:pt>
                      <c:pt idx="767">
                        <c:v>12.67</c:v>
                      </c:pt>
                      <c:pt idx="768">
                        <c:v>12.68</c:v>
                      </c:pt>
                      <c:pt idx="769">
                        <c:v>12.69</c:v>
                      </c:pt>
                      <c:pt idx="770">
                        <c:v>12.7</c:v>
                      </c:pt>
                      <c:pt idx="771">
                        <c:v>12.71</c:v>
                      </c:pt>
                      <c:pt idx="772">
                        <c:v>12.72</c:v>
                      </c:pt>
                      <c:pt idx="773">
                        <c:v>12.73</c:v>
                      </c:pt>
                      <c:pt idx="774">
                        <c:v>12.74</c:v>
                      </c:pt>
                      <c:pt idx="775">
                        <c:v>12.75</c:v>
                      </c:pt>
                      <c:pt idx="776">
                        <c:v>12.76</c:v>
                      </c:pt>
                      <c:pt idx="777">
                        <c:v>12.77</c:v>
                      </c:pt>
                      <c:pt idx="778">
                        <c:v>12.78</c:v>
                      </c:pt>
                      <c:pt idx="779">
                        <c:v>12.79</c:v>
                      </c:pt>
                      <c:pt idx="780">
                        <c:v>12.8</c:v>
                      </c:pt>
                      <c:pt idx="781">
                        <c:v>12.81</c:v>
                      </c:pt>
                      <c:pt idx="782">
                        <c:v>12.82</c:v>
                      </c:pt>
                      <c:pt idx="783">
                        <c:v>12.83</c:v>
                      </c:pt>
                      <c:pt idx="784">
                        <c:v>12.84</c:v>
                      </c:pt>
                      <c:pt idx="785">
                        <c:v>12.85</c:v>
                      </c:pt>
                      <c:pt idx="786">
                        <c:v>12.86</c:v>
                      </c:pt>
                      <c:pt idx="787">
                        <c:v>12.87</c:v>
                      </c:pt>
                      <c:pt idx="788">
                        <c:v>12.88</c:v>
                      </c:pt>
                      <c:pt idx="789">
                        <c:v>12.89</c:v>
                      </c:pt>
                      <c:pt idx="790">
                        <c:v>12.9</c:v>
                      </c:pt>
                      <c:pt idx="791">
                        <c:v>12.91</c:v>
                      </c:pt>
                      <c:pt idx="792">
                        <c:v>12.92</c:v>
                      </c:pt>
                      <c:pt idx="793">
                        <c:v>12.93</c:v>
                      </c:pt>
                      <c:pt idx="794">
                        <c:v>12.94</c:v>
                      </c:pt>
                      <c:pt idx="795">
                        <c:v>12.95</c:v>
                      </c:pt>
                      <c:pt idx="796">
                        <c:v>12.96</c:v>
                      </c:pt>
                      <c:pt idx="797">
                        <c:v>12.97</c:v>
                      </c:pt>
                      <c:pt idx="798">
                        <c:v>12.98</c:v>
                      </c:pt>
                      <c:pt idx="799">
                        <c:v>12.99</c:v>
                      </c:pt>
                      <c:pt idx="800">
                        <c:v>13</c:v>
                      </c:pt>
                      <c:pt idx="801">
                        <c:v>13.01</c:v>
                      </c:pt>
                      <c:pt idx="802">
                        <c:v>13.02</c:v>
                      </c:pt>
                      <c:pt idx="803">
                        <c:v>13.03</c:v>
                      </c:pt>
                      <c:pt idx="804">
                        <c:v>13.04</c:v>
                      </c:pt>
                      <c:pt idx="805">
                        <c:v>13.05</c:v>
                      </c:pt>
                      <c:pt idx="806">
                        <c:v>13.06</c:v>
                      </c:pt>
                      <c:pt idx="807">
                        <c:v>13.07</c:v>
                      </c:pt>
                      <c:pt idx="808">
                        <c:v>13.08</c:v>
                      </c:pt>
                      <c:pt idx="809">
                        <c:v>13.09</c:v>
                      </c:pt>
                      <c:pt idx="810">
                        <c:v>13.1</c:v>
                      </c:pt>
                      <c:pt idx="811">
                        <c:v>13.11</c:v>
                      </c:pt>
                      <c:pt idx="812">
                        <c:v>13.12</c:v>
                      </c:pt>
                      <c:pt idx="813">
                        <c:v>13.13</c:v>
                      </c:pt>
                      <c:pt idx="814">
                        <c:v>13.14</c:v>
                      </c:pt>
                      <c:pt idx="815">
                        <c:v>13.15</c:v>
                      </c:pt>
                      <c:pt idx="816">
                        <c:v>13.16</c:v>
                      </c:pt>
                      <c:pt idx="817">
                        <c:v>13.17</c:v>
                      </c:pt>
                      <c:pt idx="818">
                        <c:v>13.18</c:v>
                      </c:pt>
                      <c:pt idx="819">
                        <c:v>13.19</c:v>
                      </c:pt>
                      <c:pt idx="820">
                        <c:v>13.2</c:v>
                      </c:pt>
                      <c:pt idx="821">
                        <c:v>13.21</c:v>
                      </c:pt>
                      <c:pt idx="822">
                        <c:v>13.22</c:v>
                      </c:pt>
                      <c:pt idx="823">
                        <c:v>13.23</c:v>
                      </c:pt>
                      <c:pt idx="824">
                        <c:v>13.24</c:v>
                      </c:pt>
                      <c:pt idx="825">
                        <c:v>13.25</c:v>
                      </c:pt>
                      <c:pt idx="826">
                        <c:v>13.26</c:v>
                      </c:pt>
                      <c:pt idx="827">
                        <c:v>13.27</c:v>
                      </c:pt>
                      <c:pt idx="828">
                        <c:v>13.28</c:v>
                      </c:pt>
                      <c:pt idx="829">
                        <c:v>13.29</c:v>
                      </c:pt>
                      <c:pt idx="830">
                        <c:v>13.3</c:v>
                      </c:pt>
                      <c:pt idx="831">
                        <c:v>13.31</c:v>
                      </c:pt>
                      <c:pt idx="832">
                        <c:v>13.32</c:v>
                      </c:pt>
                      <c:pt idx="833">
                        <c:v>13.33</c:v>
                      </c:pt>
                      <c:pt idx="834">
                        <c:v>13.34</c:v>
                      </c:pt>
                      <c:pt idx="835">
                        <c:v>13.35</c:v>
                      </c:pt>
                      <c:pt idx="836">
                        <c:v>13.36</c:v>
                      </c:pt>
                      <c:pt idx="837">
                        <c:v>13.37</c:v>
                      </c:pt>
                      <c:pt idx="838">
                        <c:v>13.38</c:v>
                      </c:pt>
                      <c:pt idx="839">
                        <c:v>13.39</c:v>
                      </c:pt>
                      <c:pt idx="840">
                        <c:v>13.4</c:v>
                      </c:pt>
                      <c:pt idx="841">
                        <c:v>13.41</c:v>
                      </c:pt>
                      <c:pt idx="842">
                        <c:v>13.42</c:v>
                      </c:pt>
                      <c:pt idx="843">
                        <c:v>13.43</c:v>
                      </c:pt>
                      <c:pt idx="844">
                        <c:v>13.44</c:v>
                      </c:pt>
                      <c:pt idx="845">
                        <c:v>13.45</c:v>
                      </c:pt>
                      <c:pt idx="846">
                        <c:v>13.46</c:v>
                      </c:pt>
                      <c:pt idx="847">
                        <c:v>13.47</c:v>
                      </c:pt>
                      <c:pt idx="848">
                        <c:v>13.48</c:v>
                      </c:pt>
                      <c:pt idx="849">
                        <c:v>13.49</c:v>
                      </c:pt>
                      <c:pt idx="850">
                        <c:v>13.5</c:v>
                      </c:pt>
                      <c:pt idx="851">
                        <c:v>13.51</c:v>
                      </c:pt>
                      <c:pt idx="852">
                        <c:v>13.52</c:v>
                      </c:pt>
                      <c:pt idx="853">
                        <c:v>13.53</c:v>
                      </c:pt>
                      <c:pt idx="854">
                        <c:v>13.54</c:v>
                      </c:pt>
                      <c:pt idx="855">
                        <c:v>13.55</c:v>
                      </c:pt>
                      <c:pt idx="856">
                        <c:v>13.56</c:v>
                      </c:pt>
                      <c:pt idx="857">
                        <c:v>13.57</c:v>
                      </c:pt>
                      <c:pt idx="858">
                        <c:v>13.58</c:v>
                      </c:pt>
                      <c:pt idx="859">
                        <c:v>13.59</c:v>
                      </c:pt>
                      <c:pt idx="860">
                        <c:v>13.6</c:v>
                      </c:pt>
                      <c:pt idx="861">
                        <c:v>13.61</c:v>
                      </c:pt>
                      <c:pt idx="862">
                        <c:v>13.62</c:v>
                      </c:pt>
                      <c:pt idx="863">
                        <c:v>13.63</c:v>
                      </c:pt>
                      <c:pt idx="864">
                        <c:v>13.64</c:v>
                      </c:pt>
                      <c:pt idx="865">
                        <c:v>13.65</c:v>
                      </c:pt>
                      <c:pt idx="866">
                        <c:v>13.66</c:v>
                      </c:pt>
                      <c:pt idx="867">
                        <c:v>13.67</c:v>
                      </c:pt>
                      <c:pt idx="868">
                        <c:v>13.68</c:v>
                      </c:pt>
                      <c:pt idx="869">
                        <c:v>13.69</c:v>
                      </c:pt>
                      <c:pt idx="870">
                        <c:v>13.7</c:v>
                      </c:pt>
                      <c:pt idx="871">
                        <c:v>13.71</c:v>
                      </c:pt>
                      <c:pt idx="872">
                        <c:v>13.72</c:v>
                      </c:pt>
                      <c:pt idx="873">
                        <c:v>13.73</c:v>
                      </c:pt>
                      <c:pt idx="874">
                        <c:v>13.74</c:v>
                      </c:pt>
                      <c:pt idx="875">
                        <c:v>13.75</c:v>
                      </c:pt>
                      <c:pt idx="876">
                        <c:v>13.76</c:v>
                      </c:pt>
                      <c:pt idx="877">
                        <c:v>13.77</c:v>
                      </c:pt>
                      <c:pt idx="878">
                        <c:v>13.78</c:v>
                      </c:pt>
                      <c:pt idx="879">
                        <c:v>13.79</c:v>
                      </c:pt>
                      <c:pt idx="880">
                        <c:v>13.8</c:v>
                      </c:pt>
                      <c:pt idx="881">
                        <c:v>13.81</c:v>
                      </c:pt>
                      <c:pt idx="882">
                        <c:v>13.82</c:v>
                      </c:pt>
                      <c:pt idx="883">
                        <c:v>13.83</c:v>
                      </c:pt>
                      <c:pt idx="884">
                        <c:v>13.84</c:v>
                      </c:pt>
                      <c:pt idx="885">
                        <c:v>13.85</c:v>
                      </c:pt>
                      <c:pt idx="886">
                        <c:v>13.86</c:v>
                      </c:pt>
                      <c:pt idx="887">
                        <c:v>13.87</c:v>
                      </c:pt>
                      <c:pt idx="888">
                        <c:v>13.88</c:v>
                      </c:pt>
                      <c:pt idx="889">
                        <c:v>13.89</c:v>
                      </c:pt>
                      <c:pt idx="890">
                        <c:v>13.9</c:v>
                      </c:pt>
                      <c:pt idx="891">
                        <c:v>13.91</c:v>
                      </c:pt>
                      <c:pt idx="892">
                        <c:v>13.92</c:v>
                      </c:pt>
                      <c:pt idx="893">
                        <c:v>13.93</c:v>
                      </c:pt>
                      <c:pt idx="894">
                        <c:v>13.94</c:v>
                      </c:pt>
                      <c:pt idx="895">
                        <c:v>13.95</c:v>
                      </c:pt>
                      <c:pt idx="896">
                        <c:v>13.96</c:v>
                      </c:pt>
                      <c:pt idx="897">
                        <c:v>13.97</c:v>
                      </c:pt>
                      <c:pt idx="898">
                        <c:v>13.98</c:v>
                      </c:pt>
                      <c:pt idx="899">
                        <c:v>13.99</c:v>
                      </c:pt>
                      <c:pt idx="900">
                        <c:v>14</c:v>
                      </c:pt>
                      <c:pt idx="901">
                        <c:v>14.01</c:v>
                      </c:pt>
                      <c:pt idx="902">
                        <c:v>14.02</c:v>
                      </c:pt>
                      <c:pt idx="903">
                        <c:v>14.03</c:v>
                      </c:pt>
                      <c:pt idx="904">
                        <c:v>14.04</c:v>
                      </c:pt>
                      <c:pt idx="905">
                        <c:v>14.05</c:v>
                      </c:pt>
                      <c:pt idx="906">
                        <c:v>14.06</c:v>
                      </c:pt>
                      <c:pt idx="907">
                        <c:v>14.07</c:v>
                      </c:pt>
                      <c:pt idx="908">
                        <c:v>14.08</c:v>
                      </c:pt>
                      <c:pt idx="909">
                        <c:v>14.09</c:v>
                      </c:pt>
                      <c:pt idx="910">
                        <c:v>14.1</c:v>
                      </c:pt>
                      <c:pt idx="911">
                        <c:v>14.11</c:v>
                      </c:pt>
                      <c:pt idx="912">
                        <c:v>14.12</c:v>
                      </c:pt>
                      <c:pt idx="913">
                        <c:v>14.13</c:v>
                      </c:pt>
                      <c:pt idx="914">
                        <c:v>14.14</c:v>
                      </c:pt>
                      <c:pt idx="915">
                        <c:v>14.15</c:v>
                      </c:pt>
                      <c:pt idx="916">
                        <c:v>14.16</c:v>
                      </c:pt>
                      <c:pt idx="917">
                        <c:v>14.17</c:v>
                      </c:pt>
                      <c:pt idx="918">
                        <c:v>14.18</c:v>
                      </c:pt>
                      <c:pt idx="919">
                        <c:v>14.19</c:v>
                      </c:pt>
                      <c:pt idx="920">
                        <c:v>14.2</c:v>
                      </c:pt>
                      <c:pt idx="921">
                        <c:v>14.21</c:v>
                      </c:pt>
                      <c:pt idx="922">
                        <c:v>14.22</c:v>
                      </c:pt>
                      <c:pt idx="923">
                        <c:v>14.23</c:v>
                      </c:pt>
                      <c:pt idx="924">
                        <c:v>14.24</c:v>
                      </c:pt>
                      <c:pt idx="925">
                        <c:v>14.25</c:v>
                      </c:pt>
                      <c:pt idx="926">
                        <c:v>14.26</c:v>
                      </c:pt>
                      <c:pt idx="927">
                        <c:v>14.27</c:v>
                      </c:pt>
                      <c:pt idx="928">
                        <c:v>14.28</c:v>
                      </c:pt>
                      <c:pt idx="929">
                        <c:v>14.29</c:v>
                      </c:pt>
                      <c:pt idx="930">
                        <c:v>14.3</c:v>
                      </c:pt>
                      <c:pt idx="931">
                        <c:v>14.31</c:v>
                      </c:pt>
                      <c:pt idx="932">
                        <c:v>14.32</c:v>
                      </c:pt>
                      <c:pt idx="933">
                        <c:v>14.33</c:v>
                      </c:pt>
                      <c:pt idx="934">
                        <c:v>14.34</c:v>
                      </c:pt>
                      <c:pt idx="935">
                        <c:v>14.35</c:v>
                      </c:pt>
                      <c:pt idx="936">
                        <c:v>14.36</c:v>
                      </c:pt>
                      <c:pt idx="937">
                        <c:v>14.37</c:v>
                      </c:pt>
                      <c:pt idx="938">
                        <c:v>14.38</c:v>
                      </c:pt>
                      <c:pt idx="939">
                        <c:v>14.39</c:v>
                      </c:pt>
                      <c:pt idx="940">
                        <c:v>14.4</c:v>
                      </c:pt>
                      <c:pt idx="941">
                        <c:v>14.41</c:v>
                      </c:pt>
                      <c:pt idx="942">
                        <c:v>14.42</c:v>
                      </c:pt>
                      <c:pt idx="943">
                        <c:v>14.43</c:v>
                      </c:pt>
                      <c:pt idx="944">
                        <c:v>14.44</c:v>
                      </c:pt>
                      <c:pt idx="945">
                        <c:v>14.45</c:v>
                      </c:pt>
                      <c:pt idx="946">
                        <c:v>14.46</c:v>
                      </c:pt>
                      <c:pt idx="947">
                        <c:v>14.47</c:v>
                      </c:pt>
                      <c:pt idx="948">
                        <c:v>14.48</c:v>
                      </c:pt>
                      <c:pt idx="949">
                        <c:v>14.49</c:v>
                      </c:pt>
                      <c:pt idx="950">
                        <c:v>14.5</c:v>
                      </c:pt>
                      <c:pt idx="951">
                        <c:v>14.51</c:v>
                      </c:pt>
                      <c:pt idx="952">
                        <c:v>14.52</c:v>
                      </c:pt>
                      <c:pt idx="953">
                        <c:v>14.53</c:v>
                      </c:pt>
                      <c:pt idx="954">
                        <c:v>14.54</c:v>
                      </c:pt>
                      <c:pt idx="955">
                        <c:v>14.55</c:v>
                      </c:pt>
                      <c:pt idx="956">
                        <c:v>14.56</c:v>
                      </c:pt>
                      <c:pt idx="957">
                        <c:v>14.57</c:v>
                      </c:pt>
                      <c:pt idx="958">
                        <c:v>14.58</c:v>
                      </c:pt>
                      <c:pt idx="959">
                        <c:v>14.59</c:v>
                      </c:pt>
                      <c:pt idx="960">
                        <c:v>14.6</c:v>
                      </c:pt>
                      <c:pt idx="961">
                        <c:v>14.61</c:v>
                      </c:pt>
                      <c:pt idx="962">
                        <c:v>14.62</c:v>
                      </c:pt>
                      <c:pt idx="963">
                        <c:v>14.63</c:v>
                      </c:pt>
                      <c:pt idx="964">
                        <c:v>14.64</c:v>
                      </c:pt>
                      <c:pt idx="965">
                        <c:v>14.65</c:v>
                      </c:pt>
                      <c:pt idx="966">
                        <c:v>14.66</c:v>
                      </c:pt>
                      <c:pt idx="967">
                        <c:v>14.67</c:v>
                      </c:pt>
                      <c:pt idx="968">
                        <c:v>14.68</c:v>
                      </c:pt>
                      <c:pt idx="969">
                        <c:v>14.69</c:v>
                      </c:pt>
                      <c:pt idx="970">
                        <c:v>14.7</c:v>
                      </c:pt>
                      <c:pt idx="971">
                        <c:v>14.71</c:v>
                      </c:pt>
                      <c:pt idx="972">
                        <c:v>14.72</c:v>
                      </c:pt>
                      <c:pt idx="973">
                        <c:v>14.73</c:v>
                      </c:pt>
                      <c:pt idx="974">
                        <c:v>14.74</c:v>
                      </c:pt>
                      <c:pt idx="975">
                        <c:v>14.75</c:v>
                      </c:pt>
                      <c:pt idx="976">
                        <c:v>14.76</c:v>
                      </c:pt>
                      <c:pt idx="977">
                        <c:v>14.77</c:v>
                      </c:pt>
                      <c:pt idx="978">
                        <c:v>14.78</c:v>
                      </c:pt>
                      <c:pt idx="979">
                        <c:v>14.79</c:v>
                      </c:pt>
                      <c:pt idx="980">
                        <c:v>14.8</c:v>
                      </c:pt>
                      <c:pt idx="981">
                        <c:v>14.81</c:v>
                      </c:pt>
                      <c:pt idx="982">
                        <c:v>14.82</c:v>
                      </c:pt>
                      <c:pt idx="983">
                        <c:v>14.83</c:v>
                      </c:pt>
                      <c:pt idx="984">
                        <c:v>14.84</c:v>
                      </c:pt>
                      <c:pt idx="985">
                        <c:v>14.85</c:v>
                      </c:pt>
                      <c:pt idx="986">
                        <c:v>14.86</c:v>
                      </c:pt>
                      <c:pt idx="987">
                        <c:v>14.87</c:v>
                      </c:pt>
                      <c:pt idx="988">
                        <c:v>14.88</c:v>
                      </c:pt>
                      <c:pt idx="989">
                        <c:v>14.89</c:v>
                      </c:pt>
                      <c:pt idx="990">
                        <c:v>14.9</c:v>
                      </c:pt>
                      <c:pt idx="991">
                        <c:v>14.91</c:v>
                      </c:pt>
                      <c:pt idx="992">
                        <c:v>14.92</c:v>
                      </c:pt>
                      <c:pt idx="993">
                        <c:v>14.93</c:v>
                      </c:pt>
                      <c:pt idx="994">
                        <c:v>14.94</c:v>
                      </c:pt>
                      <c:pt idx="995">
                        <c:v>14.95</c:v>
                      </c:pt>
                      <c:pt idx="996">
                        <c:v>14.96</c:v>
                      </c:pt>
                      <c:pt idx="997">
                        <c:v>14.97</c:v>
                      </c:pt>
                      <c:pt idx="998">
                        <c:v>14.98</c:v>
                      </c:pt>
                      <c:pt idx="999">
                        <c:v>14.99</c:v>
                      </c:pt>
                      <c:pt idx="1000">
                        <c:v>15</c:v>
                      </c:pt>
                      <c:pt idx="1001">
                        <c:v>15.01</c:v>
                      </c:pt>
                      <c:pt idx="1002">
                        <c:v>15.02</c:v>
                      </c:pt>
                      <c:pt idx="1003">
                        <c:v>15.03</c:v>
                      </c:pt>
                      <c:pt idx="1004">
                        <c:v>15.04</c:v>
                      </c:pt>
                      <c:pt idx="1005">
                        <c:v>15.05</c:v>
                      </c:pt>
                      <c:pt idx="1006">
                        <c:v>15.06</c:v>
                      </c:pt>
                      <c:pt idx="1007">
                        <c:v>15.07</c:v>
                      </c:pt>
                      <c:pt idx="1008">
                        <c:v>15.08</c:v>
                      </c:pt>
                      <c:pt idx="1009">
                        <c:v>15.09</c:v>
                      </c:pt>
                      <c:pt idx="1010">
                        <c:v>15.1</c:v>
                      </c:pt>
                      <c:pt idx="1011">
                        <c:v>15.11</c:v>
                      </c:pt>
                      <c:pt idx="1012">
                        <c:v>15.12</c:v>
                      </c:pt>
                      <c:pt idx="1013">
                        <c:v>15.13</c:v>
                      </c:pt>
                      <c:pt idx="1014">
                        <c:v>15.14</c:v>
                      </c:pt>
                      <c:pt idx="1015">
                        <c:v>15.15</c:v>
                      </c:pt>
                      <c:pt idx="1016">
                        <c:v>15.16</c:v>
                      </c:pt>
                      <c:pt idx="1017">
                        <c:v>15.17</c:v>
                      </c:pt>
                      <c:pt idx="1018">
                        <c:v>15.18</c:v>
                      </c:pt>
                      <c:pt idx="1019">
                        <c:v>15.19</c:v>
                      </c:pt>
                      <c:pt idx="1020">
                        <c:v>15.2</c:v>
                      </c:pt>
                      <c:pt idx="1021">
                        <c:v>15.21</c:v>
                      </c:pt>
                      <c:pt idx="1022">
                        <c:v>15.22</c:v>
                      </c:pt>
                      <c:pt idx="1023">
                        <c:v>15.23</c:v>
                      </c:pt>
                      <c:pt idx="1024">
                        <c:v>15.24</c:v>
                      </c:pt>
                      <c:pt idx="1025">
                        <c:v>15.25</c:v>
                      </c:pt>
                      <c:pt idx="1026">
                        <c:v>15.26</c:v>
                      </c:pt>
                      <c:pt idx="1027">
                        <c:v>15.27</c:v>
                      </c:pt>
                      <c:pt idx="1028">
                        <c:v>15.28</c:v>
                      </c:pt>
                      <c:pt idx="1029">
                        <c:v>15.29</c:v>
                      </c:pt>
                      <c:pt idx="1030">
                        <c:v>15.3</c:v>
                      </c:pt>
                      <c:pt idx="1031">
                        <c:v>15.31</c:v>
                      </c:pt>
                      <c:pt idx="1032">
                        <c:v>15.32</c:v>
                      </c:pt>
                      <c:pt idx="1033">
                        <c:v>15.33</c:v>
                      </c:pt>
                      <c:pt idx="1034">
                        <c:v>15.34</c:v>
                      </c:pt>
                      <c:pt idx="1035">
                        <c:v>15.35</c:v>
                      </c:pt>
                      <c:pt idx="1036">
                        <c:v>15.36</c:v>
                      </c:pt>
                      <c:pt idx="1037">
                        <c:v>15.37</c:v>
                      </c:pt>
                      <c:pt idx="1038">
                        <c:v>15.38</c:v>
                      </c:pt>
                      <c:pt idx="1039">
                        <c:v>15.39</c:v>
                      </c:pt>
                      <c:pt idx="1040">
                        <c:v>15.4</c:v>
                      </c:pt>
                      <c:pt idx="1041">
                        <c:v>15.41</c:v>
                      </c:pt>
                      <c:pt idx="1042">
                        <c:v>15.42</c:v>
                      </c:pt>
                      <c:pt idx="1043">
                        <c:v>15.43</c:v>
                      </c:pt>
                      <c:pt idx="1044">
                        <c:v>15.44</c:v>
                      </c:pt>
                      <c:pt idx="1045">
                        <c:v>15.45</c:v>
                      </c:pt>
                      <c:pt idx="1046">
                        <c:v>15.46</c:v>
                      </c:pt>
                      <c:pt idx="1047">
                        <c:v>15.47</c:v>
                      </c:pt>
                      <c:pt idx="1048">
                        <c:v>15.48</c:v>
                      </c:pt>
                      <c:pt idx="1049">
                        <c:v>15.49</c:v>
                      </c:pt>
                      <c:pt idx="1050">
                        <c:v>15.5</c:v>
                      </c:pt>
                      <c:pt idx="1051">
                        <c:v>15.51</c:v>
                      </c:pt>
                      <c:pt idx="1052">
                        <c:v>15.52</c:v>
                      </c:pt>
                      <c:pt idx="1053">
                        <c:v>15.53</c:v>
                      </c:pt>
                      <c:pt idx="1054">
                        <c:v>15.54</c:v>
                      </c:pt>
                      <c:pt idx="1055">
                        <c:v>15.55</c:v>
                      </c:pt>
                      <c:pt idx="1056">
                        <c:v>15.56</c:v>
                      </c:pt>
                      <c:pt idx="1057">
                        <c:v>15.57</c:v>
                      </c:pt>
                      <c:pt idx="1058">
                        <c:v>15.58</c:v>
                      </c:pt>
                      <c:pt idx="1059">
                        <c:v>15.59</c:v>
                      </c:pt>
                      <c:pt idx="1060">
                        <c:v>15.6</c:v>
                      </c:pt>
                      <c:pt idx="1061">
                        <c:v>15.61</c:v>
                      </c:pt>
                      <c:pt idx="1062">
                        <c:v>15.62</c:v>
                      </c:pt>
                      <c:pt idx="1063">
                        <c:v>15.63</c:v>
                      </c:pt>
                      <c:pt idx="1064">
                        <c:v>15.64</c:v>
                      </c:pt>
                      <c:pt idx="1065">
                        <c:v>15.65</c:v>
                      </c:pt>
                      <c:pt idx="1066">
                        <c:v>15.66</c:v>
                      </c:pt>
                      <c:pt idx="1067">
                        <c:v>15.67</c:v>
                      </c:pt>
                      <c:pt idx="1068">
                        <c:v>15.68</c:v>
                      </c:pt>
                      <c:pt idx="1069">
                        <c:v>15.69</c:v>
                      </c:pt>
                      <c:pt idx="1070">
                        <c:v>15.7</c:v>
                      </c:pt>
                      <c:pt idx="1071">
                        <c:v>15.71</c:v>
                      </c:pt>
                      <c:pt idx="1072">
                        <c:v>15.72</c:v>
                      </c:pt>
                      <c:pt idx="1073">
                        <c:v>15.73</c:v>
                      </c:pt>
                      <c:pt idx="1074">
                        <c:v>15.74</c:v>
                      </c:pt>
                      <c:pt idx="1075">
                        <c:v>15.75</c:v>
                      </c:pt>
                      <c:pt idx="1076">
                        <c:v>15.76</c:v>
                      </c:pt>
                      <c:pt idx="1077">
                        <c:v>15.77</c:v>
                      </c:pt>
                      <c:pt idx="1078">
                        <c:v>15.78</c:v>
                      </c:pt>
                      <c:pt idx="1079">
                        <c:v>15.79</c:v>
                      </c:pt>
                      <c:pt idx="1080">
                        <c:v>15.8</c:v>
                      </c:pt>
                      <c:pt idx="1081">
                        <c:v>15.81</c:v>
                      </c:pt>
                      <c:pt idx="1082">
                        <c:v>15.82</c:v>
                      </c:pt>
                      <c:pt idx="1083">
                        <c:v>15.83</c:v>
                      </c:pt>
                      <c:pt idx="1084">
                        <c:v>15.84</c:v>
                      </c:pt>
                      <c:pt idx="1085">
                        <c:v>15.85</c:v>
                      </c:pt>
                      <c:pt idx="1086">
                        <c:v>15.86</c:v>
                      </c:pt>
                      <c:pt idx="1087">
                        <c:v>15.87</c:v>
                      </c:pt>
                      <c:pt idx="1088">
                        <c:v>15.88</c:v>
                      </c:pt>
                      <c:pt idx="1089">
                        <c:v>15.89</c:v>
                      </c:pt>
                      <c:pt idx="1090">
                        <c:v>15.9</c:v>
                      </c:pt>
                      <c:pt idx="1091">
                        <c:v>15.91</c:v>
                      </c:pt>
                      <c:pt idx="1092">
                        <c:v>15.92</c:v>
                      </c:pt>
                      <c:pt idx="1093">
                        <c:v>15.93</c:v>
                      </c:pt>
                      <c:pt idx="1094">
                        <c:v>15.94</c:v>
                      </c:pt>
                      <c:pt idx="1095">
                        <c:v>15.95</c:v>
                      </c:pt>
                      <c:pt idx="1096">
                        <c:v>15.96</c:v>
                      </c:pt>
                      <c:pt idx="1097">
                        <c:v>15.97</c:v>
                      </c:pt>
                      <c:pt idx="1098">
                        <c:v>15.98</c:v>
                      </c:pt>
                      <c:pt idx="1099">
                        <c:v>15.99</c:v>
                      </c:pt>
                      <c:pt idx="1100">
                        <c:v>16</c:v>
                      </c:pt>
                      <c:pt idx="1101">
                        <c:v>16.010000000000002</c:v>
                      </c:pt>
                      <c:pt idx="1102">
                        <c:v>16.02</c:v>
                      </c:pt>
                      <c:pt idx="1103">
                        <c:v>16.03</c:v>
                      </c:pt>
                      <c:pt idx="1104">
                        <c:v>16.04</c:v>
                      </c:pt>
                      <c:pt idx="1105">
                        <c:v>16.05</c:v>
                      </c:pt>
                      <c:pt idx="1106">
                        <c:v>16.059999999999999</c:v>
                      </c:pt>
                      <c:pt idx="1107">
                        <c:v>16.07</c:v>
                      </c:pt>
                      <c:pt idx="1108">
                        <c:v>16.079999999999998</c:v>
                      </c:pt>
                      <c:pt idx="1109">
                        <c:v>16.09</c:v>
                      </c:pt>
                      <c:pt idx="1110">
                        <c:v>16.100000000000001</c:v>
                      </c:pt>
                      <c:pt idx="1111">
                        <c:v>16.11</c:v>
                      </c:pt>
                      <c:pt idx="1112">
                        <c:v>16.12</c:v>
                      </c:pt>
                      <c:pt idx="1113">
                        <c:v>16.13</c:v>
                      </c:pt>
                      <c:pt idx="1114">
                        <c:v>16.14</c:v>
                      </c:pt>
                      <c:pt idx="1115">
                        <c:v>16.149999999999999</c:v>
                      </c:pt>
                      <c:pt idx="1116">
                        <c:v>16.16</c:v>
                      </c:pt>
                      <c:pt idx="1117">
                        <c:v>16.170000000000002</c:v>
                      </c:pt>
                      <c:pt idx="1118">
                        <c:v>16.18</c:v>
                      </c:pt>
                      <c:pt idx="1119">
                        <c:v>16.190000000000001</c:v>
                      </c:pt>
                      <c:pt idx="1120">
                        <c:v>16.2</c:v>
                      </c:pt>
                      <c:pt idx="1121">
                        <c:v>16.21</c:v>
                      </c:pt>
                      <c:pt idx="1122">
                        <c:v>16.22</c:v>
                      </c:pt>
                      <c:pt idx="1123">
                        <c:v>16.23</c:v>
                      </c:pt>
                      <c:pt idx="1124">
                        <c:v>16.239999999999998</c:v>
                      </c:pt>
                      <c:pt idx="1125">
                        <c:v>16.25</c:v>
                      </c:pt>
                      <c:pt idx="1126">
                        <c:v>16.260000000000002</c:v>
                      </c:pt>
                      <c:pt idx="1127">
                        <c:v>16.27</c:v>
                      </c:pt>
                      <c:pt idx="1128">
                        <c:v>16.28</c:v>
                      </c:pt>
                      <c:pt idx="1129">
                        <c:v>16.29</c:v>
                      </c:pt>
                      <c:pt idx="1130">
                        <c:v>16.3</c:v>
                      </c:pt>
                      <c:pt idx="1131">
                        <c:v>16.309999999999999</c:v>
                      </c:pt>
                      <c:pt idx="1132">
                        <c:v>16.32</c:v>
                      </c:pt>
                      <c:pt idx="1133">
                        <c:v>16.329999999999998</c:v>
                      </c:pt>
                      <c:pt idx="1134">
                        <c:v>16.34</c:v>
                      </c:pt>
                      <c:pt idx="1135">
                        <c:v>16.350000000000001</c:v>
                      </c:pt>
                      <c:pt idx="1136">
                        <c:v>16.36</c:v>
                      </c:pt>
                      <c:pt idx="1137">
                        <c:v>16.37</c:v>
                      </c:pt>
                      <c:pt idx="1138">
                        <c:v>16.38</c:v>
                      </c:pt>
                      <c:pt idx="1139">
                        <c:v>16.39</c:v>
                      </c:pt>
                      <c:pt idx="1140">
                        <c:v>16.399999999999999</c:v>
                      </c:pt>
                      <c:pt idx="1141">
                        <c:v>16.41</c:v>
                      </c:pt>
                      <c:pt idx="1142">
                        <c:v>16.420000000000002</c:v>
                      </c:pt>
                      <c:pt idx="1143">
                        <c:v>16.43</c:v>
                      </c:pt>
                      <c:pt idx="1144">
                        <c:v>16.440000000000001</c:v>
                      </c:pt>
                      <c:pt idx="1145">
                        <c:v>16.45</c:v>
                      </c:pt>
                      <c:pt idx="1146">
                        <c:v>16.46</c:v>
                      </c:pt>
                      <c:pt idx="1147">
                        <c:v>16.47</c:v>
                      </c:pt>
                      <c:pt idx="1148">
                        <c:v>16.48</c:v>
                      </c:pt>
                      <c:pt idx="1149">
                        <c:v>16.489999999999998</c:v>
                      </c:pt>
                      <c:pt idx="1150">
                        <c:v>16.5</c:v>
                      </c:pt>
                      <c:pt idx="1151">
                        <c:v>16.510000000000002</c:v>
                      </c:pt>
                      <c:pt idx="1152">
                        <c:v>16.52</c:v>
                      </c:pt>
                      <c:pt idx="1153">
                        <c:v>16.53</c:v>
                      </c:pt>
                      <c:pt idx="1154">
                        <c:v>16.54</c:v>
                      </c:pt>
                      <c:pt idx="1155">
                        <c:v>16.55</c:v>
                      </c:pt>
                      <c:pt idx="1156">
                        <c:v>16.559999999999999</c:v>
                      </c:pt>
                      <c:pt idx="1157">
                        <c:v>16.57</c:v>
                      </c:pt>
                      <c:pt idx="1158">
                        <c:v>16.579999999999998</c:v>
                      </c:pt>
                      <c:pt idx="1159">
                        <c:v>16.59</c:v>
                      </c:pt>
                      <c:pt idx="1160">
                        <c:v>16.600000000000001</c:v>
                      </c:pt>
                      <c:pt idx="1161">
                        <c:v>16.61</c:v>
                      </c:pt>
                      <c:pt idx="1162">
                        <c:v>16.62</c:v>
                      </c:pt>
                      <c:pt idx="1163">
                        <c:v>16.63</c:v>
                      </c:pt>
                      <c:pt idx="1164">
                        <c:v>16.64</c:v>
                      </c:pt>
                      <c:pt idx="1165">
                        <c:v>16.649999999999999</c:v>
                      </c:pt>
                      <c:pt idx="1166">
                        <c:v>16.66</c:v>
                      </c:pt>
                      <c:pt idx="1167">
                        <c:v>16.670000000000002</c:v>
                      </c:pt>
                      <c:pt idx="1168">
                        <c:v>16.68</c:v>
                      </c:pt>
                      <c:pt idx="1169">
                        <c:v>16.690000000000001</c:v>
                      </c:pt>
                      <c:pt idx="1170">
                        <c:v>16.7</c:v>
                      </c:pt>
                      <c:pt idx="1171">
                        <c:v>16.71</c:v>
                      </c:pt>
                      <c:pt idx="1172">
                        <c:v>16.72</c:v>
                      </c:pt>
                      <c:pt idx="1173">
                        <c:v>16.73</c:v>
                      </c:pt>
                      <c:pt idx="1174">
                        <c:v>16.739999999999998</c:v>
                      </c:pt>
                      <c:pt idx="1175">
                        <c:v>16.75</c:v>
                      </c:pt>
                      <c:pt idx="1176">
                        <c:v>16.760000000000002</c:v>
                      </c:pt>
                      <c:pt idx="1177">
                        <c:v>16.77</c:v>
                      </c:pt>
                      <c:pt idx="1178">
                        <c:v>16.78</c:v>
                      </c:pt>
                      <c:pt idx="1179">
                        <c:v>16.79</c:v>
                      </c:pt>
                      <c:pt idx="1180">
                        <c:v>16.8</c:v>
                      </c:pt>
                      <c:pt idx="1181">
                        <c:v>16.809999999999999</c:v>
                      </c:pt>
                      <c:pt idx="1182">
                        <c:v>16.82</c:v>
                      </c:pt>
                      <c:pt idx="1183">
                        <c:v>16.829999999999998</c:v>
                      </c:pt>
                      <c:pt idx="1184">
                        <c:v>16.84</c:v>
                      </c:pt>
                      <c:pt idx="1185">
                        <c:v>16.850000000000001</c:v>
                      </c:pt>
                      <c:pt idx="1186">
                        <c:v>16.86</c:v>
                      </c:pt>
                      <c:pt idx="1187">
                        <c:v>16.87</c:v>
                      </c:pt>
                      <c:pt idx="1188">
                        <c:v>16.88</c:v>
                      </c:pt>
                      <c:pt idx="1189">
                        <c:v>16.89</c:v>
                      </c:pt>
                      <c:pt idx="1190">
                        <c:v>16.899999999999999</c:v>
                      </c:pt>
                      <c:pt idx="1191">
                        <c:v>16.91</c:v>
                      </c:pt>
                      <c:pt idx="1192">
                        <c:v>16.920000000000002</c:v>
                      </c:pt>
                      <c:pt idx="1193">
                        <c:v>16.93</c:v>
                      </c:pt>
                      <c:pt idx="1194">
                        <c:v>16.940000000000001</c:v>
                      </c:pt>
                      <c:pt idx="1195">
                        <c:v>16.95</c:v>
                      </c:pt>
                      <c:pt idx="1196">
                        <c:v>16.96</c:v>
                      </c:pt>
                      <c:pt idx="1197">
                        <c:v>16.97</c:v>
                      </c:pt>
                      <c:pt idx="1198">
                        <c:v>16.98</c:v>
                      </c:pt>
                      <c:pt idx="1199">
                        <c:v>16.989999999999998</c:v>
                      </c:pt>
                      <c:pt idx="1200">
                        <c:v>17</c:v>
                      </c:pt>
                      <c:pt idx="1201">
                        <c:v>17.010000000000002</c:v>
                      </c:pt>
                      <c:pt idx="1202">
                        <c:v>17.02</c:v>
                      </c:pt>
                      <c:pt idx="1203">
                        <c:v>17.03</c:v>
                      </c:pt>
                      <c:pt idx="1204">
                        <c:v>17.04</c:v>
                      </c:pt>
                      <c:pt idx="1205">
                        <c:v>17.05</c:v>
                      </c:pt>
                      <c:pt idx="1206">
                        <c:v>17.059999999999999</c:v>
                      </c:pt>
                      <c:pt idx="1207">
                        <c:v>17.07</c:v>
                      </c:pt>
                      <c:pt idx="1208">
                        <c:v>17.079999999999998</c:v>
                      </c:pt>
                      <c:pt idx="1209">
                        <c:v>17.09</c:v>
                      </c:pt>
                      <c:pt idx="1210">
                        <c:v>17.100000000000001</c:v>
                      </c:pt>
                      <c:pt idx="1211">
                        <c:v>17.11</c:v>
                      </c:pt>
                      <c:pt idx="1212">
                        <c:v>17.12</c:v>
                      </c:pt>
                      <c:pt idx="1213">
                        <c:v>17.13</c:v>
                      </c:pt>
                      <c:pt idx="1214">
                        <c:v>17.14</c:v>
                      </c:pt>
                      <c:pt idx="1215">
                        <c:v>17.149999999999999</c:v>
                      </c:pt>
                      <c:pt idx="1216">
                        <c:v>17.16</c:v>
                      </c:pt>
                      <c:pt idx="1217">
                        <c:v>17.170000000000002</c:v>
                      </c:pt>
                      <c:pt idx="1218">
                        <c:v>17.18</c:v>
                      </c:pt>
                      <c:pt idx="1219">
                        <c:v>17.190000000000001</c:v>
                      </c:pt>
                      <c:pt idx="1220">
                        <c:v>17.2</c:v>
                      </c:pt>
                      <c:pt idx="1221">
                        <c:v>17.21</c:v>
                      </c:pt>
                      <c:pt idx="1222">
                        <c:v>17.22</c:v>
                      </c:pt>
                      <c:pt idx="1223">
                        <c:v>17.23</c:v>
                      </c:pt>
                      <c:pt idx="1224">
                        <c:v>17.239999999999998</c:v>
                      </c:pt>
                      <c:pt idx="1225">
                        <c:v>17.25</c:v>
                      </c:pt>
                      <c:pt idx="1226">
                        <c:v>17.260000000000002</c:v>
                      </c:pt>
                      <c:pt idx="1227">
                        <c:v>17.27</c:v>
                      </c:pt>
                      <c:pt idx="1228">
                        <c:v>17.28</c:v>
                      </c:pt>
                      <c:pt idx="1229">
                        <c:v>17.29</c:v>
                      </c:pt>
                      <c:pt idx="1230">
                        <c:v>17.3</c:v>
                      </c:pt>
                      <c:pt idx="1231">
                        <c:v>17.309999999999999</c:v>
                      </c:pt>
                      <c:pt idx="1232">
                        <c:v>17.32</c:v>
                      </c:pt>
                      <c:pt idx="1233">
                        <c:v>17.329999999999998</c:v>
                      </c:pt>
                      <c:pt idx="1234">
                        <c:v>17.34</c:v>
                      </c:pt>
                      <c:pt idx="1235">
                        <c:v>17.350000000000001</c:v>
                      </c:pt>
                      <c:pt idx="1236">
                        <c:v>17.36</c:v>
                      </c:pt>
                      <c:pt idx="1237">
                        <c:v>17.37</c:v>
                      </c:pt>
                      <c:pt idx="1238">
                        <c:v>17.38</c:v>
                      </c:pt>
                      <c:pt idx="1239">
                        <c:v>17.39</c:v>
                      </c:pt>
                      <c:pt idx="1240">
                        <c:v>17.399999999999999</c:v>
                      </c:pt>
                      <c:pt idx="1241">
                        <c:v>17.41</c:v>
                      </c:pt>
                      <c:pt idx="1242">
                        <c:v>17.420000000000002</c:v>
                      </c:pt>
                      <c:pt idx="1243">
                        <c:v>17.43</c:v>
                      </c:pt>
                      <c:pt idx="1244">
                        <c:v>17.440000000000001</c:v>
                      </c:pt>
                      <c:pt idx="1245">
                        <c:v>17.45</c:v>
                      </c:pt>
                      <c:pt idx="1246">
                        <c:v>17.46</c:v>
                      </c:pt>
                      <c:pt idx="1247">
                        <c:v>17.47</c:v>
                      </c:pt>
                      <c:pt idx="1248">
                        <c:v>17.48</c:v>
                      </c:pt>
                      <c:pt idx="1249">
                        <c:v>17.489999999999998</c:v>
                      </c:pt>
                      <c:pt idx="1250">
                        <c:v>17.5</c:v>
                      </c:pt>
                      <c:pt idx="1251">
                        <c:v>17.510000000000002</c:v>
                      </c:pt>
                      <c:pt idx="1252">
                        <c:v>17.52</c:v>
                      </c:pt>
                      <c:pt idx="1253">
                        <c:v>17.53</c:v>
                      </c:pt>
                      <c:pt idx="1254">
                        <c:v>17.54</c:v>
                      </c:pt>
                      <c:pt idx="1255">
                        <c:v>17.55</c:v>
                      </c:pt>
                      <c:pt idx="1256">
                        <c:v>17.559999999999999</c:v>
                      </c:pt>
                      <c:pt idx="1257">
                        <c:v>17.57</c:v>
                      </c:pt>
                      <c:pt idx="1258">
                        <c:v>17.579999999999998</c:v>
                      </c:pt>
                      <c:pt idx="1259">
                        <c:v>17.59</c:v>
                      </c:pt>
                      <c:pt idx="1260">
                        <c:v>17.600000000000001</c:v>
                      </c:pt>
                      <c:pt idx="1261">
                        <c:v>17.61</c:v>
                      </c:pt>
                      <c:pt idx="1262">
                        <c:v>17.62</c:v>
                      </c:pt>
                      <c:pt idx="1263">
                        <c:v>17.63</c:v>
                      </c:pt>
                      <c:pt idx="1264">
                        <c:v>17.64</c:v>
                      </c:pt>
                      <c:pt idx="1265">
                        <c:v>17.649999999999999</c:v>
                      </c:pt>
                      <c:pt idx="1266">
                        <c:v>17.66</c:v>
                      </c:pt>
                      <c:pt idx="1267">
                        <c:v>17.670000000000002</c:v>
                      </c:pt>
                      <c:pt idx="1268">
                        <c:v>17.68</c:v>
                      </c:pt>
                      <c:pt idx="1269">
                        <c:v>17.690000000000001</c:v>
                      </c:pt>
                      <c:pt idx="1270">
                        <c:v>17.7</c:v>
                      </c:pt>
                      <c:pt idx="1271">
                        <c:v>17.71</c:v>
                      </c:pt>
                      <c:pt idx="1272">
                        <c:v>17.72</c:v>
                      </c:pt>
                      <c:pt idx="1273">
                        <c:v>17.73</c:v>
                      </c:pt>
                      <c:pt idx="1274">
                        <c:v>17.739999999999998</c:v>
                      </c:pt>
                      <c:pt idx="1275">
                        <c:v>17.75</c:v>
                      </c:pt>
                      <c:pt idx="1276">
                        <c:v>17.760000000000002</c:v>
                      </c:pt>
                      <c:pt idx="1277">
                        <c:v>17.77</c:v>
                      </c:pt>
                      <c:pt idx="1278">
                        <c:v>17.78</c:v>
                      </c:pt>
                      <c:pt idx="1279">
                        <c:v>17.79</c:v>
                      </c:pt>
                      <c:pt idx="1280">
                        <c:v>17.8</c:v>
                      </c:pt>
                      <c:pt idx="1281">
                        <c:v>17.809999999999999</c:v>
                      </c:pt>
                      <c:pt idx="1282">
                        <c:v>17.82</c:v>
                      </c:pt>
                      <c:pt idx="1283">
                        <c:v>17.829999999999998</c:v>
                      </c:pt>
                      <c:pt idx="1284">
                        <c:v>17.84</c:v>
                      </c:pt>
                      <c:pt idx="1285">
                        <c:v>17.850000000000001</c:v>
                      </c:pt>
                      <c:pt idx="1286">
                        <c:v>17.86</c:v>
                      </c:pt>
                      <c:pt idx="1287">
                        <c:v>17.87</c:v>
                      </c:pt>
                      <c:pt idx="1288">
                        <c:v>17.88</c:v>
                      </c:pt>
                      <c:pt idx="1289">
                        <c:v>17.89</c:v>
                      </c:pt>
                      <c:pt idx="1290">
                        <c:v>17.899999999999999</c:v>
                      </c:pt>
                      <c:pt idx="1291">
                        <c:v>17.91</c:v>
                      </c:pt>
                      <c:pt idx="1292">
                        <c:v>17.920000000000002</c:v>
                      </c:pt>
                      <c:pt idx="1293">
                        <c:v>17.93</c:v>
                      </c:pt>
                      <c:pt idx="1294">
                        <c:v>17.940000000000001</c:v>
                      </c:pt>
                      <c:pt idx="1295">
                        <c:v>17.95</c:v>
                      </c:pt>
                      <c:pt idx="1296">
                        <c:v>17.96</c:v>
                      </c:pt>
                      <c:pt idx="1297">
                        <c:v>17.97</c:v>
                      </c:pt>
                      <c:pt idx="1298">
                        <c:v>17.98</c:v>
                      </c:pt>
                      <c:pt idx="1299">
                        <c:v>17.989999999999998</c:v>
                      </c:pt>
                      <c:pt idx="1300">
                        <c:v>18</c:v>
                      </c:pt>
                      <c:pt idx="1301">
                        <c:v>18.010000000000002</c:v>
                      </c:pt>
                      <c:pt idx="1302">
                        <c:v>18.02</c:v>
                      </c:pt>
                      <c:pt idx="1303">
                        <c:v>18.03</c:v>
                      </c:pt>
                      <c:pt idx="1304">
                        <c:v>18.04</c:v>
                      </c:pt>
                      <c:pt idx="1305">
                        <c:v>18.05</c:v>
                      </c:pt>
                      <c:pt idx="1306">
                        <c:v>18.059999999999999</c:v>
                      </c:pt>
                      <c:pt idx="1307">
                        <c:v>18.07</c:v>
                      </c:pt>
                      <c:pt idx="1308">
                        <c:v>18.079999999999998</c:v>
                      </c:pt>
                      <c:pt idx="1309">
                        <c:v>18.09</c:v>
                      </c:pt>
                      <c:pt idx="1310">
                        <c:v>18.100000000000001</c:v>
                      </c:pt>
                      <c:pt idx="1311">
                        <c:v>18.11</c:v>
                      </c:pt>
                      <c:pt idx="1312">
                        <c:v>18.12</c:v>
                      </c:pt>
                      <c:pt idx="1313">
                        <c:v>18.13</c:v>
                      </c:pt>
                      <c:pt idx="1314">
                        <c:v>18.14</c:v>
                      </c:pt>
                      <c:pt idx="1315">
                        <c:v>18.149999999999999</c:v>
                      </c:pt>
                      <c:pt idx="1316">
                        <c:v>18.16</c:v>
                      </c:pt>
                      <c:pt idx="1317">
                        <c:v>18.170000000000002</c:v>
                      </c:pt>
                      <c:pt idx="1318">
                        <c:v>18.18</c:v>
                      </c:pt>
                      <c:pt idx="1319">
                        <c:v>18.190000000000001</c:v>
                      </c:pt>
                      <c:pt idx="1320">
                        <c:v>18.2</c:v>
                      </c:pt>
                      <c:pt idx="1321">
                        <c:v>18.21</c:v>
                      </c:pt>
                      <c:pt idx="1322">
                        <c:v>18.22</c:v>
                      </c:pt>
                      <c:pt idx="1323">
                        <c:v>18.23</c:v>
                      </c:pt>
                      <c:pt idx="1324">
                        <c:v>18.239999999999998</c:v>
                      </c:pt>
                      <c:pt idx="1325">
                        <c:v>18.25</c:v>
                      </c:pt>
                      <c:pt idx="1326">
                        <c:v>18.260000000000002</c:v>
                      </c:pt>
                      <c:pt idx="1327">
                        <c:v>18.27</c:v>
                      </c:pt>
                      <c:pt idx="1328">
                        <c:v>18.28</c:v>
                      </c:pt>
                      <c:pt idx="1329">
                        <c:v>18.29</c:v>
                      </c:pt>
                      <c:pt idx="1330">
                        <c:v>18.3</c:v>
                      </c:pt>
                      <c:pt idx="1331">
                        <c:v>18.309999999999999</c:v>
                      </c:pt>
                      <c:pt idx="1332">
                        <c:v>18.32</c:v>
                      </c:pt>
                      <c:pt idx="1333">
                        <c:v>18.329999999999998</c:v>
                      </c:pt>
                      <c:pt idx="1334">
                        <c:v>18.34</c:v>
                      </c:pt>
                      <c:pt idx="1335">
                        <c:v>18.350000000000001</c:v>
                      </c:pt>
                      <c:pt idx="1336">
                        <c:v>18.36</c:v>
                      </c:pt>
                      <c:pt idx="1337">
                        <c:v>18.37</c:v>
                      </c:pt>
                      <c:pt idx="1338">
                        <c:v>18.38</c:v>
                      </c:pt>
                      <c:pt idx="1339">
                        <c:v>18.39</c:v>
                      </c:pt>
                      <c:pt idx="1340">
                        <c:v>18.399999999999999</c:v>
                      </c:pt>
                      <c:pt idx="1341">
                        <c:v>18.41</c:v>
                      </c:pt>
                      <c:pt idx="1342">
                        <c:v>18.420000000000002</c:v>
                      </c:pt>
                      <c:pt idx="1343">
                        <c:v>18.43</c:v>
                      </c:pt>
                      <c:pt idx="1344">
                        <c:v>18.440000000000001</c:v>
                      </c:pt>
                      <c:pt idx="1345">
                        <c:v>18.45</c:v>
                      </c:pt>
                      <c:pt idx="1346">
                        <c:v>18.46</c:v>
                      </c:pt>
                      <c:pt idx="1347">
                        <c:v>18.47</c:v>
                      </c:pt>
                      <c:pt idx="1348">
                        <c:v>18.48</c:v>
                      </c:pt>
                      <c:pt idx="1349">
                        <c:v>18.489999999999998</c:v>
                      </c:pt>
                      <c:pt idx="1350">
                        <c:v>18.5</c:v>
                      </c:pt>
                      <c:pt idx="1351">
                        <c:v>18.510000000000002</c:v>
                      </c:pt>
                      <c:pt idx="1352">
                        <c:v>18.52</c:v>
                      </c:pt>
                      <c:pt idx="1353">
                        <c:v>18.53</c:v>
                      </c:pt>
                      <c:pt idx="1354">
                        <c:v>18.54</c:v>
                      </c:pt>
                      <c:pt idx="1355">
                        <c:v>18.55</c:v>
                      </c:pt>
                      <c:pt idx="1356">
                        <c:v>18.559999999999999</c:v>
                      </c:pt>
                      <c:pt idx="1357">
                        <c:v>18.57</c:v>
                      </c:pt>
                      <c:pt idx="1358">
                        <c:v>18.579999999999998</c:v>
                      </c:pt>
                      <c:pt idx="1359">
                        <c:v>18.59</c:v>
                      </c:pt>
                      <c:pt idx="1360">
                        <c:v>18.600000000000001</c:v>
                      </c:pt>
                      <c:pt idx="1361">
                        <c:v>18.61</c:v>
                      </c:pt>
                      <c:pt idx="1362">
                        <c:v>18.62</c:v>
                      </c:pt>
                      <c:pt idx="1363">
                        <c:v>18.63</c:v>
                      </c:pt>
                      <c:pt idx="1364">
                        <c:v>18.64</c:v>
                      </c:pt>
                      <c:pt idx="1365">
                        <c:v>18.649999999999999</c:v>
                      </c:pt>
                      <c:pt idx="1366">
                        <c:v>18.66</c:v>
                      </c:pt>
                      <c:pt idx="1367">
                        <c:v>18.670000000000002</c:v>
                      </c:pt>
                      <c:pt idx="1368">
                        <c:v>18.68</c:v>
                      </c:pt>
                      <c:pt idx="1369">
                        <c:v>18.690000000000001</c:v>
                      </c:pt>
                      <c:pt idx="1370">
                        <c:v>18.7</c:v>
                      </c:pt>
                      <c:pt idx="1371">
                        <c:v>18.71</c:v>
                      </c:pt>
                      <c:pt idx="1372">
                        <c:v>18.72</c:v>
                      </c:pt>
                      <c:pt idx="1373">
                        <c:v>18.73</c:v>
                      </c:pt>
                      <c:pt idx="1374">
                        <c:v>18.739999999999998</c:v>
                      </c:pt>
                      <c:pt idx="1375">
                        <c:v>18.75</c:v>
                      </c:pt>
                      <c:pt idx="1376">
                        <c:v>18.760000000000002</c:v>
                      </c:pt>
                      <c:pt idx="1377">
                        <c:v>18.77</c:v>
                      </c:pt>
                      <c:pt idx="1378">
                        <c:v>18.78</c:v>
                      </c:pt>
                      <c:pt idx="1379">
                        <c:v>18.79</c:v>
                      </c:pt>
                      <c:pt idx="1380">
                        <c:v>18.8</c:v>
                      </c:pt>
                      <c:pt idx="1381">
                        <c:v>18.809999999999999</c:v>
                      </c:pt>
                      <c:pt idx="1382">
                        <c:v>18.82</c:v>
                      </c:pt>
                      <c:pt idx="1383">
                        <c:v>18.829999999999998</c:v>
                      </c:pt>
                      <c:pt idx="1384">
                        <c:v>18.84</c:v>
                      </c:pt>
                      <c:pt idx="1385">
                        <c:v>18.850000000000001</c:v>
                      </c:pt>
                      <c:pt idx="1386">
                        <c:v>18.86</c:v>
                      </c:pt>
                      <c:pt idx="1387">
                        <c:v>18.87</c:v>
                      </c:pt>
                      <c:pt idx="1388">
                        <c:v>18.88</c:v>
                      </c:pt>
                      <c:pt idx="1389">
                        <c:v>18.89</c:v>
                      </c:pt>
                      <c:pt idx="1390">
                        <c:v>18.899999999999999</c:v>
                      </c:pt>
                      <c:pt idx="1391">
                        <c:v>18.91</c:v>
                      </c:pt>
                      <c:pt idx="1392">
                        <c:v>18.920000000000002</c:v>
                      </c:pt>
                      <c:pt idx="1393">
                        <c:v>18.93</c:v>
                      </c:pt>
                      <c:pt idx="1394">
                        <c:v>18.940000000000001</c:v>
                      </c:pt>
                      <c:pt idx="1395">
                        <c:v>18.95</c:v>
                      </c:pt>
                      <c:pt idx="1396">
                        <c:v>18.96</c:v>
                      </c:pt>
                      <c:pt idx="1397">
                        <c:v>18.97</c:v>
                      </c:pt>
                      <c:pt idx="1398">
                        <c:v>18.98</c:v>
                      </c:pt>
                      <c:pt idx="1399">
                        <c:v>18.989999999999998</c:v>
                      </c:pt>
                      <c:pt idx="1400">
                        <c:v>19</c:v>
                      </c:pt>
                      <c:pt idx="1401">
                        <c:v>19.010000000000002</c:v>
                      </c:pt>
                      <c:pt idx="1402">
                        <c:v>19.02</c:v>
                      </c:pt>
                      <c:pt idx="1403">
                        <c:v>19.03</c:v>
                      </c:pt>
                      <c:pt idx="1404">
                        <c:v>19.04</c:v>
                      </c:pt>
                      <c:pt idx="1405">
                        <c:v>19.05</c:v>
                      </c:pt>
                      <c:pt idx="1406">
                        <c:v>19.059999999999999</c:v>
                      </c:pt>
                      <c:pt idx="1407">
                        <c:v>19.07</c:v>
                      </c:pt>
                      <c:pt idx="1408">
                        <c:v>19.079999999999998</c:v>
                      </c:pt>
                      <c:pt idx="1409">
                        <c:v>19.09</c:v>
                      </c:pt>
                      <c:pt idx="1410">
                        <c:v>19.100000000000001</c:v>
                      </c:pt>
                      <c:pt idx="1411">
                        <c:v>19.11</c:v>
                      </c:pt>
                      <c:pt idx="1412">
                        <c:v>19.12</c:v>
                      </c:pt>
                      <c:pt idx="1413">
                        <c:v>19.13</c:v>
                      </c:pt>
                      <c:pt idx="1414">
                        <c:v>19.14</c:v>
                      </c:pt>
                      <c:pt idx="1415">
                        <c:v>19.149999999999999</c:v>
                      </c:pt>
                      <c:pt idx="1416">
                        <c:v>19.16</c:v>
                      </c:pt>
                      <c:pt idx="1417">
                        <c:v>19.170000000000002</c:v>
                      </c:pt>
                      <c:pt idx="1418">
                        <c:v>19.18</c:v>
                      </c:pt>
                      <c:pt idx="1419">
                        <c:v>19.190000000000001</c:v>
                      </c:pt>
                      <c:pt idx="1420">
                        <c:v>19.2</c:v>
                      </c:pt>
                      <c:pt idx="1421">
                        <c:v>19.21</c:v>
                      </c:pt>
                      <c:pt idx="1422">
                        <c:v>19.22</c:v>
                      </c:pt>
                      <c:pt idx="1423">
                        <c:v>19.23</c:v>
                      </c:pt>
                      <c:pt idx="1424">
                        <c:v>19.239999999999998</c:v>
                      </c:pt>
                      <c:pt idx="1425">
                        <c:v>19.25</c:v>
                      </c:pt>
                      <c:pt idx="1426">
                        <c:v>19.260000000000002</c:v>
                      </c:pt>
                      <c:pt idx="1427">
                        <c:v>19.27</c:v>
                      </c:pt>
                      <c:pt idx="1428">
                        <c:v>19.28</c:v>
                      </c:pt>
                      <c:pt idx="1429">
                        <c:v>19.29</c:v>
                      </c:pt>
                      <c:pt idx="1430">
                        <c:v>19.3</c:v>
                      </c:pt>
                      <c:pt idx="1431">
                        <c:v>19.309999999999999</c:v>
                      </c:pt>
                      <c:pt idx="1432">
                        <c:v>19.32</c:v>
                      </c:pt>
                      <c:pt idx="1433">
                        <c:v>19.329999999999998</c:v>
                      </c:pt>
                      <c:pt idx="1434">
                        <c:v>19.34</c:v>
                      </c:pt>
                      <c:pt idx="1435">
                        <c:v>19.350000000000001</c:v>
                      </c:pt>
                      <c:pt idx="1436">
                        <c:v>19.36</c:v>
                      </c:pt>
                      <c:pt idx="1437">
                        <c:v>19.37</c:v>
                      </c:pt>
                      <c:pt idx="1438">
                        <c:v>19.38</c:v>
                      </c:pt>
                      <c:pt idx="1439">
                        <c:v>19.39</c:v>
                      </c:pt>
                      <c:pt idx="1440">
                        <c:v>19.399999999999999</c:v>
                      </c:pt>
                      <c:pt idx="1441">
                        <c:v>19.41</c:v>
                      </c:pt>
                      <c:pt idx="1442">
                        <c:v>19.420000000000002</c:v>
                      </c:pt>
                      <c:pt idx="1443">
                        <c:v>19.43</c:v>
                      </c:pt>
                      <c:pt idx="1444">
                        <c:v>19.440000000000001</c:v>
                      </c:pt>
                      <c:pt idx="1445">
                        <c:v>19.45</c:v>
                      </c:pt>
                      <c:pt idx="1446">
                        <c:v>19.46</c:v>
                      </c:pt>
                      <c:pt idx="1447">
                        <c:v>19.47</c:v>
                      </c:pt>
                      <c:pt idx="1448">
                        <c:v>19.48</c:v>
                      </c:pt>
                      <c:pt idx="1449">
                        <c:v>19.489999999999998</c:v>
                      </c:pt>
                      <c:pt idx="1450">
                        <c:v>19.5</c:v>
                      </c:pt>
                      <c:pt idx="1451">
                        <c:v>19.510000000000002</c:v>
                      </c:pt>
                      <c:pt idx="1452">
                        <c:v>19.52</c:v>
                      </c:pt>
                      <c:pt idx="1453">
                        <c:v>19.53</c:v>
                      </c:pt>
                      <c:pt idx="1454">
                        <c:v>19.54</c:v>
                      </c:pt>
                      <c:pt idx="1455">
                        <c:v>19.55</c:v>
                      </c:pt>
                      <c:pt idx="1456">
                        <c:v>19.559999999999999</c:v>
                      </c:pt>
                      <c:pt idx="1457">
                        <c:v>19.57</c:v>
                      </c:pt>
                      <c:pt idx="1458">
                        <c:v>19.579999999999998</c:v>
                      </c:pt>
                      <c:pt idx="1459">
                        <c:v>19.59</c:v>
                      </c:pt>
                      <c:pt idx="1460">
                        <c:v>19.600000000000001</c:v>
                      </c:pt>
                      <c:pt idx="1461">
                        <c:v>19.61</c:v>
                      </c:pt>
                      <c:pt idx="1462">
                        <c:v>19.62</c:v>
                      </c:pt>
                      <c:pt idx="1463">
                        <c:v>19.63</c:v>
                      </c:pt>
                      <c:pt idx="1464">
                        <c:v>19.64</c:v>
                      </c:pt>
                      <c:pt idx="1465">
                        <c:v>19.649999999999999</c:v>
                      </c:pt>
                      <c:pt idx="1466">
                        <c:v>19.66</c:v>
                      </c:pt>
                      <c:pt idx="1467">
                        <c:v>19.670000000000002</c:v>
                      </c:pt>
                      <c:pt idx="1468">
                        <c:v>19.68</c:v>
                      </c:pt>
                      <c:pt idx="1469">
                        <c:v>19.690000000000001</c:v>
                      </c:pt>
                      <c:pt idx="1470">
                        <c:v>19.7</c:v>
                      </c:pt>
                      <c:pt idx="1471">
                        <c:v>19.71</c:v>
                      </c:pt>
                      <c:pt idx="1472">
                        <c:v>19.72</c:v>
                      </c:pt>
                      <c:pt idx="1473">
                        <c:v>19.73</c:v>
                      </c:pt>
                      <c:pt idx="1474">
                        <c:v>19.739999999999998</c:v>
                      </c:pt>
                      <c:pt idx="1475">
                        <c:v>19.75</c:v>
                      </c:pt>
                      <c:pt idx="1476">
                        <c:v>19.760000000000002</c:v>
                      </c:pt>
                      <c:pt idx="1477">
                        <c:v>19.77</c:v>
                      </c:pt>
                      <c:pt idx="1478">
                        <c:v>19.78</c:v>
                      </c:pt>
                      <c:pt idx="1479">
                        <c:v>19.79</c:v>
                      </c:pt>
                      <c:pt idx="1480">
                        <c:v>19.8</c:v>
                      </c:pt>
                      <c:pt idx="1481">
                        <c:v>19.809999999999999</c:v>
                      </c:pt>
                      <c:pt idx="1482">
                        <c:v>19.82</c:v>
                      </c:pt>
                      <c:pt idx="1483">
                        <c:v>19.829999999999998</c:v>
                      </c:pt>
                      <c:pt idx="1484">
                        <c:v>19.84</c:v>
                      </c:pt>
                      <c:pt idx="1485">
                        <c:v>19.850000000000001</c:v>
                      </c:pt>
                      <c:pt idx="1486">
                        <c:v>19.86</c:v>
                      </c:pt>
                      <c:pt idx="1487">
                        <c:v>19.87</c:v>
                      </c:pt>
                      <c:pt idx="1488">
                        <c:v>19.88</c:v>
                      </c:pt>
                      <c:pt idx="1489">
                        <c:v>19.89</c:v>
                      </c:pt>
                      <c:pt idx="1490">
                        <c:v>19.899999999999999</c:v>
                      </c:pt>
                      <c:pt idx="1491">
                        <c:v>19.91</c:v>
                      </c:pt>
                      <c:pt idx="1492">
                        <c:v>19.920000000000002</c:v>
                      </c:pt>
                      <c:pt idx="1493">
                        <c:v>19.93</c:v>
                      </c:pt>
                      <c:pt idx="1494">
                        <c:v>19.940000000000001</c:v>
                      </c:pt>
                      <c:pt idx="1495">
                        <c:v>19.95</c:v>
                      </c:pt>
                      <c:pt idx="1496">
                        <c:v>19.96</c:v>
                      </c:pt>
                      <c:pt idx="1497">
                        <c:v>19.97</c:v>
                      </c:pt>
                      <c:pt idx="1498">
                        <c:v>19.98</c:v>
                      </c:pt>
                      <c:pt idx="1499">
                        <c:v>19.989999999999998</c:v>
                      </c:pt>
                      <c:pt idx="1500">
                        <c:v>20</c:v>
                      </c:pt>
                      <c:pt idx="1501">
                        <c:v>20.010000000000002</c:v>
                      </c:pt>
                      <c:pt idx="1502">
                        <c:v>20.02</c:v>
                      </c:pt>
                      <c:pt idx="1503">
                        <c:v>20.03</c:v>
                      </c:pt>
                      <c:pt idx="1504">
                        <c:v>20.04</c:v>
                      </c:pt>
                      <c:pt idx="1505">
                        <c:v>20.05</c:v>
                      </c:pt>
                      <c:pt idx="1506">
                        <c:v>20.059999999999999</c:v>
                      </c:pt>
                      <c:pt idx="1507">
                        <c:v>20.07</c:v>
                      </c:pt>
                      <c:pt idx="1508">
                        <c:v>20.079999999999998</c:v>
                      </c:pt>
                      <c:pt idx="1509">
                        <c:v>20.09</c:v>
                      </c:pt>
                      <c:pt idx="1510">
                        <c:v>20.100000000000001</c:v>
                      </c:pt>
                      <c:pt idx="1511">
                        <c:v>20.11</c:v>
                      </c:pt>
                      <c:pt idx="1512">
                        <c:v>20.12</c:v>
                      </c:pt>
                      <c:pt idx="1513">
                        <c:v>20.13</c:v>
                      </c:pt>
                      <c:pt idx="1514">
                        <c:v>20.14</c:v>
                      </c:pt>
                      <c:pt idx="1515">
                        <c:v>20.149999999999999</c:v>
                      </c:pt>
                      <c:pt idx="1516">
                        <c:v>20.16</c:v>
                      </c:pt>
                      <c:pt idx="1517">
                        <c:v>20.170000000000002</c:v>
                      </c:pt>
                      <c:pt idx="1518">
                        <c:v>20.18</c:v>
                      </c:pt>
                      <c:pt idx="1519">
                        <c:v>20.190000000000001</c:v>
                      </c:pt>
                      <c:pt idx="1520">
                        <c:v>20.2</c:v>
                      </c:pt>
                      <c:pt idx="1521">
                        <c:v>20.21</c:v>
                      </c:pt>
                      <c:pt idx="1522">
                        <c:v>20.22</c:v>
                      </c:pt>
                      <c:pt idx="1523">
                        <c:v>20.23</c:v>
                      </c:pt>
                      <c:pt idx="1524">
                        <c:v>20.239999999999998</c:v>
                      </c:pt>
                      <c:pt idx="1525">
                        <c:v>20.25</c:v>
                      </c:pt>
                      <c:pt idx="1526">
                        <c:v>20.260000000000002</c:v>
                      </c:pt>
                      <c:pt idx="1527">
                        <c:v>20.27</c:v>
                      </c:pt>
                      <c:pt idx="1528">
                        <c:v>20.28</c:v>
                      </c:pt>
                      <c:pt idx="1529">
                        <c:v>20.29</c:v>
                      </c:pt>
                      <c:pt idx="1530">
                        <c:v>20.3</c:v>
                      </c:pt>
                      <c:pt idx="1531">
                        <c:v>20.309999999999999</c:v>
                      </c:pt>
                      <c:pt idx="1532">
                        <c:v>20.32</c:v>
                      </c:pt>
                      <c:pt idx="1533">
                        <c:v>20.329999999999998</c:v>
                      </c:pt>
                      <c:pt idx="1534">
                        <c:v>20.34</c:v>
                      </c:pt>
                      <c:pt idx="1535">
                        <c:v>20.350000000000001</c:v>
                      </c:pt>
                      <c:pt idx="1536">
                        <c:v>20.36</c:v>
                      </c:pt>
                      <c:pt idx="1537">
                        <c:v>20.37</c:v>
                      </c:pt>
                      <c:pt idx="1538">
                        <c:v>20.38</c:v>
                      </c:pt>
                      <c:pt idx="1539">
                        <c:v>20.39</c:v>
                      </c:pt>
                      <c:pt idx="1540">
                        <c:v>20.399999999999999</c:v>
                      </c:pt>
                      <c:pt idx="1541">
                        <c:v>20.41</c:v>
                      </c:pt>
                      <c:pt idx="1542">
                        <c:v>20.420000000000002</c:v>
                      </c:pt>
                      <c:pt idx="1543">
                        <c:v>20.43</c:v>
                      </c:pt>
                      <c:pt idx="1544">
                        <c:v>20.440000000000001</c:v>
                      </c:pt>
                      <c:pt idx="1545">
                        <c:v>20.45</c:v>
                      </c:pt>
                      <c:pt idx="1546">
                        <c:v>20.46</c:v>
                      </c:pt>
                      <c:pt idx="1547">
                        <c:v>20.47</c:v>
                      </c:pt>
                      <c:pt idx="1548">
                        <c:v>20.48</c:v>
                      </c:pt>
                      <c:pt idx="1549">
                        <c:v>20.49</c:v>
                      </c:pt>
                      <c:pt idx="1550">
                        <c:v>20.5</c:v>
                      </c:pt>
                      <c:pt idx="1551">
                        <c:v>20.51</c:v>
                      </c:pt>
                      <c:pt idx="1552">
                        <c:v>20.52</c:v>
                      </c:pt>
                      <c:pt idx="1553">
                        <c:v>20.53</c:v>
                      </c:pt>
                      <c:pt idx="1554">
                        <c:v>20.54</c:v>
                      </c:pt>
                      <c:pt idx="1555">
                        <c:v>20.55</c:v>
                      </c:pt>
                      <c:pt idx="1556">
                        <c:v>20.56</c:v>
                      </c:pt>
                      <c:pt idx="1557">
                        <c:v>20.57</c:v>
                      </c:pt>
                      <c:pt idx="1558">
                        <c:v>20.58</c:v>
                      </c:pt>
                      <c:pt idx="1559">
                        <c:v>20.59</c:v>
                      </c:pt>
                      <c:pt idx="1560">
                        <c:v>20.6</c:v>
                      </c:pt>
                      <c:pt idx="1561">
                        <c:v>20.61</c:v>
                      </c:pt>
                      <c:pt idx="1562">
                        <c:v>20.62</c:v>
                      </c:pt>
                      <c:pt idx="1563">
                        <c:v>20.63</c:v>
                      </c:pt>
                      <c:pt idx="1564">
                        <c:v>20.64</c:v>
                      </c:pt>
                      <c:pt idx="1565">
                        <c:v>20.65</c:v>
                      </c:pt>
                      <c:pt idx="1566">
                        <c:v>20.66</c:v>
                      </c:pt>
                      <c:pt idx="1567">
                        <c:v>20.67</c:v>
                      </c:pt>
                      <c:pt idx="1568">
                        <c:v>20.68</c:v>
                      </c:pt>
                      <c:pt idx="1569">
                        <c:v>20.69</c:v>
                      </c:pt>
                      <c:pt idx="1570">
                        <c:v>20.7</c:v>
                      </c:pt>
                      <c:pt idx="1571">
                        <c:v>20.71</c:v>
                      </c:pt>
                      <c:pt idx="1572">
                        <c:v>20.72</c:v>
                      </c:pt>
                      <c:pt idx="1573">
                        <c:v>20.73</c:v>
                      </c:pt>
                      <c:pt idx="1574">
                        <c:v>20.74</c:v>
                      </c:pt>
                      <c:pt idx="1575">
                        <c:v>20.75</c:v>
                      </c:pt>
                      <c:pt idx="1576">
                        <c:v>20.76</c:v>
                      </c:pt>
                      <c:pt idx="1577">
                        <c:v>20.77</c:v>
                      </c:pt>
                      <c:pt idx="1578">
                        <c:v>20.78</c:v>
                      </c:pt>
                      <c:pt idx="1579">
                        <c:v>20.79</c:v>
                      </c:pt>
                      <c:pt idx="1580">
                        <c:v>20.8</c:v>
                      </c:pt>
                      <c:pt idx="1581">
                        <c:v>20.81</c:v>
                      </c:pt>
                      <c:pt idx="1582">
                        <c:v>20.82</c:v>
                      </c:pt>
                      <c:pt idx="1583">
                        <c:v>20.83</c:v>
                      </c:pt>
                      <c:pt idx="1584">
                        <c:v>20.84</c:v>
                      </c:pt>
                      <c:pt idx="1585">
                        <c:v>20.85</c:v>
                      </c:pt>
                      <c:pt idx="1586">
                        <c:v>20.86</c:v>
                      </c:pt>
                      <c:pt idx="1587">
                        <c:v>20.87</c:v>
                      </c:pt>
                      <c:pt idx="1588">
                        <c:v>20.88</c:v>
                      </c:pt>
                      <c:pt idx="1589">
                        <c:v>20.89</c:v>
                      </c:pt>
                      <c:pt idx="1590">
                        <c:v>20.9</c:v>
                      </c:pt>
                      <c:pt idx="1591">
                        <c:v>20.91</c:v>
                      </c:pt>
                      <c:pt idx="1592">
                        <c:v>20.92</c:v>
                      </c:pt>
                      <c:pt idx="1593">
                        <c:v>20.93</c:v>
                      </c:pt>
                      <c:pt idx="1594">
                        <c:v>20.94</c:v>
                      </c:pt>
                      <c:pt idx="1595">
                        <c:v>20.95</c:v>
                      </c:pt>
                      <c:pt idx="1596">
                        <c:v>20.96</c:v>
                      </c:pt>
                      <c:pt idx="1597">
                        <c:v>20.97</c:v>
                      </c:pt>
                      <c:pt idx="1598">
                        <c:v>20.98</c:v>
                      </c:pt>
                      <c:pt idx="1599">
                        <c:v>20.99</c:v>
                      </c:pt>
                      <c:pt idx="1600">
                        <c:v>21</c:v>
                      </c:pt>
                      <c:pt idx="1601">
                        <c:v>21.01</c:v>
                      </c:pt>
                      <c:pt idx="1602">
                        <c:v>21.02</c:v>
                      </c:pt>
                      <c:pt idx="1603">
                        <c:v>21.03</c:v>
                      </c:pt>
                      <c:pt idx="1604">
                        <c:v>21.04</c:v>
                      </c:pt>
                      <c:pt idx="1605">
                        <c:v>21.05</c:v>
                      </c:pt>
                      <c:pt idx="1606">
                        <c:v>21.06</c:v>
                      </c:pt>
                      <c:pt idx="1607">
                        <c:v>21.07</c:v>
                      </c:pt>
                      <c:pt idx="1608">
                        <c:v>21.08</c:v>
                      </c:pt>
                      <c:pt idx="1609">
                        <c:v>21.09</c:v>
                      </c:pt>
                      <c:pt idx="1610">
                        <c:v>21.1</c:v>
                      </c:pt>
                      <c:pt idx="1611">
                        <c:v>21.11</c:v>
                      </c:pt>
                      <c:pt idx="1612">
                        <c:v>21.12</c:v>
                      </c:pt>
                      <c:pt idx="1613">
                        <c:v>21.13</c:v>
                      </c:pt>
                      <c:pt idx="1614">
                        <c:v>21.14</c:v>
                      </c:pt>
                      <c:pt idx="1615">
                        <c:v>21.15</c:v>
                      </c:pt>
                      <c:pt idx="1616">
                        <c:v>21.16</c:v>
                      </c:pt>
                      <c:pt idx="1617">
                        <c:v>21.17</c:v>
                      </c:pt>
                      <c:pt idx="1618">
                        <c:v>21.18</c:v>
                      </c:pt>
                      <c:pt idx="1619">
                        <c:v>21.19</c:v>
                      </c:pt>
                      <c:pt idx="1620">
                        <c:v>21.2</c:v>
                      </c:pt>
                      <c:pt idx="1621">
                        <c:v>21.21</c:v>
                      </c:pt>
                      <c:pt idx="1622">
                        <c:v>21.22</c:v>
                      </c:pt>
                      <c:pt idx="1623">
                        <c:v>21.23</c:v>
                      </c:pt>
                      <c:pt idx="1624">
                        <c:v>21.24</c:v>
                      </c:pt>
                      <c:pt idx="1625">
                        <c:v>21.25</c:v>
                      </c:pt>
                      <c:pt idx="1626">
                        <c:v>21.26</c:v>
                      </c:pt>
                      <c:pt idx="1627">
                        <c:v>21.27</c:v>
                      </c:pt>
                      <c:pt idx="1628">
                        <c:v>21.28</c:v>
                      </c:pt>
                      <c:pt idx="1629">
                        <c:v>21.29</c:v>
                      </c:pt>
                      <c:pt idx="1630">
                        <c:v>21.3</c:v>
                      </c:pt>
                      <c:pt idx="1631">
                        <c:v>21.31</c:v>
                      </c:pt>
                      <c:pt idx="1632">
                        <c:v>21.32</c:v>
                      </c:pt>
                      <c:pt idx="1633">
                        <c:v>21.33</c:v>
                      </c:pt>
                      <c:pt idx="1634">
                        <c:v>21.34</c:v>
                      </c:pt>
                      <c:pt idx="1635">
                        <c:v>21.35</c:v>
                      </c:pt>
                      <c:pt idx="1636">
                        <c:v>21.36</c:v>
                      </c:pt>
                      <c:pt idx="1637">
                        <c:v>21.37</c:v>
                      </c:pt>
                      <c:pt idx="1638">
                        <c:v>21.38</c:v>
                      </c:pt>
                      <c:pt idx="1639">
                        <c:v>21.39</c:v>
                      </c:pt>
                      <c:pt idx="1640">
                        <c:v>21.4</c:v>
                      </c:pt>
                      <c:pt idx="1641">
                        <c:v>21.41</c:v>
                      </c:pt>
                      <c:pt idx="1642">
                        <c:v>21.42</c:v>
                      </c:pt>
                      <c:pt idx="1643">
                        <c:v>21.43</c:v>
                      </c:pt>
                      <c:pt idx="1644">
                        <c:v>21.44</c:v>
                      </c:pt>
                      <c:pt idx="1645">
                        <c:v>21.45</c:v>
                      </c:pt>
                      <c:pt idx="1646">
                        <c:v>21.46</c:v>
                      </c:pt>
                      <c:pt idx="1647">
                        <c:v>21.47</c:v>
                      </c:pt>
                      <c:pt idx="1648">
                        <c:v>21.48</c:v>
                      </c:pt>
                      <c:pt idx="1649">
                        <c:v>21.49</c:v>
                      </c:pt>
                      <c:pt idx="1650">
                        <c:v>21.5</c:v>
                      </c:pt>
                      <c:pt idx="1651">
                        <c:v>21.51</c:v>
                      </c:pt>
                      <c:pt idx="1652">
                        <c:v>21.52</c:v>
                      </c:pt>
                      <c:pt idx="1653">
                        <c:v>21.53</c:v>
                      </c:pt>
                      <c:pt idx="1654">
                        <c:v>21.54</c:v>
                      </c:pt>
                      <c:pt idx="1655">
                        <c:v>21.55</c:v>
                      </c:pt>
                      <c:pt idx="1656">
                        <c:v>21.56</c:v>
                      </c:pt>
                      <c:pt idx="1657">
                        <c:v>21.57</c:v>
                      </c:pt>
                      <c:pt idx="1658">
                        <c:v>21.58</c:v>
                      </c:pt>
                      <c:pt idx="1659">
                        <c:v>21.59</c:v>
                      </c:pt>
                      <c:pt idx="1660">
                        <c:v>21.6</c:v>
                      </c:pt>
                      <c:pt idx="1661">
                        <c:v>21.61</c:v>
                      </c:pt>
                      <c:pt idx="1662">
                        <c:v>21.62</c:v>
                      </c:pt>
                      <c:pt idx="1663">
                        <c:v>21.63</c:v>
                      </c:pt>
                      <c:pt idx="1664">
                        <c:v>21.64</c:v>
                      </c:pt>
                      <c:pt idx="1665">
                        <c:v>21.65</c:v>
                      </c:pt>
                      <c:pt idx="1666">
                        <c:v>21.66</c:v>
                      </c:pt>
                      <c:pt idx="1667">
                        <c:v>21.67</c:v>
                      </c:pt>
                      <c:pt idx="1668">
                        <c:v>21.68</c:v>
                      </c:pt>
                      <c:pt idx="1669">
                        <c:v>21.69</c:v>
                      </c:pt>
                      <c:pt idx="1670">
                        <c:v>21.7</c:v>
                      </c:pt>
                      <c:pt idx="1671">
                        <c:v>21.71</c:v>
                      </c:pt>
                      <c:pt idx="1672">
                        <c:v>21.72</c:v>
                      </c:pt>
                      <c:pt idx="1673">
                        <c:v>21.73</c:v>
                      </c:pt>
                      <c:pt idx="1674">
                        <c:v>21.74</c:v>
                      </c:pt>
                      <c:pt idx="1675">
                        <c:v>21.75</c:v>
                      </c:pt>
                      <c:pt idx="1676">
                        <c:v>21.76</c:v>
                      </c:pt>
                      <c:pt idx="1677">
                        <c:v>21.77</c:v>
                      </c:pt>
                      <c:pt idx="1678">
                        <c:v>21.78</c:v>
                      </c:pt>
                      <c:pt idx="1679">
                        <c:v>21.79</c:v>
                      </c:pt>
                      <c:pt idx="1680">
                        <c:v>21.8</c:v>
                      </c:pt>
                      <c:pt idx="1681">
                        <c:v>21.81</c:v>
                      </c:pt>
                      <c:pt idx="1682">
                        <c:v>21.82</c:v>
                      </c:pt>
                      <c:pt idx="1683">
                        <c:v>21.83</c:v>
                      </c:pt>
                      <c:pt idx="1684">
                        <c:v>21.84</c:v>
                      </c:pt>
                      <c:pt idx="1685">
                        <c:v>21.85</c:v>
                      </c:pt>
                      <c:pt idx="1686">
                        <c:v>21.86</c:v>
                      </c:pt>
                      <c:pt idx="1687">
                        <c:v>21.87</c:v>
                      </c:pt>
                      <c:pt idx="1688">
                        <c:v>21.88</c:v>
                      </c:pt>
                      <c:pt idx="1689">
                        <c:v>21.89</c:v>
                      </c:pt>
                      <c:pt idx="1690">
                        <c:v>21.9</c:v>
                      </c:pt>
                      <c:pt idx="1691">
                        <c:v>21.91</c:v>
                      </c:pt>
                      <c:pt idx="1692">
                        <c:v>21.92</c:v>
                      </c:pt>
                      <c:pt idx="1693">
                        <c:v>21.93</c:v>
                      </c:pt>
                      <c:pt idx="1694">
                        <c:v>21.94</c:v>
                      </c:pt>
                      <c:pt idx="1695">
                        <c:v>21.95</c:v>
                      </c:pt>
                      <c:pt idx="1696">
                        <c:v>21.96</c:v>
                      </c:pt>
                      <c:pt idx="1697">
                        <c:v>21.97</c:v>
                      </c:pt>
                      <c:pt idx="1698">
                        <c:v>21.98</c:v>
                      </c:pt>
                      <c:pt idx="1699">
                        <c:v>21.99</c:v>
                      </c:pt>
                      <c:pt idx="1700">
                        <c:v>22</c:v>
                      </c:pt>
                      <c:pt idx="1701">
                        <c:v>22.01</c:v>
                      </c:pt>
                      <c:pt idx="1702">
                        <c:v>22.02</c:v>
                      </c:pt>
                      <c:pt idx="1703">
                        <c:v>22.03</c:v>
                      </c:pt>
                      <c:pt idx="1704">
                        <c:v>22.04</c:v>
                      </c:pt>
                      <c:pt idx="1705">
                        <c:v>22.05</c:v>
                      </c:pt>
                      <c:pt idx="1706">
                        <c:v>22.06</c:v>
                      </c:pt>
                      <c:pt idx="1707">
                        <c:v>22.07</c:v>
                      </c:pt>
                      <c:pt idx="1708">
                        <c:v>22.08</c:v>
                      </c:pt>
                      <c:pt idx="1709">
                        <c:v>22.09</c:v>
                      </c:pt>
                      <c:pt idx="1710">
                        <c:v>22.1</c:v>
                      </c:pt>
                      <c:pt idx="1711">
                        <c:v>22.11</c:v>
                      </c:pt>
                      <c:pt idx="1712">
                        <c:v>22.12</c:v>
                      </c:pt>
                      <c:pt idx="1713">
                        <c:v>22.13</c:v>
                      </c:pt>
                      <c:pt idx="1714">
                        <c:v>22.14</c:v>
                      </c:pt>
                      <c:pt idx="1715">
                        <c:v>22.15</c:v>
                      </c:pt>
                      <c:pt idx="1716">
                        <c:v>22.16</c:v>
                      </c:pt>
                      <c:pt idx="1717">
                        <c:v>22.17</c:v>
                      </c:pt>
                      <c:pt idx="1718">
                        <c:v>22.18</c:v>
                      </c:pt>
                      <c:pt idx="1719">
                        <c:v>22.19</c:v>
                      </c:pt>
                      <c:pt idx="1720">
                        <c:v>22.2</c:v>
                      </c:pt>
                      <c:pt idx="1721">
                        <c:v>22.21</c:v>
                      </c:pt>
                      <c:pt idx="1722">
                        <c:v>22.22</c:v>
                      </c:pt>
                      <c:pt idx="1723">
                        <c:v>22.23</c:v>
                      </c:pt>
                      <c:pt idx="1724">
                        <c:v>22.24</c:v>
                      </c:pt>
                      <c:pt idx="1725">
                        <c:v>22.25</c:v>
                      </c:pt>
                      <c:pt idx="1726">
                        <c:v>22.26</c:v>
                      </c:pt>
                      <c:pt idx="1727">
                        <c:v>22.27</c:v>
                      </c:pt>
                      <c:pt idx="1728">
                        <c:v>22.28</c:v>
                      </c:pt>
                      <c:pt idx="1729">
                        <c:v>22.29</c:v>
                      </c:pt>
                      <c:pt idx="1730">
                        <c:v>22.3</c:v>
                      </c:pt>
                      <c:pt idx="1731">
                        <c:v>22.31</c:v>
                      </c:pt>
                      <c:pt idx="1732">
                        <c:v>22.32</c:v>
                      </c:pt>
                      <c:pt idx="1733">
                        <c:v>22.33</c:v>
                      </c:pt>
                      <c:pt idx="1734">
                        <c:v>22.34</c:v>
                      </c:pt>
                      <c:pt idx="1735">
                        <c:v>22.35</c:v>
                      </c:pt>
                      <c:pt idx="1736">
                        <c:v>22.36</c:v>
                      </c:pt>
                      <c:pt idx="1737">
                        <c:v>22.37</c:v>
                      </c:pt>
                      <c:pt idx="1738">
                        <c:v>22.38</c:v>
                      </c:pt>
                      <c:pt idx="1739">
                        <c:v>22.39</c:v>
                      </c:pt>
                      <c:pt idx="1740">
                        <c:v>22.4</c:v>
                      </c:pt>
                      <c:pt idx="1741">
                        <c:v>22.41</c:v>
                      </c:pt>
                      <c:pt idx="1742">
                        <c:v>22.42</c:v>
                      </c:pt>
                      <c:pt idx="1743">
                        <c:v>22.43</c:v>
                      </c:pt>
                      <c:pt idx="1744">
                        <c:v>22.44</c:v>
                      </c:pt>
                      <c:pt idx="1745">
                        <c:v>22.45</c:v>
                      </c:pt>
                      <c:pt idx="1746">
                        <c:v>22.46</c:v>
                      </c:pt>
                      <c:pt idx="1747">
                        <c:v>22.47</c:v>
                      </c:pt>
                      <c:pt idx="1748">
                        <c:v>22.48</c:v>
                      </c:pt>
                      <c:pt idx="1749">
                        <c:v>22.49</c:v>
                      </c:pt>
                      <c:pt idx="1750">
                        <c:v>22.5</c:v>
                      </c:pt>
                      <c:pt idx="1751">
                        <c:v>22.51</c:v>
                      </c:pt>
                      <c:pt idx="1752">
                        <c:v>22.52</c:v>
                      </c:pt>
                      <c:pt idx="1753">
                        <c:v>22.53</c:v>
                      </c:pt>
                      <c:pt idx="1754">
                        <c:v>22.54</c:v>
                      </c:pt>
                      <c:pt idx="1755">
                        <c:v>22.55</c:v>
                      </c:pt>
                      <c:pt idx="1756">
                        <c:v>22.56</c:v>
                      </c:pt>
                      <c:pt idx="1757">
                        <c:v>22.57</c:v>
                      </c:pt>
                      <c:pt idx="1758">
                        <c:v>22.58</c:v>
                      </c:pt>
                      <c:pt idx="1759">
                        <c:v>22.59</c:v>
                      </c:pt>
                      <c:pt idx="1760">
                        <c:v>22.6</c:v>
                      </c:pt>
                      <c:pt idx="1761">
                        <c:v>22.61</c:v>
                      </c:pt>
                      <c:pt idx="1762">
                        <c:v>22.62</c:v>
                      </c:pt>
                      <c:pt idx="1763">
                        <c:v>22.63</c:v>
                      </c:pt>
                      <c:pt idx="1764">
                        <c:v>22.64</c:v>
                      </c:pt>
                      <c:pt idx="1765">
                        <c:v>22.65</c:v>
                      </c:pt>
                      <c:pt idx="1766">
                        <c:v>22.66</c:v>
                      </c:pt>
                      <c:pt idx="1767">
                        <c:v>22.67</c:v>
                      </c:pt>
                      <c:pt idx="1768">
                        <c:v>22.68</c:v>
                      </c:pt>
                      <c:pt idx="1769">
                        <c:v>22.69</c:v>
                      </c:pt>
                      <c:pt idx="1770">
                        <c:v>22.7</c:v>
                      </c:pt>
                      <c:pt idx="1771">
                        <c:v>22.71</c:v>
                      </c:pt>
                      <c:pt idx="1772">
                        <c:v>22.72</c:v>
                      </c:pt>
                      <c:pt idx="1773">
                        <c:v>22.73</c:v>
                      </c:pt>
                      <c:pt idx="1774">
                        <c:v>22.74</c:v>
                      </c:pt>
                      <c:pt idx="1775">
                        <c:v>22.75</c:v>
                      </c:pt>
                      <c:pt idx="1776">
                        <c:v>22.76</c:v>
                      </c:pt>
                      <c:pt idx="1777">
                        <c:v>22.77</c:v>
                      </c:pt>
                      <c:pt idx="1778">
                        <c:v>22.78</c:v>
                      </c:pt>
                      <c:pt idx="1779">
                        <c:v>22.79</c:v>
                      </c:pt>
                      <c:pt idx="1780">
                        <c:v>22.8</c:v>
                      </c:pt>
                      <c:pt idx="1781">
                        <c:v>22.81</c:v>
                      </c:pt>
                      <c:pt idx="1782">
                        <c:v>22.82</c:v>
                      </c:pt>
                      <c:pt idx="1783">
                        <c:v>22.83</c:v>
                      </c:pt>
                      <c:pt idx="1784">
                        <c:v>22.84</c:v>
                      </c:pt>
                      <c:pt idx="1785">
                        <c:v>22.85</c:v>
                      </c:pt>
                      <c:pt idx="1786">
                        <c:v>22.86</c:v>
                      </c:pt>
                      <c:pt idx="1787">
                        <c:v>22.87</c:v>
                      </c:pt>
                      <c:pt idx="1788">
                        <c:v>22.88</c:v>
                      </c:pt>
                      <c:pt idx="1789">
                        <c:v>22.89</c:v>
                      </c:pt>
                      <c:pt idx="1790">
                        <c:v>22.9</c:v>
                      </c:pt>
                      <c:pt idx="1791">
                        <c:v>22.91</c:v>
                      </c:pt>
                      <c:pt idx="1792">
                        <c:v>22.92</c:v>
                      </c:pt>
                      <c:pt idx="1793">
                        <c:v>22.93</c:v>
                      </c:pt>
                      <c:pt idx="1794">
                        <c:v>22.94</c:v>
                      </c:pt>
                      <c:pt idx="1795">
                        <c:v>22.95</c:v>
                      </c:pt>
                      <c:pt idx="1796">
                        <c:v>22.96</c:v>
                      </c:pt>
                      <c:pt idx="1797">
                        <c:v>22.97</c:v>
                      </c:pt>
                      <c:pt idx="1798">
                        <c:v>22.98</c:v>
                      </c:pt>
                      <c:pt idx="1799">
                        <c:v>22.99</c:v>
                      </c:pt>
                      <c:pt idx="1800">
                        <c:v>23</c:v>
                      </c:pt>
                      <c:pt idx="1801">
                        <c:v>23.01</c:v>
                      </c:pt>
                      <c:pt idx="1802">
                        <c:v>23.02</c:v>
                      </c:pt>
                      <c:pt idx="1803">
                        <c:v>23.03</c:v>
                      </c:pt>
                      <c:pt idx="1804">
                        <c:v>23.04</c:v>
                      </c:pt>
                      <c:pt idx="1805">
                        <c:v>23.05</c:v>
                      </c:pt>
                      <c:pt idx="1806">
                        <c:v>23.06</c:v>
                      </c:pt>
                      <c:pt idx="1807">
                        <c:v>23.07</c:v>
                      </c:pt>
                      <c:pt idx="1808">
                        <c:v>23.08</c:v>
                      </c:pt>
                      <c:pt idx="1809">
                        <c:v>23.09</c:v>
                      </c:pt>
                      <c:pt idx="1810">
                        <c:v>23.1</c:v>
                      </c:pt>
                      <c:pt idx="1811">
                        <c:v>23.11</c:v>
                      </c:pt>
                      <c:pt idx="1812">
                        <c:v>23.12</c:v>
                      </c:pt>
                      <c:pt idx="1813">
                        <c:v>23.13</c:v>
                      </c:pt>
                      <c:pt idx="1814">
                        <c:v>23.14</c:v>
                      </c:pt>
                      <c:pt idx="1815">
                        <c:v>23.15</c:v>
                      </c:pt>
                      <c:pt idx="1816">
                        <c:v>23.16</c:v>
                      </c:pt>
                      <c:pt idx="1817">
                        <c:v>23.17</c:v>
                      </c:pt>
                      <c:pt idx="1818">
                        <c:v>23.18</c:v>
                      </c:pt>
                      <c:pt idx="1819">
                        <c:v>23.19</c:v>
                      </c:pt>
                      <c:pt idx="1820">
                        <c:v>23.2</c:v>
                      </c:pt>
                      <c:pt idx="1821">
                        <c:v>23.21</c:v>
                      </c:pt>
                      <c:pt idx="1822">
                        <c:v>23.22</c:v>
                      </c:pt>
                      <c:pt idx="1823">
                        <c:v>23.23</c:v>
                      </c:pt>
                      <c:pt idx="1824">
                        <c:v>23.24</c:v>
                      </c:pt>
                      <c:pt idx="1825">
                        <c:v>23.25</c:v>
                      </c:pt>
                      <c:pt idx="1826">
                        <c:v>23.26</c:v>
                      </c:pt>
                      <c:pt idx="1827">
                        <c:v>23.27</c:v>
                      </c:pt>
                      <c:pt idx="1828">
                        <c:v>23.28</c:v>
                      </c:pt>
                      <c:pt idx="1829">
                        <c:v>23.29</c:v>
                      </c:pt>
                      <c:pt idx="1830">
                        <c:v>23.3</c:v>
                      </c:pt>
                      <c:pt idx="1831">
                        <c:v>23.31</c:v>
                      </c:pt>
                      <c:pt idx="1832">
                        <c:v>23.32</c:v>
                      </c:pt>
                      <c:pt idx="1833">
                        <c:v>23.33</c:v>
                      </c:pt>
                      <c:pt idx="1834">
                        <c:v>23.34</c:v>
                      </c:pt>
                      <c:pt idx="1835">
                        <c:v>23.35</c:v>
                      </c:pt>
                      <c:pt idx="1836">
                        <c:v>23.36</c:v>
                      </c:pt>
                      <c:pt idx="1837">
                        <c:v>23.37</c:v>
                      </c:pt>
                      <c:pt idx="1838">
                        <c:v>23.38</c:v>
                      </c:pt>
                      <c:pt idx="1839">
                        <c:v>23.39</c:v>
                      </c:pt>
                      <c:pt idx="1840">
                        <c:v>23.4</c:v>
                      </c:pt>
                      <c:pt idx="1841">
                        <c:v>23.41</c:v>
                      </c:pt>
                      <c:pt idx="1842">
                        <c:v>23.42</c:v>
                      </c:pt>
                      <c:pt idx="1843">
                        <c:v>23.43</c:v>
                      </c:pt>
                      <c:pt idx="1844">
                        <c:v>23.44</c:v>
                      </c:pt>
                      <c:pt idx="1845">
                        <c:v>23.45</c:v>
                      </c:pt>
                      <c:pt idx="1846">
                        <c:v>23.46</c:v>
                      </c:pt>
                      <c:pt idx="1847">
                        <c:v>23.47</c:v>
                      </c:pt>
                      <c:pt idx="1848">
                        <c:v>23.48</c:v>
                      </c:pt>
                      <c:pt idx="1849">
                        <c:v>23.49</c:v>
                      </c:pt>
                      <c:pt idx="1850">
                        <c:v>23.5</c:v>
                      </c:pt>
                      <c:pt idx="1851">
                        <c:v>23.51</c:v>
                      </c:pt>
                      <c:pt idx="1852">
                        <c:v>23.52</c:v>
                      </c:pt>
                      <c:pt idx="1853">
                        <c:v>23.53</c:v>
                      </c:pt>
                      <c:pt idx="1854">
                        <c:v>23.54</c:v>
                      </c:pt>
                      <c:pt idx="1855">
                        <c:v>23.55</c:v>
                      </c:pt>
                      <c:pt idx="1856">
                        <c:v>23.56</c:v>
                      </c:pt>
                      <c:pt idx="1857">
                        <c:v>23.57</c:v>
                      </c:pt>
                      <c:pt idx="1858">
                        <c:v>23.58</c:v>
                      </c:pt>
                      <c:pt idx="1859">
                        <c:v>23.59</c:v>
                      </c:pt>
                      <c:pt idx="1860">
                        <c:v>23.6</c:v>
                      </c:pt>
                      <c:pt idx="1861">
                        <c:v>23.61</c:v>
                      </c:pt>
                      <c:pt idx="1862">
                        <c:v>23.62</c:v>
                      </c:pt>
                      <c:pt idx="1863">
                        <c:v>23.63</c:v>
                      </c:pt>
                      <c:pt idx="1864">
                        <c:v>23.64</c:v>
                      </c:pt>
                      <c:pt idx="1865">
                        <c:v>23.65</c:v>
                      </c:pt>
                      <c:pt idx="1866">
                        <c:v>23.66</c:v>
                      </c:pt>
                      <c:pt idx="1867">
                        <c:v>23.67</c:v>
                      </c:pt>
                      <c:pt idx="1868">
                        <c:v>23.68</c:v>
                      </c:pt>
                      <c:pt idx="1869">
                        <c:v>23.69</c:v>
                      </c:pt>
                      <c:pt idx="1870">
                        <c:v>23.7</c:v>
                      </c:pt>
                      <c:pt idx="1871">
                        <c:v>23.71</c:v>
                      </c:pt>
                      <c:pt idx="1872">
                        <c:v>23.72</c:v>
                      </c:pt>
                      <c:pt idx="1873">
                        <c:v>23.73</c:v>
                      </c:pt>
                      <c:pt idx="1874">
                        <c:v>23.74</c:v>
                      </c:pt>
                      <c:pt idx="1875">
                        <c:v>23.75</c:v>
                      </c:pt>
                      <c:pt idx="1876">
                        <c:v>23.76</c:v>
                      </c:pt>
                      <c:pt idx="1877">
                        <c:v>23.77</c:v>
                      </c:pt>
                      <c:pt idx="1878">
                        <c:v>23.78</c:v>
                      </c:pt>
                      <c:pt idx="1879">
                        <c:v>23.79</c:v>
                      </c:pt>
                      <c:pt idx="1880">
                        <c:v>23.8</c:v>
                      </c:pt>
                      <c:pt idx="1881">
                        <c:v>23.81</c:v>
                      </c:pt>
                      <c:pt idx="1882">
                        <c:v>23.82</c:v>
                      </c:pt>
                      <c:pt idx="1883">
                        <c:v>23.83</c:v>
                      </c:pt>
                      <c:pt idx="1884">
                        <c:v>23.84</c:v>
                      </c:pt>
                      <c:pt idx="1885">
                        <c:v>23.85</c:v>
                      </c:pt>
                      <c:pt idx="1886">
                        <c:v>23.86</c:v>
                      </c:pt>
                      <c:pt idx="1887">
                        <c:v>23.87</c:v>
                      </c:pt>
                      <c:pt idx="1888">
                        <c:v>23.88</c:v>
                      </c:pt>
                      <c:pt idx="1889">
                        <c:v>23.89</c:v>
                      </c:pt>
                      <c:pt idx="1890">
                        <c:v>23.9</c:v>
                      </c:pt>
                      <c:pt idx="1891">
                        <c:v>23.91</c:v>
                      </c:pt>
                      <c:pt idx="1892">
                        <c:v>23.92</c:v>
                      </c:pt>
                      <c:pt idx="1893">
                        <c:v>23.93</c:v>
                      </c:pt>
                      <c:pt idx="1894">
                        <c:v>23.94</c:v>
                      </c:pt>
                      <c:pt idx="1895">
                        <c:v>23.95</c:v>
                      </c:pt>
                      <c:pt idx="1896">
                        <c:v>23.96</c:v>
                      </c:pt>
                      <c:pt idx="1897">
                        <c:v>23.97</c:v>
                      </c:pt>
                      <c:pt idx="1898">
                        <c:v>23.98</c:v>
                      </c:pt>
                      <c:pt idx="1899">
                        <c:v>23.99</c:v>
                      </c:pt>
                      <c:pt idx="1900">
                        <c:v>24</c:v>
                      </c:pt>
                      <c:pt idx="1901">
                        <c:v>24.01</c:v>
                      </c:pt>
                      <c:pt idx="1902">
                        <c:v>24.02</c:v>
                      </c:pt>
                      <c:pt idx="1903">
                        <c:v>24.03</c:v>
                      </c:pt>
                      <c:pt idx="1904">
                        <c:v>24.04</c:v>
                      </c:pt>
                      <c:pt idx="1905">
                        <c:v>24.05</c:v>
                      </c:pt>
                      <c:pt idx="1906">
                        <c:v>24.06</c:v>
                      </c:pt>
                      <c:pt idx="1907">
                        <c:v>24.07</c:v>
                      </c:pt>
                      <c:pt idx="1908">
                        <c:v>24.08</c:v>
                      </c:pt>
                      <c:pt idx="1909">
                        <c:v>24.09</c:v>
                      </c:pt>
                      <c:pt idx="1910">
                        <c:v>24.1</c:v>
                      </c:pt>
                      <c:pt idx="1911">
                        <c:v>24.11</c:v>
                      </c:pt>
                      <c:pt idx="1912">
                        <c:v>24.12</c:v>
                      </c:pt>
                      <c:pt idx="1913">
                        <c:v>24.13</c:v>
                      </c:pt>
                      <c:pt idx="1914">
                        <c:v>24.14</c:v>
                      </c:pt>
                      <c:pt idx="1915">
                        <c:v>24.15</c:v>
                      </c:pt>
                      <c:pt idx="1916">
                        <c:v>24.16</c:v>
                      </c:pt>
                      <c:pt idx="1917">
                        <c:v>24.17</c:v>
                      </c:pt>
                      <c:pt idx="1918">
                        <c:v>24.18</c:v>
                      </c:pt>
                      <c:pt idx="1919">
                        <c:v>24.19</c:v>
                      </c:pt>
                      <c:pt idx="1920">
                        <c:v>24.2</c:v>
                      </c:pt>
                      <c:pt idx="1921">
                        <c:v>24.21</c:v>
                      </c:pt>
                      <c:pt idx="1922">
                        <c:v>24.22</c:v>
                      </c:pt>
                      <c:pt idx="1923">
                        <c:v>24.23</c:v>
                      </c:pt>
                      <c:pt idx="1924">
                        <c:v>24.24</c:v>
                      </c:pt>
                      <c:pt idx="1925">
                        <c:v>24.25</c:v>
                      </c:pt>
                      <c:pt idx="1926">
                        <c:v>24.26</c:v>
                      </c:pt>
                      <c:pt idx="1927">
                        <c:v>24.27</c:v>
                      </c:pt>
                      <c:pt idx="1928">
                        <c:v>24.28</c:v>
                      </c:pt>
                      <c:pt idx="1929">
                        <c:v>24.29</c:v>
                      </c:pt>
                      <c:pt idx="1930">
                        <c:v>24.3</c:v>
                      </c:pt>
                      <c:pt idx="1931">
                        <c:v>24.31</c:v>
                      </c:pt>
                      <c:pt idx="1932">
                        <c:v>24.32</c:v>
                      </c:pt>
                      <c:pt idx="1933">
                        <c:v>24.33</c:v>
                      </c:pt>
                      <c:pt idx="1934">
                        <c:v>24.34</c:v>
                      </c:pt>
                      <c:pt idx="1935">
                        <c:v>24.35</c:v>
                      </c:pt>
                      <c:pt idx="1936">
                        <c:v>24.36</c:v>
                      </c:pt>
                      <c:pt idx="1937">
                        <c:v>24.37</c:v>
                      </c:pt>
                      <c:pt idx="1938">
                        <c:v>24.38</c:v>
                      </c:pt>
                      <c:pt idx="1939">
                        <c:v>24.39</c:v>
                      </c:pt>
                      <c:pt idx="1940">
                        <c:v>24.4</c:v>
                      </c:pt>
                      <c:pt idx="1941">
                        <c:v>24.41</c:v>
                      </c:pt>
                      <c:pt idx="1942">
                        <c:v>24.42</c:v>
                      </c:pt>
                      <c:pt idx="1943">
                        <c:v>24.43</c:v>
                      </c:pt>
                      <c:pt idx="1944">
                        <c:v>24.44</c:v>
                      </c:pt>
                      <c:pt idx="1945">
                        <c:v>24.45</c:v>
                      </c:pt>
                      <c:pt idx="1946">
                        <c:v>24.46</c:v>
                      </c:pt>
                      <c:pt idx="1947">
                        <c:v>24.47</c:v>
                      </c:pt>
                      <c:pt idx="1948">
                        <c:v>24.48</c:v>
                      </c:pt>
                      <c:pt idx="1949">
                        <c:v>24.49</c:v>
                      </c:pt>
                      <c:pt idx="1950">
                        <c:v>24.5</c:v>
                      </c:pt>
                      <c:pt idx="1951">
                        <c:v>24.51</c:v>
                      </c:pt>
                      <c:pt idx="1952">
                        <c:v>24.52</c:v>
                      </c:pt>
                      <c:pt idx="1953">
                        <c:v>24.53</c:v>
                      </c:pt>
                      <c:pt idx="1954">
                        <c:v>24.54</c:v>
                      </c:pt>
                      <c:pt idx="1955">
                        <c:v>24.55</c:v>
                      </c:pt>
                      <c:pt idx="1956">
                        <c:v>24.56</c:v>
                      </c:pt>
                      <c:pt idx="1957">
                        <c:v>24.57</c:v>
                      </c:pt>
                      <c:pt idx="1958">
                        <c:v>24.58</c:v>
                      </c:pt>
                      <c:pt idx="1959">
                        <c:v>24.59</c:v>
                      </c:pt>
                      <c:pt idx="1960">
                        <c:v>24.6</c:v>
                      </c:pt>
                      <c:pt idx="1961">
                        <c:v>24.61</c:v>
                      </c:pt>
                      <c:pt idx="1962">
                        <c:v>24.62</c:v>
                      </c:pt>
                      <c:pt idx="1963">
                        <c:v>24.63</c:v>
                      </c:pt>
                      <c:pt idx="1964">
                        <c:v>24.64</c:v>
                      </c:pt>
                      <c:pt idx="1965">
                        <c:v>24.65</c:v>
                      </c:pt>
                      <c:pt idx="1966">
                        <c:v>24.66</c:v>
                      </c:pt>
                      <c:pt idx="1967">
                        <c:v>24.67</c:v>
                      </c:pt>
                      <c:pt idx="1968">
                        <c:v>24.68</c:v>
                      </c:pt>
                      <c:pt idx="1969">
                        <c:v>24.69</c:v>
                      </c:pt>
                      <c:pt idx="1970">
                        <c:v>24.7</c:v>
                      </c:pt>
                      <c:pt idx="1971">
                        <c:v>24.71</c:v>
                      </c:pt>
                      <c:pt idx="1972">
                        <c:v>24.72</c:v>
                      </c:pt>
                      <c:pt idx="1973">
                        <c:v>24.73</c:v>
                      </c:pt>
                      <c:pt idx="1974">
                        <c:v>24.74</c:v>
                      </c:pt>
                      <c:pt idx="1975">
                        <c:v>24.75</c:v>
                      </c:pt>
                      <c:pt idx="1976">
                        <c:v>24.76</c:v>
                      </c:pt>
                      <c:pt idx="1977">
                        <c:v>24.77</c:v>
                      </c:pt>
                      <c:pt idx="1978">
                        <c:v>24.78</c:v>
                      </c:pt>
                      <c:pt idx="1979">
                        <c:v>24.79</c:v>
                      </c:pt>
                      <c:pt idx="1980">
                        <c:v>24.8</c:v>
                      </c:pt>
                      <c:pt idx="1981">
                        <c:v>24.81</c:v>
                      </c:pt>
                      <c:pt idx="1982">
                        <c:v>24.82</c:v>
                      </c:pt>
                      <c:pt idx="1983">
                        <c:v>24.83</c:v>
                      </c:pt>
                      <c:pt idx="1984">
                        <c:v>24.84</c:v>
                      </c:pt>
                      <c:pt idx="1985">
                        <c:v>24.85</c:v>
                      </c:pt>
                      <c:pt idx="1986">
                        <c:v>24.86</c:v>
                      </c:pt>
                      <c:pt idx="1987">
                        <c:v>24.87</c:v>
                      </c:pt>
                      <c:pt idx="1988">
                        <c:v>24.88</c:v>
                      </c:pt>
                      <c:pt idx="1989">
                        <c:v>24.89</c:v>
                      </c:pt>
                      <c:pt idx="1990">
                        <c:v>24.9</c:v>
                      </c:pt>
                      <c:pt idx="1991">
                        <c:v>24.91</c:v>
                      </c:pt>
                      <c:pt idx="1992">
                        <c:v>24.92</c:v>
                      </c:pt>
                      <c:pt idx="1993">
                        <c:v>24.93</c:v>
                      </c:pt>
                      <c:pt idx="1994">
                        <c:v>24.94</c:v>
                      </c:pt>
                      <c:pt idx="1995">
                        <c:v>24.95</c:v>
                      </c:pt>
                      <c:pt idx="1996">
                        <c:v>24.96</c:v>
                      </c:pt>
                      <c:pt idx="1997">
                        <c:v>24.97</c:v>
                      </c:pt>
                      <c:pt idx="1998">
                        <c:v>24.98</c:v>
                      </c:pt>
                      <c:pt idx="1999">
                        <c:v>24.99</c:v>
                      </c:pt>
                      <c:pt idx="2000">
                        <c:v>25</c:v>
                      </c:pt>
                      <c:pt idx="2001">
                        <c:v>25.01</c:v>
                      </c:pt>
                      <c:pt idx="2002">
                        <c:v>25.02</c:v>
                      </c:pt>
                      <c:pt idx="2003">
                        <c:v>25.03</c:v>
                      </c:pt>
                      <c:pt idx="2004">
                        <c:v>25.04</c:v>
                      </c:pt>
                      <c:pt idx="2005">
                        <c:v>25.05</c:v>
                      </c:pt>
                      <c:pt idx="2006">
                        <c:v>25.06</c:v>
                      </c:pt>
                      <c:pt idx="2007">
                        <c:v>25.07</c:v>
                      </c:pt>
                      <c:pt idx="2008">
                        <c:v>25.08</c:v>
                      </c:pt>
                      <c:pt idx="2009">
                        <c:v>25.09</c:v>
                      </c:pt>
                      <c:pt idx="2010">
                        <c:v>25.1</c:v>
                      </c:pt>
                      <c:pt idx="2011">
                        <c:v>25.11</c:v>
                      </c:pt>
                      <c:pt idx="2012">
                        <c:v>25.12</c:v>
                      </c:pt>
                      <c:pt idx="2013">
                        <c:v>25.13</c:v>
                      </c:pt>
                      <c:pt idx="2014">
                        <c:v>25.14</c:v>
                      </c:pt>
                      <c:pt idx="2015">
                        <c:v>25.15</c:v>
                      </c:pt>
                      <c:pt idx="2016">
                        <c:v>25.16</c:v>
                      </c:pt>
                      <c:pt idx="2017">
                        <c:v>25.17</c:v>
                      </c:pt>
                      <c:pt idx="2018">
                        <c:v>25.18</c:v>
                      </c:pt>
                      <c:pt idx="2019">
                        <c:v>25.19</c:v>
                      </c:pt>
                      <c:pt idx="2020">
                        <c:v>25.2</c:v>
                      </c:pt>
                      <c:pt idx="2021">
                        <c:v>25.21</c:v>
                      </c:pt>
                      <c:pt idx="2022">
                        <c:v>25.22</c:v>
                      </c:pt>
                      <c:pt idx="2023">
                        <c:v>25.23</c:v>
                      </c:pt>
                      <c:pt idx="2024">
                        <c:v>25.24</c:v>
                      </c:pt>
                      <c:pt idx="2025">
                        <c:v>25.25</c:v>
                      </c:pt>
                      <c:pt idx="2026">
                        <c:v>25.26</c:v>
                      </c:pt>
                      <c:pt idx="2027">
                        <c:v>25.27</c:v>
                      </c:pt>
                      <c:pt idx="2028">
                        <c:v>25.28</c:v>
                      </c:pt>
                      <c:pt idx="2029">
                        <c:v>25.29</c:v>
                      </c:pt>
                      <c:pt idx="2030">
                        <c:v>25.3</c:v>
                      </c:pt>
                      <c:pt idx="2031">
                        <c:v>25.31</c:v>
                      </c:pt>
                      <c:pt idx="2032">
                        <c:v>25.32</c:v>
                      </c:pt>
                      <c:pt idx="2033">
                        <c:v>25.33</c:v>
                      </c:pt>
                      <c:pt idx="2034">
                        <c:v>25.34</c:v>
                      </c:pt>
                      <c:pt idx="2035">
                        <c:v>25.35</c:v>
                      </c:pt>
                      <c:pt idx="2036">
                        <c:v>25.36</c:v>
                      </c:pt>
                      <c:pt idx="2037">
                        <c:v>25.37</c:v>
                      </c:pt>
                      <c:pt idx="2038">
                        <c:v>25.38</c:v>
                      </c:pt>
                      <c:pt idx="2039">
                        <c:v>25.39</c:v>
                      </c:pt>
                      <c:pt idx="2040">
                        <c:v>25.4</c:v>
                      </c:pt>
                      <c:pt idx="2041">
                        <c:v>25.41</c:v>
                      </c:pt>
                      <c:pt idx="2042">
                        <c:v>25.42</c:v>
                      </c:pt>
                      <c:pt idx="2043">
                        <c:v>25.43</c:v>
                      </c:pt>
                      <c:pt idx="2044">
                        <c:v>25.44</c:v>
                      </c:pt>
                      <c:pt idx="2045">
                        <c:v>25.45</c:v>
                      </c:pt>
                      <c:pt idx="2046">
                        <c:v>25.46</c:v>
                      </c:pt>
                      <c:pt idx="2047">
                        <c:v>25.47</c:v>
                      </c:pt>
                      <c:pt idx="2048">
                        <c:v>25.48</c:v>
                      </c:pt>
                      <c:pt idx="2049">
                        <c:v>25.49</c:v>
                      </c:pt>
                      <c:pt idx="2050">
                        <c:v>25.5</c:v>
                      </c:pt>
                      <c:pt idx="2051">
                        <c:v>25.51</c:v>
                      </c:pt>
                      <c:pt idx="2052">
                        <c:v>25.52</c:v>
                      </c:pt>
                      <c:pt idx="2053">
                        <c:v>25.53</c:v>
                      </c:pt>
                      <c:pt idx="2054">
                        <c:v>25.54</c:v>
                      </c:pt>
                      <c:pt idx="2055">
                        <c:v>25.55</c:v>
                      </c:pt>
                      <c:pt idx="2056">
                        <c:v>25.56</c:v>
                      </c:pt>
                      <c:pt idx="2057">
                        <c:v>25.57</c:v>
                      </c:pt>
                      <c:pt idx="2058">
                        <c:v>25.58</c:v>
                      </c:pt>
                      <c:pt idx="2059">
                        <c:v>25.59</c:v>
                      </c:pt>
                      <c:pt idx="2060">
                        <c:v>25.6</c:v>
                      </c:pt>
                      <c:pt idx="2061">
                        <c:v>25.61</c:v>
                      </c:pt>
                      <c:pt idx="2062">
                        <c:v>25.62</c:v>
                      </c:pt>
                      <c:pt idx="2063">
                        <c:v>25.63</c:v>
                      </c:pt>
                      <c:pt idx="2064">
                        <c:v>25.64</c:v>
                      </c:pt>
                      <c:pt idx="2065">
                        <c:v>25.65</c:v>
                      </c:pt>
                      <c:pt idx="2066">
                        <c:v>25.66</c:v>
                      </c:pt>
                      <c:pt idx="2067">
                        <c:v>25.67</c:v>
                      </c:pt>
                      <c:pt idx="2068">
                        <c:v>25.68</c:v>
                      </c:pt>
                      <c:pt idx="2069">
                        <c:v>25.69</c:v>
                      </c:pt>
                      <c:pt idx="2070">
                        <c:v>25.7</c:v>
                      </c:pt>
                      <c:pt idx="2071">
                        <c:v>25.71</c:v>
                      </c:pt>
                      <c:pt idx="2072">
                        <c:v>25.72</c:v>
                      </c:pt>
                      <c:pt idx="2073">
                        <c:v>25.73</c:v>
                      </c:pt>
                      <c:pt idx="2074">
                        <c:v>25.74</c:v>
                      </c:pt>
                      <c:pt idx="2075">
                        <c:v>25.75</c:v>
                      </c:pt>
                      <c:pt idx="2076">
                        <c:v>25.76</c:v>
                      </c:pt>
                      <c:pt idx="2077">
                        <c:v>25.77</c:v>
                      </c:pt>
                      <c:pt idx="2078">
                        <c:v>25.78</c:v>
                      </c:pt>
                      <c:pt idx="2079">
                        <c:v>25.79</c:v>
                      </c:pt>
                      <c:pt idx="2080">
                        <c:v>25.8</c:v>
                      </c:pt>
                      <c:pt idx="2081">
                        <c:v>25.81</c:v>
                      </c:pt>
                      <c:pt idx="2082">
                        <c:v>25.82</c:v>
                      </c:pt>
                      <c:pt idx="2083">
                        <c:v>25.83</c:v>
                      </c:pt>
                      <c:pt idx="2084">
                        <c:v>25.84</c:v>
                      </c:pt>
                      <c:pt idx="2085">
                        <c:v>25.85</c:v>
                      </c:pt>
                      <c:pt idx="2086">
                        <c:v>25.86</c:v>
                      </c:pt>
                      <c:pt idx="2087">
                        <c:v>25.87</c:v>
                      </c:pt>
                      <c:pt idx="2088">
                        <c:v>25.88</c:v>
                      </c:pt>
                      <c:pt idx="2089">
                        <c:v>25.89</c:v>
                      </c:pt>
                      <c:pt idx="2090">
                        <c:v>25.9</c:v>
                      </c:pt>
                      <c:pt idx="2091">
                        <c:v>25.91</c:v>
                      </c:pt>
                      <c:pt idx="2092">
                        <c:v>25.92</c:v>
                      </c:pt>
                      <c:pt idx="2093">
                        <c:v>25.93</c:v>
                      </c:pt>
                      <c:pt idx="2094">
                        <c:v>25.94</c:v>
                      </c:pt>
                      <c:pt idx="2095">
                        <c:v>25.95</c:v>
                      </c:pt>
                      <c:pt idx="2096">
                        <c:v>25.96</c:v>
                      </c:pt>
                      <c:pt idx="2097">
                        <c:v>25.97</c:v>
                      </c:pt>
                      <c:pt idx="2098">
                        <c:v>25.98</c:v>
                      </c:pt>
                      <c:pt idx="2099">
                        <c:v>25.99</c:v>
                      </c:pt>
                      <c:pt idx="2100">
                        <c:v>26</c:v>
                      </c:pt>
                      <c:pt idx="2101">
                        <c:v>26.01</c:v>
                      </c:pt>
                      <c:pt idx="2102">
                        <c:v>26.02</c:v>
                      </c:pt>
                      <c:pt idx="2103">
                        <c:v>26.03</c:v>
                      </c:pt>
                      <c:pt idx="2104">
                        <c:v>26.04</c:v>
                      </c:pt>
                      <c:pt idx="2105">
                        <c:v>26.05</c:v>
                      </c:pt>
                      <c:pt idx="2106">
                        <c:v>26.06</c:v>
                      </c:pt>
                      <c:pt idx="2107">
                        <c:v>26.07</c:v>
                      </c:pt>
                      <c:pt idx="2108">
                        <c:v>26.08</c:v>
                      </c:pt>
                      <c:pt idx="2109">
                        <c:v>26.09</c:v>
                      </c:pt>
                      <c:pt idx="2110">
                        <c:v>26.1</c:v>
                      </c:pt>
                      <c:pt idx="2111">
                        <c:v>26.11</c:v>
                      </c:pt>
                      <c:pt idx="2112">
                        <c:v>26.12</c:v>
                      </c:pt>
                      <c:pt idx="2113">
                        <c:v>26.13</c:v>
                      </c:pt>
                      <c:pt idx="2114">
                        <c:v>26.14</c:v>
                      </c:pt>
                      <c:pt idx="2115">
                        <c:v>26.15</c:v>
                      </c:pt>
                      <c:pt idx="2116">
                        <c:v>26.16</c:v>
                      </c:pt>
                      <c:pt idx="2117">
                        <c:v>26.17</c:v>
                      </c:pt>
                      <c:pt idx="2118">
                        <c:v>26.18</c:v>
                      </c:pt>
                      <c:pt idx="2119">
                        <c:v>26.19</c:v>
                      </c:pt>
                      <c:pt idx="2120">
                        <c:v>26.2</c:v>
                      </c:pt>
                      <c:pt idx="2121">
                        <c:v>26.21</c:v>
                      </c:pt>
                      <c:pt idx="2122">
                        <c:v>26.22</c:v>
                      </c:pt>
                      <c:pt idx="2123">
                        <c:v>26.23</c:v>
                      </c:pt>
                      <c:pt idx="2124">
                        <c:v>26.24</c:v>
                      </c:pt>
                      <c:pt idx="2125">
                        <c:v>26.25</c:v>
                      </c:pt>
                      <c:pt idx="2126">
                        <c:v>26.26</c:v>
                      </c:pt>
                      <c:pt idx="2127">
                        <c:v>26.27</c:v>
                      </c:pt>
                      <c:pt idx="2128">
                        <c:v>26.28</c:v>
                      </c:pt>
                      <c:pt idx="2129">
                        <c:v>26.29</c:v>
                      </c:pt>
                      <c:pt idx="2130">
                        <c:v>26.3</c:v>
                      </c:pt>
                      <c:pt idx="2131">
                        <c:v>26.31</c:v>
                      </c:pt>
                      <c:pt idx="2132">
                        <c:v>26.32</c:v>
                      </c:pt>
                      <c:pt idx="2133">
                        <c:v>26.33</c:v>
                      </c:pt>
                      <c:pt idx="2134">
                        <c:v>26.34</c:v>
                      </c:pt>
                      <c:pt idx="2135">
                        <c:v>26.35</c:v>
                      </c:pt>
                      <c:pt idx="2136">
                        <c:v>26.36</c:v>
                      </c:pt>
                      <c:pt idx="2137">
                        <c:v>26.37</c:v>
                      </c:pt>
                      <c:pt idx="2138">
                        <c:v>26.38</c:v>
                      </c:pt>
                      <c:pt idx="2139">
                        <c:v>26.39</c:v>
                      </c:pt>
                      <c:pt idx="2140">
                        <c:v>26.4</c:v>
                      </c:pt>
                      <c:pt idx="2141">
                        <c:v>26.41</c:v>
                      </c:pt>
                      <c:pt idx="2142">
                        <c:v>26.42</c:v>
                      </c:pt>
                      <c:pt idx="2143">
                        <c:v>26.43</c:v>
                      </c:pt>
                      <c:pt idx="2144">
                        <c:v>26.44</c:v>
                      </c:pt>
                      <c:pt idx="2145">
                        <c:v>26.45</c:v>
                      </c:pt>
                      <c:pt idx="2146">
                        <c:v>26.46</c:v>
                      </c:pt>
                      <c:pt idx="2147">
                        <c:v>26.47</c:v>
                      </c:pt>
                      <c:pt idx="2148">
                        <c:v>26.48</c:v>
                      </c:pt>
                      <c:pt idx="2149">
                        <c:v>26.49</c:v>
                      </c:pt>
                      <c:pt idx="2150">
                        <c:v>26.5</c:v>
                      </c:pt>
                      <c:pt idx="2151">
                        <c:v>26.51</c:v>
                      </c:pt>
                      <c:pt idx="2152">
                        <c:v>26.52</c:v>
                      </c:pt>
                      <c:pt idx="2153">
                        <c:v>26.53</c:v>
                      </c:pt>
                      <c:pt idx="2154">
                        <c:v>26.54</c:v>
                      </c:pt>
                      <c:pt idx="2155">
                        <c:v>26.55</c:v>
                      </c:pt>
                      <c:pt idx="2156">
                        <c:v>26.56</c:v>
                      </c:pt>
                      <c:pt idx="2157">
                        <c:v>26.57</c:v>
                      </c:pt>
                      <c:pt idx="2158">
                        <c:v>26.58</c:v>
                      </c:pt>
                      <c:pt idx="2159">
                        <c:v>26.59</c:v>
                      </c:pt>
                      <c:pt idx="2160">
                        <c:v>26.6</c:v>
                      </c:pt>
                      <c:pt idx="2161">
                        <c:v>26.61</c:v>
                      </c:pt>
                      <c:pt idx="2162">
                        <c:v>26.62</c:v>
                      </c:pt>
                      <c:pt idx="2163">
                        <c:v>26.63</c:v>
                      </c:pt>
                      <c:pt idx="2164">
                        <c:v>26.64</c:v>
                      </c:pt>
                      <c:pt idx="2165">
                        <c:v>26.65</c:v>
                      </c:pt>
                      <c:pt idx="2166">
                        <c:v>26.66</c:v>
                      </c:pt>
                      <c:pt idx="2167">
                        <c:v>26.67</c:v>
                      </c:pt>
                      <c:pt idx="2168">
                        <c:v>26.68</c:v>
                      </c:pt>
                      <c:pt idx="2169">
                        <c:v>26.69</c:v>
                      </c:pt>
                      <c:pt idx="2170">
                        <c:v>26.7</c:v>
                      </c:pt>
                      <c:pt idx="2171">
                        <c:v>26.71</c:v>
                      </c:pt>
                      <c:pt idx="2172">
                        <c:v>26.72</c:v>
                      </c:pt>
                      <c:pt idx="2173">
                        <c:v>26.73</c:v>
                      </c:pt>
                      <c:pt idx="2174">
                        <c:v>26.74</c:v>
                      </c:pt>
                      <c:pt idx="2175">
                        <c:v>26.75</c:v>
                      </c:pt>
                      <c:pt idx="2176">
                        <c:v>26.76</c:v>
                      </c:pt>
                      <c:pt idx="2177">
                        <c:v>26.77</c:v>
                      </c:pt>
                      <c:pt idx="2178">
                        <c:v>26.78</c:v>
                      </c:pt>
                      <c:pt idx="2179">
                        <c:v>26.79</c:v>
                      </c:pt>
                      <c:pt idx="2180">
                        <c:v>26.8</c:v>
                      </c:pt>
                      <c:pt idx="2181">
                        <c:v>26.81</c:v>
                      </c:pt>
                      <c:pt idx="2182">
                        <c:v>26.82</c:v>
                      </c:pt>
                      <c:pt idx="2183">
                        <c:v>26.83</c:v>
                      </c:pt>
                      <c:pt idx="2184">
                        <c:v>26.84</c:v>
                      </c:pt>
                      <c:pt idx="2185">
                        <c:v>26.85</c:v>
                      </c:pt>
                      <c:pt idx="2186">
                        <c:v>26.86</c:v>
                      </c:pt>
                      <c:pt idx="2187">
                        <c:v>26.87</c:v>
                      </c:pt>
                      <c:pt idx="2188">
                        <c:v>26.88</c:v>
                      </c:pt>
                      <c:pt idx="2189">
                        <c:v>26.89</c:v>
                      </c:pt>
                      <c:pt idx="2190">
                        <c:v>26.9</c:v>
                      </c:pt>
                      <c:pt idx="2191">
                        <c:v>26.91</c:v>
                      </c:pt>
                      <c:pt idx="2192">
                        <c:v>26.92</c:v>
                      </c:pt>
                      <c:pt idx="2193">
                        <c:v>26.93</c:v>
                      </c:pt>
                      <c:pt idx="2194">
                        <c:v>26.94</c:v>
                      </c:pt>
                      <c:pt idx="2195">
                        <c:v>26.95</c:v>
                      </c:pt>
                      <c:pt idx="2196">
                        <c:v>26.96</c:v>
                      </c:pt>
                      <c:pt idx="2197">
                        <c:v>26.97</c:v>
                      </c:pt>
                      <c:pt idx="2198">
                        <c:v>26.98</c:v>
                      </c:pt>
                      <c:pt idx="2199">
                        <c:v>26.99</c:v>
                      </c:pt>
                      <c:pt idx="2200">
                        <c:v>27</c:v>
                      </c:pt>
                      <c:pt idx="2201">
                        <c:v>27.01</c:v>
                      </c:pt>
                      <c:pt idx="2202">
                        <c:v>27.02</c:v>
                      </c:pt>
                      <c:pt idx="2203">
                        <c:v>27.03</c:v>
                      </c:pt>
                      <c:pt idx="2204">
                        <c:v>27.04</c:v>
                      </c:pt>
                      <c:pt idx="2205">
                        <c:v>27.05</c:v>
                      </c:pt>
                      <c:pt idx="2206">
                        <c:v>27.06</c:v>
                      </c:pt>
                      <c:pt idx="2207">
                        <c:v>27.07</c:v>
                      </c:pt>
                      <c:pt idx="2208">
                        <c:v>27.08</c:v>
                      </c:pt>
                      <c:pt idx="2209">
                        <c:v>27.09</c:v>
                      </c:pt>
                      <c:pt idx="2210">
                        <c:v>27.1</c:v>
                      </c:pt>
                      <c:pt idx="2211">
                        <c:v>27.11</c:v>
                      </c:pt>
                      <c:pt idx="2212">
                        <c:v>27.12</c:v>
                      </c:pt>
                      <c:pt idx="2213">
                        <c:v>27.13</c:v>
                      </c:pt>
                      <c:pt idx="2214">
                        <c:v>27.14</c:v>
                      </c:pt>
                      <c:pt idx="2215">
                        <c:v>27.15</c:v>
                      </c:pt>
                      <c:pt idx="2216">
                        <c:v>27.16</c:v>
                      </c:pt>
                      <c:pt idx="2217">
                        <c:v>27.17</c:v>
                      </c:pt>
                      <c:pt idx="2218">
                        <c:v>27.18</c:v>
                      </c:pt>
                      <c:pt idx="2219">
                        <c:v>27.19</c:v>
                      </c:pt>
                      <c:pt idx="2220">
                        <c:v>27.2</c:v>
                      </c:pt>
                      <c:pt idx="2221">
                        <c:v>27.21</c:v>
                      </c:pt>
                      <c:pt idx="2222">
                        <c:v>27.22</c:v>
                      </c:pt>
                      <c:pt idx="2223">
                        <c:v>27.23</c:v>
                      </c:pt>
                      <c:pt idx="2224">
                        <c:v>27.24</c:v>
                      </c:pt>
                      <c:pt idx="2225">
                        <c:v>27.25</c:v>
                      </c:pt>
                      <c:pt idx="2226">
                        <c:v>27.26</c:v>
                      </c:pt>
                      <c:pt idx="2227">
                        <c:v>27.27</c:v>
                      </c:pt>
                      <c:pt idx="2228">
                        <c:v>27.28</c:v>
                      </c:pt>
                      <c:pt idx="2229">
                        <c:v>27.29</c:v>
                      </c:pt>
                      <c:pt idx="2230">
                        <c:v>27.3</c:v>
                      </c:pt>
                      <c:pt idx="2231">
                        <c:v>27.31</c:v>
                      </c:pt>
                      <c:pt idx="2232">
                        <c:v>27.32</c:v>
                      </c:pt>
                      <c:pt idx="2233">
                        <c:v>27.33</c:v>
                      </c:pt>
                      <c:pt idx="2234">
                        <c:v>27.34</c:v>
                      </c:pt>
                      <c:pt idx="2235">
                        <c:v>27.35</c:v>
                      </c:pt>
                      <c:pt idx="2236">
                        <c:v>27.36</c:v>
                      </c:pt>
                      <c:pt idx="2237">
                        <c:v>27.37</c:v>
                      </c:pt>
                      <c:pt idx="2238">
                        <c:v>27.38</c:v>
                      </c:pt>
                      <c:pt idx="2239">
                        <c:v>27.39</c:v>
                      </c:pt>
                      <c:pt idx="2240">
                        <c:v>27.4</c:v>
                      </c:pt>
                      <c:pt idx="2241">
                        <c:v>27.41</c:v>
                      </c:pt>
                      <c:pt idx="2242">
                        <c:v>27.42</c:v>
                      </c:pt>
                      <c:pt idx="2243">
                        <c:v>27.43</c:v>
                      </c:pt>
                      <c:pt idx="2244">
                        <c:v>27.44</c:v>
                      </c:pt>
                      <c:pt idx="2245">
                        <c:v>27.45</c:v>
                      </c:pt>
                      <c:pt idx="2246">
                        <c:v>27.46</c:v>
                      </c:pt>
                      <c:pt idx="2247">
                        <c:v>27.47</c:v>
                      </c:pt>
                      <c:pt idx="2248">
                        <c:v>27.48</c:v>
                      </c:pt>
                      <c:pt idx="2249">
                        <c:v>27.49</c:v>
                      </c:pt>
                      <c:pt idx="2250">
                        <c:v>27.5</c:v>
                      </c:pt>
                      <c:pt idx="2251">
                        <c:v>27.51</c:v>
                      </c:pt>
                      <c:pt idx="2252">
                        <c:v>27.52</c:v>
                      </c:pt>
                      <c:pt idx="2253">
                        <c:v>27.53</c:v>
                      </c:pt>
                      <c:pt idx="2254">
                        <c:v>27.54</c:v>
                      </c:pt>
                      <c:pt idx="2255">
                        <c:v>27.55</c:v>
                      </c:pt>
                      <c:pt idx="2256">
                        <c:v>27.56</c:v>
                      </c:pt>
                      <c:pt idx="2257">
                        <c:v>27.57</c:v>
                      </c:pt>
                      <c:pt idx="2258">
                        <c:v>27.58</c:v>
                      </c:pt>
                      <c:pt idx="2259">
                        <c:v>27.59</c:v>
                      </c:pt>
                      <c:pt idx="2260">
                        <c:v>27.6</c:v>
                      </c:pt>
                      <c:pt idx="2261">
                        <c:v>27.61</c:v>
                      </c:pt>
                      <c:pt idx="2262">
                        <c:v>27.62</c:v>
                      </c:pt>
                      <c:pt idx="2263">
                        <c:v>27.63</c:v>
                      </c:pt>
                      <c:pt idx="2264">
                        <c:v>27.64</c:v>
                      </c:pt>
                      <c:pt idx="2265">
                        <c:v>27.65</c:v>
                      </c:pt>
                      <c:pt idx="2266">
                        <c:v>27.66</c:v>
                      </c:pt>
                      <c:pt idx="2267">
                        <c:v>27.67</c:v>
                      </c:pt>
                      <c:pt idx="2268">
                        <c:v>27.68</c:v>
                      </c:pt>
                      <c:pt idx="2269">
                        <c:v>27.69</c:v>
                      </c:pt>
                      <c:pt idx="2270">
                        <c:v>27.7</c:v>
                      </c:pt>
                      <c:pt idx="2271">
                        <c:v>27.71</c:v>
                      </c:pt>
                      <c:pt idx="2272">
                        <c:v>27.72</c:v>
                      </c:pt>
                      <c:pt idx="2273">
                        <c:v>27.73</c:v>
                      </c:pt>
                      <c:pt idx="2274">
                        <c:v>27.74</c:v>
                      </c:pt>
                      <c:pt idx="2275">
                        <c:v>27.75</c:v>
                      </c:pt>
                      <c:pt idx="2276">
                        <c:v>27.76</c:v>
                      </c:pt>
                      <c:pt idx="2277">
                        <c:v>27.77</c:v>
                      </c:pt>
                      <c:pt idx="2278">
                        <c:v>27.78</c:v>
                      </c:pt>
                      <c:pt idx="2279">
                        <c:v>27.79</c:v>
                      </c:pt>
                      <c:pt idx="2280">
                        <c:v>27.8</c:v>
                      </c:pt>
                      <c:pt idx="2281">
                        <c:v>27.81</c:v>
                      </c:pt>
                      <c:pt idx="2282">
                        <c:v>27.82</c:v>
                      </c:pt>
                      <c:pt idx="2283">
                        <c:v>27.83</c:v>
                      </c:pt>
                      <c:pt idx="2284">
                        <c:v>27.84</c:v>
                      </c:pt>
                      <c:pt idx="2285">
                        <c:v>27.85</c:v>
                      </c:pt>
                      <c:pt idx="2286">
                        <c:v>27.86</c:v>
                      </c:pt>
                      <c:pt idx="2287">
                        <c:v>27.87</c:v>
                      </c:pt>
                      <c:pt idx="2288">
                        <c:v>27.88</c:v>
                      </c:pt>
                      <c:pt idx="2289">
                        <c:v>27.89</c:v>
                      </c:pt>
                      <c:pt idx="2290">
                        <c:v>27.9</c:v>
                      </c:pt>
                      <c:pt idx="2291">
                        <c:v>27.91</c:v>
                      </c:pt>
                      <c:pt idx="2292">
                        <c:v>27.92</c:v>
                      </c:pt>
                      <c:pt idx="2293">
                        <c:v>27.93</c:v>
                      </c:pt>
                      <c:pt idx="2294">
                        <c:v>27.94</c:v>
                      </c:pt>
                      <c:pt idx="2295">
                        <c:v>27.95</c:v>
                      </c:pt>
                      <c:pt idx="2296">
                        <c:v>27.96</c:v>
                      </c:pt>
                      <c:pt idx="2297">
                        <c:v>27.97</c:v>
                      </c:pt>
                      <c:pt idx="2298">
                        <c:v>27.98</c:v>
                      </c:pt>
                      <c:pt idx="2299">
                        <c:v>27.99</c:v>
                      </c:pt>
                      <c:pt idx="2300">
                        <c:v>28</c:v>
                      </c:pt>
                      <c:pt idx="2301">
                        <c:v>28.01</c:v>
                      </c:pt>
                      <c:pt idx="2302">
                        <c:v>28.02</c:v>
                      </c:pt>
                      <c:pt idx="2303">
                        <c:v>28.03</c:v>
                      </c:pt>
                      <c:pt idx="2304">
                        <c:v>28.04</c:v>
                      </c:pt>
                      <c:pt idx="2305">
                        <c:v>28.05</c:v>
                      </c:pt>
                      <c:pt idx="2306">
                        <c:v>28.06</c:v>
                      </c:pt>
                      <c:pt idx="2307">
                        <c:v>28.07</c:v>
                      </c:pt>
                      <c:pt idx="2308">
                        <c:v>28.08</c:v>
                      </c:pt>
                      <c:pt idx="2309">
                        <c:v>28.09</c:v>
                      </c:pt>
                      <c:pt idx="2310">
                        <c:v>28.1</c:v>
                      </c:pt>
                      <c:pt idx="2311">
                        <c:v>28.11</c:v>
                      </c:pt>
                      <c:pt idx="2312">
                        <c:v>28.12</c:v>
                      </c:pt>
                      <c:pt idx="2313">
                        <c:v>28.13</c:v>
                      </c:pt>
                      <c:pt idx="2314">
                        <c:v>28.14</c:v>
                      </c:pt>
                      <c:pt idx="2315">
                        <c:v>28.15</c:v>
                      </c:pt>
                      <c:pt idx="2316">
                        <c:v>28.16</c:v>
                      </c:pt>
                      <c:pt idx="2317">
                        <c:v>28.17</c:v>
                      </c:pt>
                      <c:pt idx="2318">
                        <c:v>28.18</c:v>
                      </c:pt>
                      <c:pt idx="2319">
                        <c:v>28.19</c:v>
                      </c:pt>
                      <c:pt idx="2320">
                        <c:v>28.2</c:v>
                      </c:pt>
                      <c:pt idx="2321">
                        <c:v>28.21</c:v>
                      </c:pt>
                      <c:pt idx="2322">
                        <c:v>28.22</c:v>
                      </c:pt>
                      <c:pt idx="2323">
                        <c:v>28.23</c:v>
                      </c:pt>
                      <c:pt idx="2324">
                        <c:v>28.24</c:v>
                      </c:pt>
                      <c:pt idx="2325">
                        <c:v>28.25</c:v>
                      </c:pt>
                      <c:pt idx="2326">
                        <c:v>28.26</c:v>
                      </c:pt>
                      <c:pt idx="2327">
                        <c:v>28.27</c:v>
                      </c:pt>
                      <c:pt idx="2328">
                        <c:v>28.28</c:v>
                      </c:pt>
                      <c:pt idx="2329">
                        <c:v>28.29</c:v>
                      </c:pt>
                      <c:pt idx="2330">
                        <c:v>28.3</c:v>
                      </c:pt>
                      <c:pt idx="2331">
                        <c:v>28.31</c:v>
                      </c:pt>
                      <c:pt idx="2332">
                        <c:v>28.32</c:v>
                      </c:pt>
                      <c:pt idx="2333">
                        <c:v>28.33</c:v>
                      </c:pt>
                      <c:pt idx="2334">
                        <c:v>28.34</c:v>
                      </c:pt>
                      <c:pt idx="2335">
                        <c:v>28.35</c:v>
                      </c:pt>
                      <c:pt idx="2336">
                        <c:v>28.36</c:v>
                      </c:pt>
                      <c:pt idx="2337">
                        <c:v>28.37</c:v>
                      </c:pt>
                      <c:pt idx="2338">
                        <c:v>28.38</c:v>
                      </c:pt>
                      <c:pt idx="2339">
                        <c:v>28.39</c:v>
                      </c:pt>
                      <c:pt idx="2340">
                        <c:v>28.4</c:v>
                      </c:pt>
                      <c:pt idx="2341">
                        <c:v>28.41</c:v>
                      </c:pt>
                      <c:pt idx="2342">
                        <c:v>28.42</c:v>
                      </c:pt>
                      <c:pt idx="2343">
                        <c:v>28.43</c:v>
                      </c:pt>
                      <c:pt idx="2344">
                        <c:v>28.44</c:v>
                      </c:pt>
                      <c:pt idx="2345">
                        <c:v>28.45</c:v>
                      </c:pt>
                      <c:pt idx="2346">
                        <c:v>28.46</c:v>
                      </c:pt>
                      <c:pt idx="2347">
                        <c:v>28.47</c:v>
                      </c:pt>
                      <c:pt idx="2348">
                        <c:v>28.48</c:v>
                      </c:pt>
                      <c:pt idx="2349">
                        <c:v>28.49</c:v>
                      </c:pt>
                      <c:pt idx="2350">
                        <c:v>28.5</c:v>
                      </c:pt>
                      <c:pt idx="2351">
                        <c:v>28.51</c:v>
                      </c:pt>
                      <c:pt idx="2352">
                        <c:v>28.52</c:v>
                      </c:pt>
                      <c:pt idx="2353">
                        <c:v>28.53</c:v>
                      </c:pt>
                      <c:pt idx="2354">
                        <c:v>28.54</c:v>
                      </c:pt>
                      <c:pt idx="2355">
                        <c:v>28.55</c:v>
                      </c:pt>
                      <c:pt idx="2356">
                        <c:v>28.56</c:v>
                      </c:pt>
                      <c:pt idx="2357">
                        <c:v>28.57</c:v>
                      </c:pt>
                      <c:pt idx="2358">
                        <c:v>28.58</c:v>
                      </c:pt>
                      <c:pt idx="2359">
                        <c:v>28.59</c:v>
                      </c:pt>
                      <c:pt idx="2360">
                        <c:v>28.6</c:v>
                      </c:pt>
                      <c:pt idx="2361">
                        <c:v>28.61</c:v>
                      </c:pt>
                      <c:pt idx="2362">
                        <c:v>28.62</c:v>
                      </c:pt>
                      <c:pt idx="2363">
                        <c:v>28.63</c:v>
                      </c:pt>
                      <c:pt idx="2364">
                        <c:v>28.64</c:v>
                      </c:pt>
                      <c:pt idx="2365">
                        <c:v>28.65</c:v>
                      </c:pt>
                      <c:pt idx="2366">
                        <c:v>28.66</c:v>
                      </c:pt>
                      <c:pt idx="2367">
                        <c:v>28.67</c:v>
                      </c:pt>
                      <c:pt idx="2368">
                        <c:v>28.68</c:v>
                      </c:pt>
                      <c:pt idx="2369">
                        <c:v>28.69</c:v>
                      </c:pt>
                      <c:pt idx="2370">
                        <c:v>28.7</c:v>
                      </c:pt>
                      <c:pt idx="2371">
                        <c:v>28.71</c:v>
                      </c:pt>
                      <c:pt idx="2372">
                        <c:v>28.72</c:v>
                      </c:pt>
                      <c:pt idx="2373">
                        <c:v>28.73</c:v>
                      </c:pt>
                      <c:pt idx="2374">
                        <c:v>28.74</c:v>
                      </c:pt>
                      <c:pt idx="2375">
                        <c:v>28.75</c:v>
                      </c:pt>
                      <c:pt idx="2376">
                        <c:v>28.76</c:v>
                      </c:pt>
                      <c:pt idx="2377">
                        <c:v>28.77</c:v>
                      </c:pt>
                      <c:pt idx="2378">
                        <c:v>28.78</c:v>
                      </c:pt>
                      <c:pt idx="2379">
                        <c:v>28.79</c:v>
                      </c:pt>
                      <c:pt idx="2380">
                        <c:v>28.8</c:v>
                      </c:pt>
                      <c:pt idx="2381">
                        <c:v>28.81</c:v>
                      </c:pt>
                      <c:pt idx="2382">
                        <c:v>28.82</c:v>
                      </c:pt>
                      <c:pt idx="2383">
                        <c:v>28.83</c:v>
                      </c:pt>
                      <c:pt idx="2384">
                        <c:v>28.84</c:v>
                      </c:pt>
                      <c:pt idx="2385">
                        <c:v>28.85</c:v>
                      </c:pt>
                      <c:pt idx="2386">
                        <c:v>28.86</c:v>
                      </c:pt>
                      <c:pt idx="2387">
                        <c:v>28.87</c:v>
                      </c:pt>
                      <c:pt idx="2388">
                        <c:v>28.88</c:v>
                      </c:pt>
                      <c:pt idx="2389">
                        <c:v>28.89</c:v>
                      </c:pt>
                      <c:pt idx="2390">
                        <c:v>28.9</c:v>
                      </c:pt>
                      <c:pt idx="2391">
                        <c:v>28.91</c:v>
                      </c:pt>
                      <c:pt idx="2392">
                        <c:v>28.92</c:v>
                      </c:pt>
                      <c:pt idx="2393">
                        <c:v>28.93</c:v>
                      </c:pt>
                      <c:pt idx="2394">
                        <c:v>28.94</c:v>
                      </c:pt>
                      <c:pt idx="2395">
                        <c:v>28.95</c:v>
                      </c:pt>
                      <c:pt idx="2396">
                        <c:v>28.96</c:v>
                      </c:pt>
                      <c:pt idx="2397">
                        <c:v>28.97</c:v>
                      </c:pt>
                      <c:pt idx="2398">
                        <c:v>28.98</c:v>
                      </c:pt>
                      <c:pt idx="2399">
                        <c:v>28.99</c:v>
                      </c:pt>
                      <c:pt idx="2400">
                        <c:v>29</c:v>
                      </c:pt>
                      <c:pt idx="2401">
                        <c:v>29.01</c:v>
                      </c:pt>
                      <c:pt idx="2402">
                        <c:v>29.02</c:v>
                      </c:pt>
                      <c:pt idx="2403">
                        <c:v>29.03</c:v>
                      </c:pt>
                      <c:pt idx="2404">
                        <c:v>29.04</c:v>
                      </c:pt>
                      <c:pt idx="2405">
                        <c:v>29.05</c:v>
                      </c:pt>
                      <c:pt idx="2406">
                        <c:v>29.06</c:v>
                      </c:pt>
                      <c:pt idx="2407">
                        <c:v>29.07</c:v>
                      </c:pt>
                      <c:pt idx="2408">
                        <c:v>29.08</c:v>
                      </c:pt>
                      <c:pt idx="2409">
                        <c:v>29.09</c:v>
                      </c:pt>
                      <c:pt idx="2410">
                        <c:v>29.1</c:v>
                      </c:pt>
                      <c:pt idx="2411">
                        <c:v>29.11</c:v>
                      </c:pt>
                      <c:pt idx="2412">
                        <c:v>29.12</c:v>
                      </c:pt>
                      <c:pt idx="2413">
                        <c:v>29.13</c:v>
                      </c:pt>
                      <c:pt idx="2414">
                        <c:v>29.14</c:v>
                      </c:pt>
                      <c:pt idx="2415">
                        <c:v>29.15</c:v>
                      </c:pt>
                      <c:pt idx="2416">
                        <c:v>29.16</c:v>
                      </c:pt>
                      <c:pt idx="2417">
                        <c:v>29.17</c:v>
                      </c:pt>
                      <c:pt idx="2418">
                        <c:v>29.18</c:v>
                      </c:pt>
                      <c:pt idx="2419">
                        <c:v>29.19</c:v>
                      </c:pt>
                      <c:pt idx="2420">
                        <c:v>29.2</c:v>
                      </c:pt>
                      <c:pt idx="2421">
                        <c:v>29.21</c:v>
                      </c:pt>
                      <c:pt idx="2422">
                        <c:v>29.22</c:v>
                      </c:pt>
                      <c:pt idx="2423">
                        <c:v>29.23</c:v>
                      </c:pt>
                      <c:pt idx="2424">
                        <c:v>29.24</c:v>
                      </c:pt>
                      <c:pt idx="2425">
                        <c:v>29.25</c:v>
                      </c:pt>
                      <c:pt idx="2426">
                        <c:v>29.26</c:v>
                      </c:pt>
                      <c:pt idx="2427">
                        <c:v>29.27</c:v>
                      </c:pt>
                      <c:pt idx="2428">
                        <c:v>29.28</c:v>
                      </c:pt>
                      <c:pt idx="2429">
                        <c:v>29.29</c:v>
                      </c:pt>
                      <c:pt idx="2430">
                        <c:v>29.3</c:v>
                      </c:pt>
                      <c:pt idx="2431">
                        <c:v>29.31</c:v>
                      </c:pt>
                      <c:pt idx="2432">
                        <c:v>29.32</c:v>
                      </c:pt>
                      <c:pt idx="2433">
                        <c:v>29.33</c:v>
                      </c:pt>
                      <c:pt idx="2434">
                        <c:v>29.34</c:v>
                      </c:pt>
                      <c:pt idx="2435">
                        <c:v>29.35</c:v>
                      </c:pt>
                      <c:pt idx="2436">
                        <c:v>29.36</c:v>
                      </c:pt>
                      <c:pt idx="2437">
                        <c:v>29.37</c:v>
                      </c:pt>
                      <c:pt idx="2438">
                        <c:v>29.38</c:v>
                      </c:pt>
                      <c:pt idx="2439">
                        <c:v>29.39</c:v>
                      </c:pt>
                      <c:pt idx="2440">
                        <c:v>29.4</c:v>
                      </c:pt>
                      <c:pt idx="2441">
                        <c:v>29.41</c:v>
                      </c:pt>
                      <c:pt idx="2442">
                        <c:v>29.42</c:v>
                      </c:pt>
                      <c:pt idx="2443">
                        <c:v>29.43</c:v>
                      </c:pt>
                      <c:pt idx="2444">
                        <c:v>29.44</c:v>
                      </c:pt>
                      <c:pt idx="2445">
                        <c:v>29.45</c:v>
                      </c:pt>
                      <c:pt idx="2446">
                        <c:v>29.46</c:v>
                      </c:pt>
                      <c:pt idx="2447">
                        <c:v>29.47</c:v>
                      </c:pt>
                      <c:pt idx="2448">
                        <c:v>29.48</c:v>
                      </c:pt>
                      <c:pt idx="2449">
                        <c:v>29.49</c:v>
                      </c:pt>
                      <c:pt idx="2450">
                        <c:v>29.5</c:v>
                      </c:pt>
                      <c:pt idx="2451">
                        <c:v>29.51</c:v>
                      </c:pt>
                      <c:pt idx="2452">
                        <c:v>29.52</c:v>
                      </c:pt>
                      <c:pt idx="2453">
                        <c:v>29.53</c:v>
                      </c:pt>
                      <c:pt idx="2454">
                        <c:v>29.54</c:v>
                      </c:pt>
                      <c:pt idx="2455">
                        <c:v>29.55</c:v>
                      </c:pt>
                      <c:pt idx="2456">
                        <c:v>29.56</c:v>
                      </c:pt>
                      <c:pt idx="2457">
                        <c:v>29.57</c:v>
                      </c:pt>
                      <c:pt idx="2458">
                        <c:v>29.58</c:v>
                      </c:pt>
                      <c:pt idx="2459">
                        <c:v>29.59</c:v>
                      </c:pt>
                      <c:pt idx="2460">
                        <c:v>29.6</c:v>
                      </c:pt>
                      <c:pt idx="2461">
                        <c:v>29.61</c:v>
                      </c:pt>
                      <c:pt idx="2462">
                        <c:v>29.62</c:v>
                      </c:pt>
                      <c:pt idx="2463">
                        <c:v>29.63</c:v>
                      </c:pt>
                      <c:pt idx="2464">
                        <c:v>29.64</c:v>
                      </c:pt>
                      <c:pt idx="2465">
                        <c:v>29.65</c:v>
                      </c:pt>
                      <c:pt idx="2466">
                        <c:v>29.66</c:v>
                      </c:pt>
                      <c:pt idx="2467">
                        <c:v>29.67</c:v>
                      </c:pt>
                      <c:pt idx="2468">
                        <c:v>29.68</c:v>
                      </c:pt>
                      <c:pt idx="2469">
                        <c:v>29.69</c:v>
                      </c:pt>
                      <c:pt idx="2470">
                        <c:v>29.7</c:v>
                      </c:pt>
                      <c:pt idx="2471">
                        <c:v>29.71</c:v>
                      </c:pt>
                      <c:pt idx="2472">
                        <c:v>29.72</c:v>
                      </c:pt>
                      <c:pt idx="2473">
                        <c:v>29.73</c:v>
                      </c:pt>
                      <c:pt idx="2474">
                        <c:v>29.74</c:v>
                      </c:pt>
                      <c:pt idx="2475">
                        <c:v>29.75</c:v>
                      </c:pt>
                      <c:pt idx="2476">
                        <c:v>29.76</c:v>
                      </c:pt>
                      <c:pt idx="2477">
                        <c:v>29.77</c:v>
                      </c:pt>
                      <c:pt idx="2478">
                        <c:v>29.78</c:v>
                      </c:pt>
                      <c:pt idx="2479">
                        <c:v>29.79</c:v>
                      </c:pt>
                      <c:pt idx="2480">
                        <c:v>29.8</c:v>
                      </c:pt>
                      <c:pt idx="2481">
                        <c:v>29.81</c:v>
                      </c:pt>
                      <c:pt idx="2482">
                        <c:v>29.82</c:v>
                      </c:pt>
                      <c:pt idx="2483">
                        <c:v>29.83</c:v>
                      </c:pt>
                      <c:pt idx="2484">
                        <c:v>29.84</c:v>
                      </c:pt>
                      <c:pt idx="2485">
                        <c:v>29.85</c:v>
                      </c:pt>
                      <c:pt idx="2486">
                        <c:v>29.86</c:v>
                      </c:pt>
                      <c:pt idx="2487">
                        <c:v>29.87</c:v>
                      </c:pt>
                      <c:pt idx="2488">
                        <c:v>29.88</c:v>
                      </c:pt>
                      <c:pt idx="2489">
                        <c:v>29.89</c:v>
                      </c:pt>
                      <c:pt idx="2490">
                        <c:v>29.9</c:v>
                      </c:pt>
                      <c:pt idx="2491">
                        <c:v>29.91</c:v>
                      </c:pt>
                      <c:pt idx="2492">
                        <c:v>29.92</c:v>
                      </c:pt>
                      <c:pt idx="2493">
                        <c:v>29.93</c:v>
                      </c:pt>
                      <c:pt idx="2494">
                        <c:v>29.94</c:v>
                      </c:pt>
                      <c:pt idx="2495">
                        <c:v>29.95</c:v>
                      </c:pt>
                      <c:pt idx="2496">
                        <c:v>29.96</c:v>
                      </c:pt>
                      <c:pt idx="2497">
                        <c:v>29.97</c:v>
                      </c:pt>
                      <c:pt idx="2498">
                        <c:v>29.98</c:v>
                      </c:pt>
                      <c:pt idx="2499">
                        <c:v>29.99</c:v>
                      </c:pt>
                      <c:pt idx="2500">
                        <c:v>30</c:v>
                      </c:pt>
                      <c:pt idx="2501">
                        <c:v>30.01</c:v>
                      </c:pt>
                      <c:pt idx="2502">
                        <c:v>30.02</c:v>
                      </c:pt>
                      <c:pt idx="2503">
                        <c:v>30.03</c:v>
                      </c:pt>
                      <c:pt idx="2504">
                        <c:v>30.04</c:v>
                      </c:pt>
                      <c:pt idx="2505">
                        <c:v>30.05</c:v>
                      </c:pt>
                      <c:pt idx="2506">
                        <c:v>30.06</c:v>
                      </c:pt>
                      <c:pt idx="2507">
                        <c:v>30.07</c:v>
                      </c:pt>
                      <c:pt idx="2508">
                        <c:v>30.08</c:v>
                      </c:pt>
                      <c:pt idx="2509">
                        <c:v>30.09</c:v>
                      </c:pt>
                      <c:pt idx="2510">
                        <c:v>30.1</c:v>
                      </c:pt>
                      <c:pt idx="2511">
                        <c:v>30.11</c:v>
                      </c:pt>
                      <c:pt idx="2512">
                        <c:v>30.12</c:v>
                      </c:pt>
                      <c:pt idx="2513">
                        <c:v>30.13</c:v>
                      </c:pt>
                      <c:pt idx="2514">
                        <c:v>30.14</c:v>
                      </c:pt>
                      <c:pt idx="2515">
                        <c:v>30.15</c:v>
                      </c:pt>
                      <c:pt idx="2516">
                        <c:v>30.16</c:v>
                      </c:pt>
                      <c:pt idx="2517">
                        <c:v>30.17</c:v>
                      </c:pt>
                      <c:pt idx="2518">
                        <c:v>30.18</c:v>
                      </c:pt>
                      <c:pt idx="2519">
                        <c:v>30.19</c:v>
                      </c:pt>
                      <c:pt idx="2520">
                        <c:v>30.2</c:v>
                      </c:pt>
                      <c:pt idx="2521">
                        <c:v>30.21</c:v>
                      </c:pt>
                      <c:pt idx="2522">
                        <c:v>30.22</c:v>
                      </c:pt>
                      <c:pt idx="2523">
                        <c:v>30.23</c:v>
                      </c:pt>
                      <c:pt idx="2524">
                        <c:v>30.24</c:v>
                      </c:pt>
                      <c:pt idx="2525">
                        <c:v>30.25</c:v>
                      </c:pt>
                      <c:pt idx="2526">
                        <c:v>30.26</c:v>
                      </c:pt>
                      <c:pt idx="2527">
                        <c:v>30.27</c:v>
                      </c:pt>
                      <c:pt idx="2528">
                        <c:v>30.28</c:v>
                      </c:pt>
                      <c:pt idx="2529">
                        <c:v>30.29</c:v>
                      </c:pt>
                      <c:pt idx="2530">
                        <c:v>30.3</c:v>
                      </c:pt>
                      <c:pt idx="2531">
                        <c:v>30.31</c:v>
                      </c:pt>
                      <c:pt idx="2532">
                        <c:v>30.32</c:v>
                      </c:pt>
                      <c:pt idx="2533">
                        <c:v>30.33</c:v>
                      </c:pt>
                      <c:pt idx="2534">
                        <c:v>30.34</c:v>
                      </c:pt>
                      <c:pt idx="2535">
                        <c:v>30.35</c:v>
                      </c:pt>
                      <c:pt idx="2536">
                        <c:v>30.36</c:v>
                      </c:pt>
                      <c:pt idx="2537">
                        <c:v>30.37</c:v>
                      </c:pt>
                      <c:pt idx="2538">
                        <c:v>30.38</c:v>
                      </c:pt>
                      <c:pt idx="2539">
                        <c:v>30.39</c:v>
                      </c:pt>
                      <c:pt idx="2540">
                        <c:v>30.4</c:v>
                      </c:pt>
                      <c:pt idx="2541">
                        <c:v>30.41</c:v>
                      </c:pt>
                      <c:pt idx="2542">
                        <c:v>30.42</c:v>
                      </c:pt>
                      <c:pt idx="2543">
                        <c:v>30.43</c:v>
                      </c:pt>
                      <c:pt idx="2544">
                        <c:v>30.44</c:v>
                      </c:pt>
                      <c:pt idx="2545">
                        <c:v>30.45</c:v>
                      </c:pt>
                      <c:pt idx="2546">
                        <c:v>30.46</c:v>
                      </c:pt>
                      <c:pt idx="2547">
                        <c:v>30.47</c:v>
                      </c:pt>
                      <c:pt idx="2548">
                        <c:v>30.48</c:v>
                      </c:pt>
                      <c:pt idx="2549">
                        <c:v>30.49</c:v>
                      </c:pt>
                      <c:pt idx="2550">
                        <c:v>30.5</c:v>
                      </c:pt>
                      <c:pt idx="2551">
                        <c:v>30.51</c:v>
                      </c:pt>
                      <c:pt idx="2552">
                        <c:v>30.52</c:v>
                      </c:pt>
                      <c:pt idx="2553">
                        <c:v>30.53</c:v>
                      </c:pt>
                      <c:pt idx="2554">
                        <c:v>30.54</c:v>
                      </c:pt>
                      <c:pt idx="2555">
                        <c:v>30.55</c:v>
                      </c:pt>
                      <c:pt idx="2556">
                        <c:v>30.56</c:v>
                      </c:pt>
                      <c:pt idx="2557">
                        <c:v>30.57</c:v>
                      </c:pt>
                      <c:pt idx="2558">
                        <c:v>30.58</c:v>
                      </c:pt>
                      <c:pt idx="2559">
                        <c:v>30.59</c:v>
                      </c:pt>
                      <c:pt idx="2560">
                        <c:v>30.6</c:v>
                      </c:pt>
                      <c:pt idx="2561">
                        <c:v>30.61</c:v>
                      </c:pt>
                      <c:pt idx="2562">
                        <c:v>30.62</c:v>
                      </c:pt>
                      <c:pt idx="2563">
                        <c:v>30.63</c:v>
                      </c:pt>
                      <c:pt idx="2564">
                        <c:v>30.64</c:v>
                      </c:pt>
                      <c:pt idx="2565">
                        <c:v>30.65</c:v>
                      </c:pt>
                      <c:pt idx="2566">
                        <c:v>30.66</c:v>
                      </c:pt>
                      <c:pt idx="2567">
                        <c:v>30.67</c:v>
                      </c:pt>
                      <c:pt idx="2568">
                        <c:v>30.68</c:v>
                      </c:pt>
                      <c:pt idx="2569">
                        <c:v>30.69</c:v>
                      </c:pt>
                      <c:pt idx="2570">
                        <c:v>30.7</c:v>
                      </c:pt>
                      <c:pt idx="2571">
                        <c:v>30.71</c:v>
                      </c:pt>
                      <c:pt idx="2572">
                        <c:v>30.72</c:v>
                      </c:pt>
                      <c:pt idx="2573">
                        <c:v>30.73</c:v>
                      </c:pt>
                      <c:pt idx="2574">
                        <c:v>30.74</c:v>
                      </c:pt>
                      <c:pt idx="2575">
                        <c:v>30.75</c:v>
                      </c:pt>
                      <c:pt idx="2576">
                        <c:v>30.76</c:v>
                      </c:pt>
                      <c:pt idx="2577">
                        <c:v>30.77</c:v>
                      </c:pt>
                      <c:pt idx="2578">
                        <c:v>30.78</c:v>
                      </c:pt>
                      <c:pt idx="2579">
                        <c:v>30.79</c:v>
                      </c:pt>
                      <c:pt idx="2580">
                        <c:v>30.8</c:v>
                      </c:pt>
                      <c:pt idx="2581">
                        <c:v>30.81</c:v>
                      </c:pt>
                      <c:pt idx="2582">
                        <c:v>30.82</c:v>
                      </c:pt>
                      <c:pt idx="2583">
                        <c:v>30.83</c:v>
                      </c:pt>
                      <c:pt idx="2584">
                        <c:v>30.84</c:v>
                      </c:pt>
                      <c:pt idx="2585">
                        <c:v>30.85</c:v>
                      </c:pt>
                      <c:pt idx="2586">
                        <c:v>30.86</c:v>
                      </c:pt>
                      <c:pt idx="2587">
                        <c:v>30.87</c:v>
                      </c:pt>
                      <c:pt idx="2588">
                        <c:v>30.88</c:v>
                      </c:pt>
                      <c:pt idx="2589">
                        <c:v>30.89</c:v>
                      </c:pt>
                      <c:pt idx="2590">
                        <c:v>30.9</c:v>
                      </c:pt>
                      <c:pt idx="2591">
                        <c:v>30.91</c:v>
                      </c:pt>
                      <c:pt idx="2592">
                        <c:v>30.92</c:v>
                      </c:pt>
                      <c:pt idx="2593">
                        <c:v>30.93</c:v>
                      </c:pt>
                      <c:pt idx="2594">
                        <c:v>30.94</c:v>
                      </c:pt>
                      <c:pt idx="2595">
                        <c:v>30.95</c:v>
                      </c:pt>
                      <c:pt idx="2596">
                        <c:v>30.96</c:v>
                      </c:pt>
                      <c:pt idx="2597">
                        <c:v>30.97</c:v>
                      </c:pt>
                      <c:pt idx="2598">
                        <c:v>30.98</c:v>
                      </c:pt>
                      <c:pt idx="2599">
                        <c:v>30.99</c:v>
                      </c:pt>
                      <c:pt idx="2600">
                        <c:v>31</c:v>
                      </c:pt>
                      <c:pt idx="2601">
                        <c:v>31.01</c:v>
                      </c:pt>
                      <c:pt idx="2602">
                        <c:v>31.02</c:v>
                      </c:pt>
                      <c:pt idx="2603">
                        <c:v>31.03</c:v>
                      </c:pt>
                      <c:pt idx="2604">
                        <c:v>31.04</c:v>
                      </c:pt>
                      <c:pt idx="2605">
                        <c:v>31.05</c:v>
                      </c:pt>
                      <c:pt idx="2606">
                        <c:v>31.06</c:v>
                      </c:pt>
                      <c:pt idx="2607">
                        <c:v>31.07</c:v>
                      </c:pt>
                      <c:pt idx="2608">
                        <c:v>31.08</c:v>
                      </c:pt>
                      <c:pt idx="2609">
                        <c:v>31.09</c:v>
                      </c:pt>
                      <c:pt idx="2610">
                        <c:v>31.1</c:v>
                      </c:pt>
                      <c:pt idx="2611">
                        <c:v>31.11</c:v>
                      </c:pt>
                      <c:pt idx="2612">
                        <c:v>31.12</c:v>
                      </c:pt>
                      <c:pt idx="2613">
                        <c:v>31.13</c:v>
                      </c:pt>
                      <c:pt idx="2614">
                        <c:v>31.14</c:v>
                      </c:pt>
                      <c:pt idx="2615">
                        <c:v>31.15</c:v>
                      </c:pt>
                      <c:pt idx="2616">
                        <c:v>31.16</c:v>
                      </c:pt>
                      <c:pt idx="2617">
                        <c:v>31.17</c:v>
                      </c:pt>
                      <c:pt idx="2618">
                        <c:v>31.18</c:v>
                      </c:pt>
                      <c:pt idx="2619">
                        <c:v>31.19</c:v>
                      </c:pt>
                      <c:pt idx="2620">
                        <c:v>31.2</c:v>
                      </c:pt>
                      <c:pt idx="2621">
                        <c:v>31.21</c:v>
                      </c:pt>
                      <c:pt idx="2622">
                        <c:v>31.22</c:v>
                      </c:pt>
                      <c:pt idx="2623">
                        <c:v>31.23</c:v>
                      </c:pt>
                      <c:pt idx="2624">
                        <c:v>31.24</c:v>
                      </c:pt>
                      <c:pt idx="2625">
                        <c:v>31.25</c:v>
                      </c:pt>
                      <c:pt idx="2626">
                        <c:v>31.26</c:v>
                      </c:pt>
                      <c:pt idx="2627">
                        <c:v>31.27</c:v>
                      </c:pt>
                      <c:pt idx="2628">
                        <c:v>31.28</c:v>
                      </c:pt>
                      <c:pt idx="2629">
                        <c:v>31.29</c:v>
                      </c:pt>
                      <c:pt idx="2630">
                        <c:v>31.3</c:v>
                      </c:pt>
                      <c:pt idx="2631">
                        <c:v>31.31</c:v>
                      </c:pt>
                      <c:pt idx="2632">
                        <c:v>31.32</c:v>
                      </c:pt>
                      <c:pt idx="2633">
                        <c:v>31.33</c:v>
                      </c:pt>
                      <c:pt idx="2634">
                        <c:v>31.34</c:v>
                      </c:pt>
                      <c:pt idx="2635">
                        <c:v>31.35</c:v>
                      </c:pt>
                      <c:pt idx="2636">
                        <c:v>31.36</c:v>
                      </c:pt>
                      <c:pt idx="2637">
                        <c:v>31.37</c:v>
                      </c:pt>
                      <c:pt idx="2638">
                        <c:v>31.38</c:v>
                      </c:pt>
                      <c:pt idx="2639">
                        <c:v>31.39</c:v>
                      </c:pt>
                      <c:pt idx="2640">
                        <c:v>31.4</c:v>
                      </c:pt>
                      <c:pt idx="2641">
                        <c:v>31.41</c:v>
                      </c:pt>
                      <c:pt idx="2642">
                        <c:v>31.42</c:v>
                      </c:pt>
                      <c:pt idx="2643">
                        <c:v>31.43</c:v>
                      </c:pt>
                      <c:pt idx="2644">
                        <c:v>31.44</c:v>
                      </c:pt>
                      <c:pt idx="2645">
                        <c:v>31.45</c:v>
                      </c:pt>
                      <c:pt idx="2646">
                        <c:v>31.46</c:v>
                      </c:pt>
                      <c:pt idx="2647">
                        <c:v>31.47</c:v>
                      </c:pt>
                      <c:pt idx="2648">
                        <c:v>31.48</c:v>
                      </c:pt>
                      <c:pt idx="2649">
                        <c:v>31.49</c:v>
                      </c:pt>
                      <c:pt idx="2650">
                        <c:v>31.5</c:v>
                      </c:pt>
                      <c:pt idx="2651">
                        <c:v>31.51</c:v>
                      </c:pt>
                      <c:pt idx="2652">
                        <c:v>31.52</c:v>
                      </c:pt>
                      <c:pt idx="2653">
                        <c:v>31.53</c:v>
                      </c:pt>
                      <c:pt idx="2654">
                        <c:v>31.54</c:v>
                      </c:pt>
                      <c:pt idx="2655">
                        <c:v>31.55</c:v>
                      </c:pt>
                      <c:pt idx="2656">
                        <c:v>31.56</c:v>
                      </c:pt>
                      <c:pt idx="2657">
                        <c:v>31.57</c:v>
                      </c:pt>
                      <c:pt idx="2658">
                        <c:v>31.58</c:v>
                      </c:pt>
                      <c:pt idx="2659">
                        <c:v>31.59</c:v>
                      </c:pt>
                      <c:pt idx="2660">
                        <c:v>31.6</c:v>
                      </c:pt>
                      <c:pt idx="2661">
                        <c:v>31.61</c:v>
                      </c:pt>
                      <c:pt idx="2662">
                        <c:v>31.62</c:v>
                      </c:pt>
                      <c:pt idx="2663">
                        <c:v>31.63</c:v>
                      </c:pt>
                      <c:pt idx="2664">
                        <c:v>31.64</c:v>
                      </c:pt>
                      <c:pt idx="2665">
                        <c:v>31.65</c:v>
                      </c:pt>
                      <c:pt idx="2666">
                        <c:v>31.66</c:v>
                      </c:pt>
                      <c:pt idx="2667">
                        <c:v>31.67</c:v>
                      </c:pt>
                      <c:pt idx="2668">
                        <c:v>31.68</c:v>
                      </c:pt>
                      <c:pt idx="2669">
                        <c:v>31.69</c:v>
                      </c:pt>
                      <c:pt idx="2670">
                        <c:v>31.7</c:v>
                      </c:pt>
                      <c:pt idx="2671">
                        <c:v>31.71</c:v>
                      </c:pt>
                      <c:pt idx="2672">
                        <c:v>31.72</c:v>
                      </c:pt>
                      <c:pt idx="2673">
                        <c:v>31.73</c:v>
                      </c:pt>
                      <c:pt idx="2674">
                        <c:v>31.74</c:v>
                      </c:pt>
                      <c:pt idx="2675">
                        <c:v>31.75</c:v>
                      </c:pt>
                      <c:pt idx="2676">
                        <c:v>31.76</c:v>
                      </c:pt>
                      <c:pt idx="2677">
                        <c:v>31.77</c:v>
                      </c:pt>
                      <c:pt idx="2678">
                        <c:v>31.78</c:v>
                      </c:pt>
                      <c:pt idx="2679">
                        <c:v>31.79</c:v>
                      </c:pt>
                      <c:pt idx="2680">
                        <c:v>31.8</c:v>
                      </c:pt>
                      <c:pt idx="2681">
                        <c:v>31.81</c:v>
                      </c:pt>
                      <c:pt idx="2682">
                        <c:v>31.82</c:v>
                      </c:pt>
                      <c:pt idx="2683">
                        <c:v>31.83</c:v>
                      </c:pt>
                      <c:pt idx="2684">
                        <c:v>31.84</c:v>
                      </c:pt>
                      <c:pt idx="2685">
                        <c:v>31.85</c:v>
                      </c:pt>
                      <c:pt idx="2686">
                        <c:v>31.86</c:v>
                      </c:pt>
                      <c:pt idx="2687">
                        <c:v>31.87</c:v>
                      </c:pt>
                      <c:pt idx="2688">
                        <c:v>31.88</c:v>
                      </c:pt>
                      <c:pt idx="2689">
                        <c:v>31.89</c:v>
                      </c:pt>
                      <c:pt idx="2690">
                        <c:v>31.9</c:v>
                      </c:pt>
                      <c:pt idx="2691">
                        <c:v>31.91</c:v>
                      </c:pt>
                      <c:pt idx="2692">
                        <c:v>31.92</c:v>
                      </c:pt>
                      <c:pt idx="2693">
                        <c:v>31.93</c:v>
                      </c:pt>
                      <c:pt idx="2694">
                        <c:v>31.94</c:v>
                      </c:pt>
                      <c:pt idx="2695">
                        <c:v>31.95</c:v>
                      </c:pt>
                      <c:pt idx="2696">
                        <c:v>31.96</c:v>
                      </c:pt>
                      <c:pt idx="2697">
                        <c:v>31.97</c:v>
                      </c:pt>
                      <c:pt idx="2698">
                        <c:v>31.98</c:v>
                      </c:pt>
                      <c:pt idx="2699">
                        <c:v>31.99</c:v>
                      </c:pt>
                      <c:pt idx="2700">
                        <c:v>32</c:v>
                      </c:pt>
                      <c:pt idx="2701">
                        <c:v>32.01</c:v>
                      </c:pt>
                      <c:pt idx="2702">
                        <c:v>32.020000000000003</c:v>
                      </c:pt>
                      <c:pt idx="2703">
                        <c:v>32.03</c:v>
                      </c:pt>
                      <c:pt idx="2704">
                        <c:v>32.04</c:v>
                      </c:pt>
                      <c:pt idx="2705">
                        <c:v>32.049999999999997</c:v>
                      </c:pt>
                      <c:pt idx="2706">
                        <c:v>32.06</c:v>
                      </c:pt>
                      <c:pt idx="2707">
                        <c:v>32.07</c:v>
                      </c:pt>
                      <c:pt idx="2708">
                        <c:v>32.08</c:v>
                      </c:pt>
                      <c:pt idx="2709">
                        <c:v>32.090000000000003</c:v>
                      </c:pt>
                      <c:pt idx="2710">
                        <c:v>32.1</c:v>
                      </c:pt>
                      <c:pt idx="2711">
                        <c:v>32.11</c:v>
                      </c:pt>
                      <c:pt idx="2712">
                        <c:v>32.119999999999997</c:v>
                      </c:pt>
                      <c:pt idx="2713">
                        <c:v>32.130000000000003</c:v>
                      </c:pt>
                      <c:pt idx="2714">
                        <c:v>32.14</c:v>
                      </c:pt>
                      <c:pt idx="2715">
                        <c:v>32.15</c:v>
                      </c:pt>
                      <c:pt idx="2716">
                        <c:v>32.159999999999997</c:v>
                      </c:pt>
                      <c:pt idx="2717">
                        <c:v>32.17</c:v>
                      </c:pt>
                      <c:pt idx="2718">
                        <c:v>32.18</c:v>
                      </c:pt>
                      <c:pt idx="2719">
                        <c:v>32.19</c:v>
                      </c:pt>
                      <c:pt idx="2720">
                        <c:v>32.200000000000003</c:v>
                      </c:pt>
                      <c:pt idx="2721">
                        <c:v>32.21</c:v>
                      </c:pt>
                      <c:pt idx="2722">
                        <c:v>32.22</c:v>
                      </c:pt>
                      <c:pt idx="2723">
                        <c:v>32.229999999999997</c:v>
                      </c:pt>
                      <c:pt idx="2724">
                        <c:v>32.24</c:v>
                      </c:pt>
                      <c:pt idx="2725">
                        <c:v>32.25</c:v>
                      </c:pt>
                      <c:pt idx="2726">
                        <c:v>32.26</c:v>
                      </c:pt>
                      <c:pt idx="2727">
                        <c:v>32.270000000000003</c:v>
                      </c:pt>
                      <c:pt idx="2728">
                        <c:v>32.28</c:v>
                      </c:pt>
                      <c:pt idx="2729">
                        <c:v>32.29</c:v>
                      </c:pt>
                      <c:pt idx="2730">
                        <c:v>32.299999999999997</c:v>
                      </c:pt>
                      <c:pt idx="2731">
                        <c:v>32.31</c:v>
                      </c:pt>
                      <c:pt idx="2732">
                        <c:v>32.32</c:v>
                      </c:pt>
                      <c:pt idx="2733">
                        <c:v>32.33</c:v>
                      </c:pt>
                      <c:pt idx="2734">
                        <c:v>32.340000000000003</c:v>
                      </c:pt>
                      <c:pt idx="2735">
                        <c:v>32.35</c:v>
                      </c:pt>
                      <c:pt idx="2736">
                        <c:v>32.36</c:v>
                      </c:pt>
                      <c:pt idx="2737">
                        <c:v>32.369999999999997</c:v>
                      </c:pt>
                      <c:pt idx="2738">
                        <c:v>32.380000000000003</c:v>
                      </c:pt>
                      <c:pt idx="2739">
                        <c:v>32.39</c:v>
                      </c:pt>
                      <c:pt idx="2740">
                        <c:v>32.4</c:v>
                      </c:pt>
                      <c:pt idx="2741">
                        <c:v>32.409999999999997</c:v>
                      </c:pt>
                      <c:pt idx="2742">
                        <c:v>32.42</c:v>
                      </c:pt>
                      <c:pt idx="2743">
                        <c:v>32.43</c:v>
                      </c:pt>
                      <c:pt idx="2744">
                        <c:v>32.44</c:v>
                      </c:pt>
                      <c:pt idx="2745">
                        <c:v>32.450000000000003</c:v>
                      </c:pt>
                      <c:pt idx="2746">
                        <c:v>32.46</c:v>
                      </c:pt>
                      <c:pt idx="2747">
                        <c:v>32.47</c:v>
                      </c:pt>
                      <c:pt idx="2748">
                        <c:v>32.479999999999997</c:v>
                      </c:pt>
                      <c:pt idx="2749">
                        <c:v>32.49</c:v>
                      </c:pt>
                      <c:pt idx="2750">
                        <c:v>32.5</c:v>
                      </c:pt>
                      <c:pt idx="2751">
                        <c:v>32.51</c:v>
                      </c:pt>
                      <c:pt idx="2752">
                        <c:v>32.520000000000003</c:v>
                      </c:pt>
                      <c:pt idx="2753">
                        <c:v>32.53</c:v>
                      </c:pt>
                      <c:pt idx="2754">
                        <c:v>32.54</c:v>
                      </c:pt>
                      <c:pt idx="2755">
                        <c:v>32.549999999999997</c:v>
                      </c:pt>
                      <c:pt idx="2756">
                        <c:v>32.56</c:v>
                      </c:pt>
                      <c:pt idx="2757">
                        <c:v>32.57</c:v>
                      </c:pt>
                      <c:pt idx="2758">
                        <c:v>32.58</c:v>
                      </c:pt>
                      <c:pt idx="2759">
                        <c:v>32.590000000000003</c:v>
                      </c:pt>
                      <c:pt idx="2760">
                        <c:v>32.6</c:v>
                      </c:pt>
                      <c:pt idx="2761">
                        <c:v>32.61</c:v>
                      </c:pt>
                      <c:pt idx="2762">
                        <c:v>32.619999999999997</c:v>
                      </c:pt>
                      <c:pt idx="2763">
                        <c:v>32.630000000000003</c:v>
                      </c:pt>
                      <c:pt idx="2764">
                        <c:v>32.64</c:v>
                      </c:pt>
                      <c:pt idx="2765">
                        <c:v>32.65</c:v>
                      </c:pt>
                      <c:pt idx="2766">
                        <c:v>32.659999999999997</c:v>
                      </c:pt>
                      <c:pt idx="2767">
                        <c:v>32.67</c:v>
                      </c:pt>
                      <c:pt idx="2768">
                        <c:v>32.68</c:v>
                      </c:pt>
                      <c:pt idx="2769">
                        <c:v>32.69</c:v>
                      </c:pt>
                      <c:pt idx="2770">
                        <c:v>32.700000000000003</c:v>
                      </c:pt>
                      <c:pt idx="2771">
                        <c:v>32.71</c:v>
                      </c:pt>
                      <c:pt idx="2772">
                        <c:v>32.72</c:v>
                      </c:pt>
                      <c:pt idx="2773">
                        <c:v>32.729999999999997</c:v>
                      </c:pt>
                      <c:pt idx="2774">
                        <c:v>32.74</c:v>
                      </c:pt>
                      <c:pt idx="2775">
                        <c:v>32.75</c:v>
                      </c:pt>
                      <c:pt idx="2776">
                        <c:v>32.76</c:v>
                      </c:pt>
                      <c:pt idx="2777">
                        <c:v>32.770000000000003</c:v>
                      </c:pt>
                      <c:pt idx="2778">
                        <c:v>32.78</c:v>
                      </c:pt>
                      <c:pt idx="2779">
                        <c:v>32.79</c:v>
                      </c:pt>
                      <c:pt idx="2780">
                        <c:v>32.799999999999997</c:v>
                      </c:pt>
                      <c:pt idx="2781">
                        <c:v>32.81</c:v>
                      </c:pt>
                      <c:pt idx="2782">
                        <c:v>32.82</c:v>
                      </c:pt>
                      <c:pt idx="2783">
                        <c:v>32.83</c:v>
                      </c:pt>
                      <c:pt idx="2784">
                        <c:v>32.840000000000003</c:v>
                      </c:pt>
                      <c:pt idx="2785">
                        <c:v>32.85</c:v>
                      </c:pt>
                      <c:pt idx="2786">
                        <c:v>32.86</c:v>
                      </c:pt>
                      <c:pt idx="2787">
                        <c:v>32.869999999999997</c:v>
                      </c:pt>
                      <c:pt idx="2788">
                        <c:v>32.880000000000003</c:v>
                      </c:pt>
                      <c:pt idx="2789">
                        <c:v>32.89</c:v>
                      </c:pt>
                      <c:pt idx="2790">
                        <c:v>32.9</c:v>
                      </c:pt>
                      <c:pt idx="2791">
                        <c:v>32.909999999999997</c:v>
                      </c:pt>
                      <c:pt idx="2792">
                        <c:v>32.92</c:v>
                      </c:pt>
                      <c:pt idx="2793">
                        <c:v>32.93</c:v>
                      </c:pt>
                      <c:pt idx="2794">
                        <c:v>32.94</c:v>
                      </c:pt>
                      <c:pt idx="2795">
                        <c:v>32.950000000000003</c:v>
                      </c:pt>
                      <c:pt idx="2796">
                        <c:v>32.96</c:v>
                      </c:pt>
                      <c:pt idx="2797">
                        <c:v>32.97</c:v>
                      </c:pt>
                      <c:pt idx="2798">
                        <c:v>32.979999999999997</c:v>
                      </c:pt>
                      <c:pt idx="2799">
                        <c:v>32.99</c:v>
                      </c:pt>
                      <c:pt idx="2800">
                        <c:v>33</c:v>
                      </c:pt>
                      <c:pt idx="2801">
                        <c:v>33.01</c:v>
                      </c:pt>
                      <c:pt idx="2802">
                        <c:v>33.020000000000003</c:v>
                      </c:pt>
                      <c:pt idx="2803">
                        <c:v>33.03</c:v>
                      </c:pt>
                      <c:pt idx="2804">
                        <c:v>33.04</c:v>
                      </c:pt>
                      <c:pt idx="2805">
                        <c:v>33.049999999999997</c:v>
                      </c:pt>
                      <c:pt idx="2806">
                        <c:v>33.06</c:v>
                      </c:pt>
                      <c:pt idx="2807">
                        <c:v>33.07</c:v>
                      </c:pt>
                      <c:pt idx="2808">
                        <c:v>33.08</c:v>
                      </c:pt>
                      <c:pt idx="2809">
                        <c:v>33.090000000000003</c:v>
                      </c:pt>
                      <c:pt idx="2810">
                        <c:v>33.1</c:v>
                      </c:pt>
                      <c:pt idx="2811">
                        <c:v>33.11</c:v>
                      </c:pt>
                      <c:pt idx="2812">
                        <c:v>33.119999999999997</c:v>
                      </c:pt>
                      <c:pt idx="2813">
                        <c:v>33.130000000000003</c:v>
                      </c:pt>
                      <c:pt idx="2814">
                        <c:v>33.14</c:v>
                      </c:pt>
                      <c:pt idx="2815">
                        <c:v>33.15</c:v>
                      </c:pt>
                      <c:pt idx="2816">
                        <c:v>33.159999999999997</c:v>
                      </c:pt>
                      <c:pt idx="2817">
                        <c:v>33.17</c:v>
                      </c:pt>
                      <c:pt idx="2818">
                        <c:v>33.18</c:v>
                      </c:pt>
                      <c:pt idx="2819">
                        <c:v>33.19</c:v>
                      </c:pt>
                      <c:pt idx="2820">
                        <c:v>33.200000000000003</c:v>
                      </c:pt>
                      <c:pt idx="2821">
                        <c:v>33.21</c:v>
                      </c:pt>
                      <c:pt idx="2822">
                        <c:v>33.22</c:v>
                      </c:pt>
                      <c:pt idx="2823">
                        <c:v>33.229999999999997</c:v>
                      </c:pt>
                      <c:pt idx="2824">
                        <c:v>33.24</c:v>
                      </c:pt>
                      <c:pt idx="2825">
                        <c:v>33.25</c:v>
                      </c:pt>
                      <c:pt idx="2826">
                        <c:v>33.26</c:v>
                      </c:pt>
                      <c:pt idx="2827">
                        <c:v>33.270000000000003</c:v>
                      </c:pt>
                      <c:pt idx="2828">
                        <c:v>33.28</c:v>
                      </c:pt>
                      <c:pt idx="2829">
                        <c:v>33.29</c:v>
                      </c:pt>
                      <c:pt idx="2830">
                        <c:v>33.299999999999997</c:v>
                      </c:pt>
                      <c:pt idx="2831">
                        <c:v>33.31</c:v>
                      </c:pt>
                      <c:pt idx="2832">
                        <c:v>33.32</c:v>
                      </c:pt>
                      <c:pt idx="2833">
                        <c:v>33.33</c:v>
                      </c:pt>
                      <c:pt idx="2834">
                        <c:v>33.340000000000003</c:v>
                      </c:pt>
                      <c:pt idx="2835">
                        <c:v>33.35</c:v>
                      </c:pt>
                      <c:pt idx="2836">
                        <c:v>33.36</c:v>
                      </c:pt>
                      <c:pt idx="2837">
                        <c:v>33.369999999999997</c:v>
                      </c:pt>
                      <c:pt idx="2838">
                        <c:v>33.380000000000003</c:v>
                      </c:pt>
                      <c:pt idx="2839">
                        <c:v>33.39</c:v>
                      </c:pt>
                      <c:pt idx="2840">
                        <c:v>33.4</c:v>
                      </c:pt>
                      <c:pt idx="2841">
                        <c:v>33.409999999999997</c:v>
                      </c:pt>
                      <c:pt idx="2842">
                        <c:v>33.42</c:v>
                      </c:pt>
                      <c:pt idx="2843">
                        <c:v>33.43</c:v>
                      </c:pt>
                      <c:pt idx="2844">
                        <c:v>33.44</c:v>
                      </c:pt>
                      <c:pt idx="2845">
                        <c:v>33.450000000000003</c:v>
                      </c:pt>
                      <c:pt idx="2846">
                        <c:v>33.46</c:v>
                      </c:pt>
                      <c:pt idx="2847">
                        <c:v>33.47</c:v>
                      </c:pt>
                      <c:pt idx="2848">
                        <c:v>33.479999999999997</c:v>
                      </c:pt>
                      <c:pt idx="2849">
                        <c:v>33.49</c:v>
                      </c:pt>
                      <c:pt idx="2850">
                        <c:v>33.5</c:v>
                      </c:pt>
                      <c:pt idx="2851">
                        <c:v>33.51</c:v>
                      </c:pt>
                      <c:pt idx="2852">
                        <c:v>33.520000000000003</c:v>
                      </c:pt>
                      <c:pt idx="2853">
                        <c:v>33.53</c:v>
                      </c:pt>
                      <c:pt idx="2854">
                        <c:v>33.54</c:v>
                      </c:pt>
                      <c:pt idx="2855">
                        <c:v>33.549999999999997</c:v>
                      </c:pt>
                      <c:pt idx="2856">
                        <c:v>33.56</c:v>
                      </c:pt>
                      <c:pt idx="2857">
                        <c:v>33.57</c:v>
                      </c:pt>
                      <c:pt idx="2858">
                        <c:v>33.58</c:v>
                      </c:pt>
                      <c:pt idx="2859">
                        <c:v>33.590000000000003</c:v>
                      </c:pt>
                      <c:pt idx="2860">
                        <c:v>33.6</c:v>
                      </c:pt>
                      <c:pt idx="2861">
                        <c:v>33.61</c:v>
                      </c:pt>
                      <c:pt idx="2862">
                        <c:v>33.619999999999997</c:v>
                      </c:pt>
                      <c:pt idx="2863">
                        <c:v>33.630000000000003</c:v>
                      </c:pt>
                      <c:pt idx="2864">
                        <c:v>33.64</c:v>
                      </c:pt>
                      <c:pt idx="2865">
                        <c:v>33.65</c:v>
                      </c:pt>
                      <c:pt idx="2866">
                        <c:v>33.659999999999997</c:v>
                      </c:pt>
                      <c:pt idx="2867">
                        <c:v>33.67</c:v>
                      </c:pt>
                      <c:pt idx="2868">
                        <c:v>33.68</c:v>
                      </c:pt>
                      <c:pt idx="2869">
                        <c:v>33.69</c:v>
                      </c:pt>
                      <c:pt idx="2870">
                        <c:v>33.700000000000003</c:v>
                      </c:pt>
                      <c:pt idx="2871">
                        <c:v>33.71</c:v>
                      </c:pt>
                      <c:pt idx="2872">
                        <c:v>33.72</c:v>
                      </c:pt>
                      <c:pt idx="2873">
                        <c:v>33.729999999999997</c:v>
                      </c:pt>
                      <c:pt idx="2874">
                        <c:v>33.74</c:v>
                      </c:pt>
                      <c:pt idx="2875">
                        <c:v>33.75</c:v>
                      </c:pt>
                      <c:pt idx="2876">
                        <c:v>33.76</c:v>
                      </c:pt>
                      <c:pt idx="2877">
                        <c:v>33.770000000000003</c:v>
                      </c:pt>
                      <c:pt idx="2878">
                        <c:v>33.78</c:v>
                      </c:pt>
                      <c:pt idx="2879">
                        <c:v>33.79</c:v>
                      </c:pt>
                      <c:pt idx="2880">
                        <c:v>33.799999999999997</c:v>
                      </c:pt>
                      <c:pt idx="2881">
                        <c:v>33.81</c:v>
                      </c:pt>
                      <c:pt idx="2882">
                        <c:v>33.82</c:v>
                      </c:pt>
                      <c:pt idx="2883">
                        <c:v>33.83</c:v>
                      </c:pt>
                      <c:pt idx="2884">
                        <c:v>33.840000000000003</c:v>
                      </c:pt>
                      <c:pt idx="2885">
                        <c:v>33.85</c:v>
                      </c:pt>
                      <c:pt idx="2886">
                        <c:v>33.86</c:v>
                      </c:pt>
                      <c:pt idx="2887">
                        <c:v>33.869999999999997</c:v>
                      </c:pt>
                      <c:pt idx="2888">
                        <c:v>33.880000000000003</c:v>
                      </c:pt>
                      <c:pt idx="2889">
                        <c:v>33.89</c:v>
                      </c:pt>
                      <c:pt idx="2890">
                        <c:v>33.9</c:v>
                      </c:pt>
                      <c:pt idx="2891">
                        <c:v>33.909999999999997</c:v>
                      </c:pt>
                      <c:pt idx="2892">
                        <c:v>33.92</c:v>
                      </c:pt>
                      <c:pt idx="2893">
                        <c:v>33.93</c:v>
                      </c:pt>
                      <c:pt idx="2894">
                        <c:v>33.94</c:v>
                      </c:pt>
                      <c:pt idx="2895">
                        <c:v>33.950000000000003</c:v>
                      </c:pt>
                      <c:pt idx="2896">
                        <c:v>33.96</c:v>
                      </c:pt>
                      <c:pt idx="2897">
                        <c:v>33.97</c:v>
                      </c:pt>
                      <c:pt idx="2898">
                        <c:v>33.979999999999997</c:v>
                      </c:pt>
                      <c:pt idx="2899">
                        <c:v>33.99</c:v>
                      </c:pt>
                      <c:pt idx="2900">
                        <c:v>34</c:v>
                      </c:pt>
                      <c:pt idx="2901">
                        <c:v>34.01</c:v>
                      </c:pt>
                      <c:pt idx="2902">
                        <c:v>34.020000000000003</c:v>
                      </c:pt>
                      <c:pt idx="2903">
                        <c:v>34.03</c:v>
                      </c:pt>
                      <c:pt idx="2904">
                        <c:v>34.04</c:v>
                      </c:pt>
                      <c:pt idx="2905">
                        <c:v>34.049999999999997</c:v>
                      </c:pt>
                      <c:pt idx="2906">
                        <c:v>34.06</c:v>
                      </c:pt>
                      <c:pt idx="2907">
                        <c:v>34.07</c:v>
                      </c:pt>
                      <c:pt idx="2908">
                        <c:v>34.08</c:v>
                      </c:pt>
                      <c:pt idx="2909">
                        <c:v>34.090000000000003</c:v>
                      </c:pt>
                      <c:pt idx="2910">
                        <c:v>34.1</c:v>
                      </c:pt>
                      <c:pt idx="2911">
                        <c:v>34.11</c:v>
                      </c:pt>
                      <c:pt idx="2912">
                        <c:v>34.119999999999997</c:v>
                      </c:pt>
                      <c:pt idx="2913">
                        <c:v>34.130000000000003</c:v>
                      </c:pt>
                      <c:pt idx="2914">
                        <c:v>34.14</c:v>
                      </c:pt>
                      <c:pt idx="2915">
                        <c:v>34.15</c:v>
                      </c:pt>
                      <c:pt idx="2916">
                        <c:v>34.159999999999997</c:v>
                      </c:pt>
                      <c:pt idx="2917">
                        <c:v>34.17</c:v>
                      </c:pt>
                      <c:pt idx="2918">
                        <c:v>34.18</c:v>
                      </c:pt>
                      <c:pt idx="2919">
                        <c:v>34.19</c:v>
                      </c:pt>
                      <c:pt idx="2920">
                        <c:v>34.200000000000003</c:v>
                      </c:pt>
                      <c:pt idx="2921">
                        <c:v>34.21</c:v>
                      </c:pt>
                      <c:pt idx="2922">
                        <c:v>34.22</c:v>
                      </c:pt>
                      <c:pt idx="2923">
                        <c:v>34.229999999999997</c:v>
                      </c:pt>
                      <c:pt idx="2924">
                        <c:v>34.24</c:v>
                      </c:pt>
                      <c:pt idx="2925">
                        <c:v>34.25</c:v>
                      </c:pt>
                      <c:pt idx="2926">
                        <c:v>34.26</c:v>
                      </c:pt>
                      <c:pt idx="2927">
                        <c:v>34.270000000000003</c:v>
                      </c:pt>
                      <c:pt idx="2928">
                        <c:v>34.28</c:v>
                      </c:pt>
                      <c:pt idx="2929">
                        <c:v>34.29</c:v>
                      </c:pt>
                      <c:pt idx="2930">
                        <c:v>34.299999999999997</c:v>
                      </c:pt>
                      <c:pt idx="2931">
                        <c:v>34.31</c:v>
                      </c:pt>
                      <c:pt idx="2932">
                        <c:v>34.32</c:v>
                      </c:pt>
                      <c:pt idx="2933">
                        <c:v>34.33</c:v>
                      </c:pt>
                      <c:pt idx="2934">
                        <c:v>34.340000000000003</c:v>
                      </c:pt>
                      <c:pt idx="2935">
                        <c:v>34.35</c:v>
                      </c:pt>
                      <c:pt idx="2936">
                        <c:v>34.36</c:v>
                      </c:pt>
                      <c:pt idx="2937">
                        <c:v>34.369999999999997</c:v>
                      </c:pt>
                      <c:pt idx="2938">
                        <c:v>34.380000000000003</c:v>
                      </c:pt>
                      <c:pt idx="2939">
                        <c:v>34.39</c:v>
                      </c:pt>
                      <c:pt idx="2940">
                        <c:v>34.4</c:v>
                      </c:pt>
                      <c:pt idx="2941">
                        <c:v>34.409999999999997</c:v>
                      </c:pt>
                      <c:pt idx="2942">
                        <c:v>34.42</c:v>
                      </c:pt>
                      <c:pt idx="2943">
                        <c:v>34.43</c:v>
                      </c:pt>
                      <c:pt idx="2944">
                        <c:v>34.44</c:v>
                      </c:pt>
                      <c:pt idx="2945">
                        <c:v>34.450000000000003</c:v>
                      </c:pt>
                      <c:pt idx="2946">
                        <c:v>34.46</c:v>
                      </c:pt>
                      <c:pt idx="2947">
                        <c:v>34.47</c:v>
                      </c:pt>
                      <c:pt idx="2948">
                        <c:v>34.479999999999997</c:v>
                      </c:pt>
                      <c:pt idx="2949">
                        <c:v>34.49</c:v>
                      </c:pt>
                      <c:pt idx="2950">
                        <c:v>34.5</c:v>
                      </c:pt>
                      <c:pt idx="2951">
                        <c:v>34.51</c:v>
                      </c:pt>
                      <c:pt idx="2952">
                        <c:v>34.520000000000003</c:v>
                      </c:pt>
                      <c:pt idx="2953">
                        <c:v>34.53</c:v>
                      </c:pt>
                      <c:pt idx="2954">
                        <c:v>34.54</c:v>
                      </c:pt>
                      <c:pt idx="2955">
                        <c:v>34.549999999999997</c:v>
                      </c:pt>
                      <c:pt idx="2956">
                        <c:v>34.56</c:v>
                      </c:pt>
                      <c:pt idx="2957">
                        <c:v>34.57</c:v>
                      </c:pt>
                      <c:pt idx="2958">
                        <c:v>34.58</c:v>
                      </c:pt>
                      <c:pt idx="2959">
                        <c:v>34.590000000000003</c:v>
                      </c:pt>
                      <c:pt idx="2960">
                        <c:v>34.6</c:v>
                      </c:pt>
                      <c:pt idx="2961">
                        <c:v>34.61</c:v>
                      </c:pt>
                      <c:pt idx="2962">
                        <c:v>34.619999999999997</c:v>
                      </c:pt>
                      <c:pt idx="2963">
                        <c:v>34.630000000000003</c:v>
                      </c:pt>
                      <c:pt idx="2964">
                        <c:v>34.64</c:v>
                      </c:pt>
                      <c:pt idx="2965">
                        <c:v>34.65</c:v>
                      </c:pt>
                      <c:pt idx="2966">
                        <c:v>34.659999999999997</c:v>
                      </c:pt>
                      <c:pt idx="2967">
                        <c:v>34.67</c:v>
                      </c:pt>
                      <c:pt idx="2968">
                        <c:v>34.68</c:v>
                      </c:pt>
                      <c:pt idx="2969">
                        <c:v>34.69</c:v>
                      </c:pt>
                      <c:pt idx="2970">
                        <c:v>34.700000000000003</c:v>
                      </c:pt>
                      <c:pt idx="2971">
                        <c:v>34.71</c:v>
                      </c:pt>
                      <c:pt idx="2972">
                        <c:v>34.72</c:v>
                      </c:pt>
                      <c:pt idx="2973">
                        <c:v>34.729999999999997</c:v>
                      </c:pt>
                      <c:pt idx="2974">
                        <c:v>34.74</c:v>
                      </c:pt>
                      <c:pt idx="2975">
                        <c:v>34.75</c:v>
                      </c:pt>
                      <c:pt idx="2976">
                        <c:v>34.76</c:v>
                      </c:pt>
                      <c:pt idx="2977">
                        <c:v>34.770000000000003</c:v>
                      </c:pt>
                      <c:pt idx="2978">
                        <c:v>34.78</c:v>
                      </c:pt>
                      <c:pt idx="2979">
                        <c:v>34.79</c:v>
                      </c:pt>
                      <c:pt idx="2980">
                        <c:v>34.799999999999997</c:v>
                      </c:pt>
                      <c:pt idx="2981">
                        <c:v>34.81</c:v>
                      </c:pt>
                      <c:pt idx="2982">
                        <c:v>34.82</c:v>
                      </c:pt>
                      <c:pt idx="2983">
                        <c:v>34.83</c:v>
                      </c:pt>
                      <c:pt idx="2984">
                        <c:v>34.840000000000003</c:v>
                      </c:pt>
                      <c:pt idx="2985">
                        <c:v>34.85</c:v>
                      </c:pt>
                      <c:pt idx="2986">
                        <c:v>34.86</c:v>
                      </c:pt>
                      <c:pt idx="2987">
                        <c:v>34.869999999999997</c:v>
                      </c:pt>
                      <c:pt idx="2988">
                        <c:v>34.880000000000003</c:v>
                      </c:pt>
                      <c:pt idx="2989">
                        <c:v>34.89</c:v>
                      </c:pt>
                      <c:pt idx="2990">
                        <c:v>34.9</c:v>
                      </c:pt>
                      <c:pt idx="2991">
                        <c:v>34.909999999999997</c:v>
                      </c:pt>
                      <c:pt idx="2992">
                        <c:v>34.92</c:v>
                      </c:pt>
                      <c:pt idx="2993">
                        <c:v>34.93</c:v>
                      </c:pt>
                      <c:pt idx="2994">
                        <c:v>34.94</c:v>
                      </c:pt>
                      <c:pt idx="2995">
                        <c:v>34.950000000000003</c:v>
                      </c:pt>
                      <c:pt idx="2996">
                        <c:v>34.96</c:v>
                      </c:pt>
                      <c:pt idx="2997">
                        <c:v>34.97</c:v>
                      </c:pt>
                      <c:pt idx="2998">
                        <c:v>34.979999999999997</c:v>
                      </c:pt>
                      <c:pt idx="2999">
                        <c:v>34.99</c:v>
                      </c:pt>
                      <c:pt idx="3000">
                        <c:v>35</c:v>
                      </c:pt>
                      <c:pt idx="3001">
                        <c:v>35.01</c:v>
                      </c:pt>
                      <c:pt idx="3002">
                        <c:v>35.020000000000003</c:v>
                      </c:pt>
                      <c:pt idx="3003">
                        <c:v>35.03</c:v>
                      </c:pt>
                      <c:pt idx="3004">
                        <c:v>35.04</c:v>
                      </c:pt>
                      <c:pt idx="3005">
                        <c:v>35.049999999999997</c:v>
                      </c:pt>
                      <c:pt idx="3006">
                        <c:v>35.06</c:v>
                      </c:pt>
                      <c:pt idx="3007">
                        <c:v>35.07</c:v>
                      </c:pt>
                      <c:pt idx="3008">
                        <c:v>35.08</c:v>
                      </c:pt>
                      <c:pt idx="3009">
                        <c:v>35.090000000000003</c:v>
                      </c:pt>
                      <c:pt idx="3010">
                        <c:v>35.1</c:v>
                      </c:pt>
                      <c:pt idx="3011">
                        <c:v>35.11</c:v>
                      </c:pt>
                      <c:pt idx="3012">
                        <c:v>35.119999999999997</c:v>
                      </c:pt>
                      <c:pt idx="3013">
                        <c:v>35.130000000000003</c:v>
                      </c:pt>
                      <c:pt idx="3014">
                        <c:v>35.14</c:v>
                      </c:pt>
                      <c:pt idx="3015">
                        <c:v>35.15</c:v>
                      </c:pt>
                      <c:pt idx="3016">
                        <c:v>35.159999999999997</c:v>
                      </c:pt>
                      <c:pt idx="3017">
                        <c:v>35.17</c:v>
                      </c:pt>
                      <c:pt idx="3018">
                        <c:v>35.18</c:v>
                      </c:pt>
                      <c:pt idx="3019">
                        <c:v>35.19</c:v>
                      </c:pt>
                      <c:pt idx="3020">
                        <c:v>35.200000000000003</c:v>
                      </c:pt>
                      <c:pt idx="3021">
                        <c:v>35.21</c:v>
                      </c:pt>
                      <c:pt idx="3022">
                        <c:v>35.22</c:v>
                      </c:pt>
                      <c:pt idx="3023">
                        <c:v>35.229999999999997</c:v>
                      </c:pt>
                      <c:pt idx="3024">
                        <c:v>35.24</c:v>
                      </c:pt>
                      <c:pt idx="3025">
                        <c:v>35.25</c:v>
                      </c:pt>
                      <c:pt idx="3026">
                        <c:v>35.26</c:v>
                      </c:pt>
                      <c:pt idx="3027">
                        <c:v>35.270000000000003</c:v>
                      </c:pt>
                      <c:pt idx="3028">
                        <c:v>35.28</c:v>
                      </c:pt>
                      <c:pt idx="3029">
                        <c:v>35.29</c:v>
                      </c:pt>
                      <c:pt idx="3030">
                        <c:v>35.299999999999997</c:v>
                      </c:pt>
                      <c:pt idx="3031">
                        <c:v>35.31</c:v>
                      </c:pt>
                      <c:pt idx="3032">
                        <c:v>35.32</c:v>
                      </c:pt>
                      <c:pt idx="3033">
                        <c:v>35.33</c:v>
                      </c:pt>
                      <c:pt idx="3034">
                        <c:v>35.340000000000003</c:v>
                      </c:pt>
                      <c:pt idx="3035">
                        <c:v>35.35</c:v>
                      </c:pt>
                      <c:pt idx="3036">
                        <c:v>35.36</c:v>
                      </c:pt>
                      <c:pt idx="3037">
                        <c:v>35.369999999999997</c:v>
                      </c:pt>
                      <c:pt idx="3038">
                        <c:v>35.380000000000003</c:v>
                      </c:pt>
                      <c:pt idx="3039">
                        <c:v>35.39</c:v>
                      </c:pt>
                      <c:pt idx="3040">
                        <c:v>35.4</c:v>
                      </c:pt>
                      <c:pt idx="3041">
                        <c:v>35.409999999999997</c:v>
                      </c:pt>
                      <c:pt idx="3042">
                        <c:v>35.42</c:v>
                      </c:pt>
                      <c:pt idx="3043">
                        <c:v>35.43</c:v>
                      </c:pt>
                      <c:pt idx="3044">
                        <c:v>35.44</c:v>
                      </c:pt>
                      <c:pt idx="3045">
                        <c:v>35.450000000000003</c:v>
                      </c:pt>
                      <c:pt idx="3046">
                        <c:v>35.46</c:v>
                      </c:pt>
                      <c:pt idx="3047">
                        <c:v>35.47</c:v>
                      </c:pt>
                      <c:pt idx="3048">
                        <c:v>35.479999999999997</c:v>
                      </c:pt>
                      <c:pt idx="3049">
                        <c:v>35.49</c:v>
                      </c:pt>
                      <c:pt idx="3050">
                        <c:v>35.5</c:v>
                      </c:pt>
                      <c:pt idx="3051">
                        <c:v>35.51</c:v>
                      </c:pt>
                      <c:pt idx="3052">
                        <c:v>35.520000000000003</c:v>
                      </c:pt>
                      <c:pt idx="3053">
                        <c:v>35.53</c:v>
                      </c:pt>
                      <c:pt idx="3054">
                        <c:v>35.54</c:v>
                      </c:pt>
                      <c:pt idx="3055">
                        <c:v>35.549999999999997</c:v>
                      </c:pt>
                      <c:pt idx="3056">
                        <c:v>35.56</c:v>
                      </c:pt>
                      <c:pt idx="3057">
                        <c:v>35.57</c:v>
                      </c:pt>
                      <c:pt idx="3058">
                        <c:v>35.58</c:v>
                      </c:pt>
                      <c:pt idx="3059">
                        <c:v>35.590000000000003</c:v>
                      </c:pt>
                      <c:pt idx="3060">
                        <c:v>35.6</c:v>
                      </c:pt>
                      <c:pt idx="3061">
                        <c:v>35.61</c:v>
                      </c:pt>
                      <c:pt idx="3062">
                        <c:v>35.619999999999997</c:v>
                      </c:pt>
                      <c:pt idx="3063">
                        <c:v>35.630000000000003</c:v>
                      </c:pt>
                      <c:pt idx="3064">
                        <c:v>35.64</c:v>
                      </c:pt>
                      <c:pt idx="3065">
                        <c:v>35.65</c:v>
                      </c:pt>
                      <c:pt idx="3066">
                        <c:v>35.659999999999997</c:v>
                      </c:pt>
                      <c:pt idx="3067">
                        <c:v>35.67</c:v>
                      </c:pt>
                      <c:pt idx="3068">
                        <c:v>35.68</c:v>
                      </c:pt>
                      <c:pt idx="3069">
                        <c:v>35.69</c:v>
                      </c:pt>
                      <c:pt idx="3070">
                        <c:v>35.700000000000003</c:v>
                      </c:pt>
                      <c:pt idx="3071">
                        <c:v>35.71</c:v>
                      </c:pt>
                      <c:pt idx="3072">
                        <c:v>35.72</c:v>
                      </c:pt>
                      <c:pt idx="3073">
                        <c:v>35.729999999999997</c:v>
                      </c:pt>
                      <c:pt idx="3074">
                        <c:v>35.74</c:v>
                      </c:pt>
                      <c:pt idx="3075">
                        <c:v>35.75</c:v>
                      </c:pt>
                      <c:pt idx="3076">
                        <c:v>35.76</c:v>
                      </c:pt>
                      <c:pt idx="3077">
                        <c:v>35.770000000000003</c:v>
                      </c:pt>
                      <c:pt idx="3078">
                        <c:v>35.78</c:v>
                      </c:pt>
                      <c:pt idx="3079">
                        <c:v>35.79</c:v>
                      </c:pt>
                      <c:pt idx="3080">
                        <c:v>35.799999999999997</c:v>
                      </c:pt>
                      <c:pt idx="3081">
                        <c:v>35.81</c:v>
                      </c:pt>
                      <c:pt idx="3082">
                        <c:v>35.82</c:v>
                      </c:pt>
                      <c:pt idx="3083">
                        <c:v>35.83</c:v>
                      </c:pt>
                      <c:pt idx="3084">
                        <c:v>35.840000000000003</c:v>
                      </c:pt>
                      <c:pt idx="3085">
                        <c:v>35.85</c:v>
                      </c:pt>
                      <c:pt idx="3086">
                        <c:v>35.86</c:v>
                      </c:pt>
                      <c:pt idx="3087">
                        <c:v>35.869999999999997</c:v>
                      </c:pt>
                      <c:pt idx="3088">
                        <c:v>35.880000000000003</c:v>
                      </c:pt>
                      <c:pt idx="3089">
                        <c:v>35.89</c:v>
                      </c:pt>
                      <c:pt idx="3090">
                        <c:v>35.9</c:v>
                      </c:pt>
                      <c:pt idx="3091">
                        <c:v>35.909999999999997</c:v>
                      </c:pt>
                      <c:pt idx="3092">
                        <c:v>35.92</c:v>
                      </c:pt>
                      <c:pt idx="3093">
                        <c:v>35.93</c:v>
                      </c:pt>
                      <c:pt idx="3094">
                        <c:v>35.94</c:v>
                      </c:pt>
                      <c:pt idx="3095">
                        <c:v>35.950000000000003</c:v>
                      </c:pt>
                      <c:pt idx="3096">
                        <c:v>35.96</c:v>
                      </c:pt>
                      <c:pt idx="3097">
                        <c:v>35.97</c:v>
                      </c:pt>
                      <c:pt idx="3098">
                        <c:v>35.979999999999997</c:v>
                      </c:pt>
                      <c:pt idx="3099">
                        <c:v>35.99</c:v>
                      </c:pt>
                      <c:pt idx="3100">
                        <c:v>36</c:v>
                      </c:pt>
                      <c:pt idx="3101">
                        <c:v>36.01</c:v>
                      </c:pt>
                      <c:pt idx="3102">
                        <c:v>36.020000000000003</c:v>
                      </c:pt>
                      <c:pt idx="3103">
                        <c:v>36.03</c:v>
                      </c:pt>
                      <c:pt idx="3104">
                        <c:v>36.04</c:v>
                      </c:pt>
                      <c:pt idx="3105">
                        <c:v>36.049999999999997</c:v>
                      </c:pt>
                      <c:pt idx="3106">
                        <c:v>36.06</c:v>
                      </c:pt>
                      <c:pt idx="3107">
                        <c:v>36.07</c:v>
                      </c:pt>
                      <c:pt idx="3108">
                        <c:v>36.08</c:v>
                      </c:pt>
                      <c:pt idx="3109">
                        <c:v>36.090000000000003</c:v>
                      </c:pt>
                      <c:pt idx="3110">
                        <c:v>36.1</c:v>
                      </c:pt>
                      <c:pt idx="3111">
                        <c:v>36.11</c:v>
                      </c:pt>
                      <c:pt idx="3112">
                        <c:v>36.119999999999997</c:v>
                      </c:pt>
                      <c:pt idx="3113">
                        <c:v>36.130000000000003</c:v>
                      </c:pt>
                      <c:pt idx="3114">
                        <c:v>36.14</c:v>
                      </c:pt>
                      <c:pt idx="3115">
                        <c:v>36.15</c:v>
                      </c:pt>
                      <c:pt idx="3116">
                        <c:v>36.159999999999997</c:v>
                      </c:pt>
                      <c:pt idx="3117">
                        <c:v>36.17</c:v>
                      </c:pt>
                      <c:pt idx="3118">
                        <c:v>36.18</c:v>
                      </c:pt>
                      <c:pt idx="3119">
                        <c:v>36.19</c:v>
                      </c:pt>
                      <c:pt idx="3120">
                        <c:v>36.200000000000003</c:v>
                      </c:pt>
                      <c:pt idx="3121">
                        <c:v>36.21</c:v>
                      </c:pt>
                      <c:pt idx="3122">
                        <c:v>36.22</c:v>
                      </c:pt>
                      <c:pt idx="3123">
                        <c:v>36.229999999999997</c:v>
                      </c:pt>
                      <c:pt idx="3124">
                        <c:v>36.24</c:v>
                      </c:pt>
                      <c:pt idx="3125">
                        <c:v>36.25</c:v>
                      </c:pt>
                      <c:pt idx="3126">
                        <c:v>36.26</c:v>
                      </c:pt>
                      <c:pt idx="3127">
                        <c:v>36.270000000000003</c:v>
                      </c:pt>
                      <c:pt idx="3128">
                        <c:v>36.28</c:v>
                      </c:pt>
                      <c:pt idx="3129">
                        <c:v>36.29</c:v>
                      </c:pt>
                      <c:pt idx="3130">
                        <c:v>36.299999999999997</c:v>
                      </c:pt>
                      <c:pt idx="3131">
                        <c:v>36.31</c:v>
                      </c:pt>
                      <c:pt idx="3132">
                        <c:v>36.32</c:v>
                      </c:pt>
                      <c:pt idx="3133">
                        <c:v>36.33</c:v>
                      </c:pt>
                      <c:pt idx="3134">
                        <c:v>36.340000000000003</c:v>
                      </c:pt>
                      <c:pt idx="3135">
                        <c:v>36.35</c:v>
                      </c:pt>
                      <c:pt idx="3136">
                        <c:v>36.36</c:v>
                      </c:pt>
                      <c:pt idx="3137">
                        <c:v>36.369999999999997</c:v>
                      </c:pt>
                      <c:pt idx="3138">
                        <c:v>36.380000000000003</c:v>
                      </c:pt>
                      <c:pt idx="3139">
                        <c:v>36.39</c:v>
                      </c:pt>
                      <c:pt idx="3140">
                        <c:v>36.4</c:v>
                      </c:pt>
                      <c:pt idx="3141">
                        <c:v>36.409999999999997</c:v>
                      </c:pt>
                      <c:pt idx="3142">
                        <c:v>36.42</c:v>
                      </c:pt>
                      <c:pt idx="3143">
                        <c:v>36.43</c:v>
                      </c:pt>
                      <c:pt idx="3144">
                        <c:v>36.44</c:v>
                      </c:pt>
                      <c:pt idx="3145">
                        <c:v>36.450000000000003</c:v>
                      </c:pt>
                      <c:pt idx="3146">
                        <c:v>36.46</c:v>
                      </c:pt>
                      <c:pt idx="3147">
                        <c:v>36.47</c:v>
                      </c:pt>
                      <c:pt idx="3148">
                        <c:v>36.479999999999997</c:v>
                      </c:pt>
                      <c:pt idx="3149">
                        <c:v>36.49</c:v>
                      </c:pt>
                      <c:pt idx="3150">
                        <c:v>36.5</c:v>
                      </c:pt>
                      <c:pt idx="3151">
                        <c:v>36.51</c:v>
                      </c:pt>
                      <c:pt idx="3152">
                        <c:v>36.520000000000003</c:v>
                      </c:pt>
                      <c:pt idx="3153">
                        <c:v>36.53</c:v>
                      </c:pt>
                      <c:pt idx="3154">
                        <c:v>36.54</c:v>
                      </c:pt>
                      <c:pt idx="3155">
                        <c:v>36.549999999999997</c:v>
                      </c:pt>
                      <c:pt idx="3156">
                        <c:v>36.56</c:v>
                      </c:pt>
                      <c:pt idx="3157">
                        <c:v>36.57</c:v>
                      </c:pt>
                      <c:pt idx="3158">
                        <c:v>36.58</c:v>
                      </c:pt>
                      <c:pt idx="3159">
                        <c:v>36.590000000000003</c:v>
                      </c:pt>
                      <c:pt idx="3160">
                        <c:v>36.6</c:v>
                      </c:pt>
                      <c:pt idx="3161">
                        <c:v>36.61</c:v>
                      </c:pt>
                      <c:pt idx="3162">
                        <c:v>36.619999999999997</c:v>
                      </c:pt>
                      <c:pt idx="3163">
                        <c:v>36.630000000000003</c:v>
                      </c:pt>
                      <c:pt idx="3164">
                        <c:v>36.64</c:v>
                      </c:pt>
                      <c:pt idx="3165">
                        <c:v>36.65</c:v>
                      </c:pt>
                      <c:pt idx="3166">
                        <c:v>36.659999999999997</c:v>
                      </c:pt>
                      <c:pt idx="3167">
                        <c:v>36.67</c:v>
                      </c:pt>
                      <c:pt idx="3168">
                        <c:v>36.68</c:v>
                      </c:pt>
                      <c:pt idx="3169">
                        <c:v>36.69</c:v>
                      </c:pt>
                      <c:pt idx="3170">
                        <c:v>36.700000000000003</c:v>
                      </c:pt>
                      <c:pt idx="3171">
                        <c:v>36.71</c:v>
                      </c:pt>
                      <c:pt idx="3172">
                        <c:v>36.72</c:v>
                      </c:pt>
                      <c:pt idx="3173">
                        <c:v>36.729999999999997</c:v>
                      </c:pt>
                      <c:pt idx="3174">
                        <c:v>36.74</c:v>
                      </c:pt>
                      <c:pt idx="3175">
                        <c:v>36.75</c:v>
                      </c:pt>
                      <c:pt idx="3176">
                        <c:v>36.76</c:v>
                      </c:pt>
                      <c:pt idx="3177">
                        <c:v>36.770000000000003</c:v>
                      </c:pt>
                      <c:pt idx="3178">
                        <c:v>36.78</c:v>
                      </c:pt>
                      <c:pt idx="3179">
                        <c:v>36.79</c:v>
                      </c:pt>
                      <c:pt idx="3180">
                        <c:v>36.799999999999997</c:v>
                      </c:pt>
                      <c:pt idx="3181">
                        <c:v>36.81</c:v>
                      </c:pt>
                      <c:pt idx="3182">
                        <c:v>36.82</c:v>
                      </c:pt>
                      <c:pt idx="3183">
                        <c:v>36.83</c:v>
                      </c:pt>
                      <c:pt idx="3184">
                        <c:v>36.840000000000003</c:v>
                      </c:pt>
                      <c:pt idx="3185">
                        <c:v>36.85</c:v>
                      </c:pt>
                      <c:pt idx="3186">
                        <c:v>36.86</c:v>
                      </c:pt>
                      <c:pt idx="3187">
                        <c:v>36.869999999999997</c:v>
                      </c:pt>
                      <c:pt idx="3188">
                        <c:v>36.880000000000003</c:v>
                      </c:pt>
                      <c:pt idx="3189">
                        <c:v>36.89</c:v>
                      </c:pt>
                      <c:pt idx="3190">
                        <c:v>36.9</c:v>
                      </c:pt>
                      <c:pt idx="3191">
                        <c:v>36.909999999999997</c:v>
                      </c:pt>
                      <c:pt idx="3192">
                        <c:v>36.92</c:v>
                      </c:pt>
                      <c:pt idx="3193">
                        <c:v>36.93</c:v>
                      </c:pt>
                      <c:pt idx="3194">
                        <c:v>36.94</c:v>
                      </c:pt>
                      <c:pt idx="3195">
                        <c:v>36.950000000000003</c:v>
                      </c:pt>
                      <c:pt idx="3196">
                        <c:v>36.96</c:v>
                      </c:pt>
                      <c:pt idx="3197">
                        <c:v>36.97</c:v>
                      </c:pt>
                      <c:pt idx="3198">
                        <c:v>36.979999999999997</c:v>
                      </c:pt>
                      <c:pt idx="3199">
                        <c:v>36.99</c:v>
                      </c:pt>
                      <c:pt idx="3200">
                        <c:v>37</c:v>
                      </c:pt>
                      <c:pt idx="3201">
                        <c:v>37.01</c:v>
                      </c:pt>
                      <c:pt idx="3202">
                        <c:v>37.020000000000003</c:v>
                      </c:pt>
                      <c:pt idx="3203">
                        <c:v>37.03</c:v>
                      </c:pt>
                      <c:pt idx="3204">
                        <c:v>37.04</c:v>
                      </c:pt>
                      <c:pt idx="3205">
                        <c:v>37.049999999999997</c:v>
                      </c:pt>
                      <c:pt idx="3206">
                        <c:v>37.06</c:v>
                      </c:pt>
                      <c:pt idx="3207">
                        <c:v>37.07</c:v>
                      </c:pt>
                      <c:pt idx="3208">
                        <c:v>37.08</c:v>
                      </c:pt>
                      <c:pt idx="3209">
                        <c:v>37.090000000000003</c:v>
                      </c:pt>
                      <c:pt idx="3210">
                        <c:v>37.1</c:v>
                      </c:pt>
                      <c:pt idx="3211">
                        <c:v>37.11</c:v>
                      </c:pt>
                      <c:pt idx="3212">
                        <c:v>37.119999999999997</c:v>
                      </c:pt>
                      <c:pt idx="3213">
                        <c:v>37.130000000000003</c:v>
                      </c:pt>
                      <c:pt idx="3214">
                        <c:v>37.14</c:v>
                      </c:pt>
                      <c:pt idx="3215">
                        <c:v>37.15</c:v>
                      </c:pt>
                      <c:pt idx="3216">
                        <c:v>37.159999999999997</c:v>
                      </c:pt>
                      <c:pt idx="3217">
                        <c:v>37.17</c:v>
                      </c:pt>
                      <c:pt idx="3218">
                        <c:v>37.18</c:v>
                      </c:pt>
                      <c:pt idx="3219">
                        <c:v>37.19</c:v>
                      </c:pt>
                      <c:pt idx="3220">
                        <c:v>37.200000000000003</c:v>
                      </c:pt>
                      <c:pt idx="3221">
                        <c:v>37.21</c:v>
                      </c:pt>
                      <c:pt idx="3222">
                        <c:v>37.22</c:v>
                      </c:pt>
                      <c:pt idx="3223">
                        <c:v>37.229999999999997</c:v>
                      </c:pt>
                      <c:pt idx="3224">
                        <c:v>37.24</c:v>
                      </c:pt>
                      <c:pt idx="3225">
                        <c:v>37.25</c:v>
                      </c:pt>
                      <c:pt idx="3226">
                        <c:v>37.26</c:v>
                      </c:pt>
                      <c:pt idx="3227">
                        <c:v>37.270000000000003</c:v>
                      </c:pt>
                      <c:pt idx="3228">
                        <c:v>37.28</c:v>
                      </c:pt>
                      <c:pt idx="3229">
                        <c:v>37.29</c:v>
                      </c:pt>
                      <c:pt idx="3230">
                        <c:v>37.299999999999997</c:v>
                      </c:pt>
                      <c:pt idx="3231">
                        <c:v>37.31</c:v>
                      </c:pt>
                      <c:pt idx="3232">
                        <c:v>37.32</c:v>
                      </c:pt>
                      <c:pt idx="3233">
                        <c:v>37.33</c:v>
                      </c:pt>
                      <c:pt idx="3234">
                        <c:v>37.340000000000003</c:v>
                      </c:pt>
                      <c:pt idx="3235">
                        <c:v>37.35</c:v>
                      </c:pt>
                      <c:pt idx="3236">
                        <c:v>37.36</c:v>
                      </c:pt>
                      <c:pt idx="3237">
                        <c:v>37.369999999999997</c:v>
                      </c:pt>
                      <c:pt idx="3238">
                        <c:v>37.380000000000003</c:v>
                      </c:pt>
                      <c:pt idx="3239">
                        <c:v>37.39</c:v>
                      </c:pt>
                      <c:pt idx="3240">
                        <c:v>37.4</c:v>
                      </c:pt>
                      <c:pt idx="3241">
                        <c:v>37.409999999999997</c:v>
                      </c:pt>
                      <c:pt idx="3242">
                        <c:v>37.42</c:v>
                      </c:pt>
                      <c:pt idx="3243">
                        <c:v>37.43</c:v>
                      </c:pt>
                      <c:pt idx="3244">
                        <c:v>37.44</c:v>
                      </c:pt>
                      <c:pt idx="3245">
                        <c:v>37.450000000000003</c:v>
                      </c:pt>
                      <c:pt idx="3246">
                        <c:v>37.46</c:v>
                      </c:pt>
                      <c:pt idx="3247">
                        <c:v>37.47</c:v>
                      </c:pt>
                      <c:pt idx="3248">
                        <c:v>37.479999999999997</c:v>
                      </c:pt>
                      <c:pt idx="3249">
                        <c:v>37.49</c:v>
                      </c:pt>
                      <c:pt idx="3250">
                        <c:v>37.5</c:v>
                      </c:pt>
                      <c:pt idx="3251">
                        <c:v>37.51</c:v>
                      </c:pt>
                      <c:pt idx="3252">
                        <c:v>37.520000000000003</c:v>
                      </c:pt>
                      <c:pt idx="3253">
                        <c:v>37.53</c:v>
                      </c:pt>
                      <c:pt idx="3254">
                        <c:v>37.54</c:v>
                      </c:pt>
                      <c:pt idx="3255">
                        <c:v>37.549999999999997</c:v>
                      </c:pt>
                      <c:pt idx="3256">
                        <c:v>37.56</c:v>
                      </c:pt>
                      <c:pt idx="3257">
                        <c:v>37.57</c:v>
                      </c:pt>
                      <c:pt idx="3258">
                        <c:v>37.58</c:v>
                      </c:pt>
                      <c:pt idx="3259">
                        <c:v>37.590000000000003</c:v>
                      </c:pt>
                      <c:pt idx="3260">
                        <c:v>37.6</c:v>
                      </c:pt>
                      <c:pt idx="3261">
                        <c:v>37.61</c:v>
                      </c:pt>
                      <c:pt idx="3262">
                        <c:v>37.619999999999997</c:v>
                      </c:pt>
                      <c:pt idx="3263">
                        <c:v>37.630000000000003</c:v>
                      </c:pt>
                      <c:pt idx="3264">
                        <c:v>37.64</c:v>
                      </c:pt>
                      <c:pt idx="3265">
                        <c:v>37.65</c:v>
                      </c:pt>
                      <c:pt idx="3266">
                        <c:v>37.659999999999997</c:v>
                      </c:pt>
                      <c:pt idx="3267">
                        <c:v>37.67</c:v>
                      </c:pt>
                      <c:pt idx="3268">
                        <c:v>37.68</c:v>
                      </c:pt>
                      <c:pt idx="3269">
                        <c:v>37.69</c:v>
                      </c:pt>
                      <c:pt idx="3270">
                        <c:v>37.700000000000003</c:v>
                      </c:pt>
                      <c:pt idx="3271">
                        <c:v>37.71</c:v>
                      </c:pt>
                      <c:pt idx="3272">
                        <c:v>37.72</c:v>
                      </c:pt>
                      <c:pt idx="3273">
                        <c:v>37.729999999999997</c:v>
                      </c:pt>
                      <c:pt idx="3274">
                        <c:v>37.74</c:v>
                      </c:pt>
                      <c:pt idx="3275">
                        <c:v>37.75</c:v>
                      </c:pt>
                      <c:pt idx="3276">
                        <c:v>37.76</c:v>
                      </c:pt>
                      <c:pt idx="3277">
                        <c:v>37.770000000000003</c:v>
                      </c:pt>
                      <c:pt idx="3278">
                        <c:v>37.78</c:v>
                      </c:pt>
                      <c:pt idx="3279">
                        <c:v>37.79</c:v>
                      </c:pt>
                      <c:pt idx="3280">
                        <c:v>37.799999999999997</c:v>
                      </c:pt>
                      <c:pt idx="3281">
                        <c:v>37.81</c:v>
                      </c:pt>
                      <c:pt idx="3282">
                        <c:v>37.82</c:v>
                      </c:pt>
                      <c:pt idx="3283">
                        <c:v>37.83</c:v>
                      </c:pt>
                      <c:pt idx="3284">
                        <c:v>37.840000000000003</c:v>
                      </c:pt>
                      <c:pt idx="3285">
                        <c:v>37.85</c:v>
                      </c:pt>
                      <c:pt idx="3286">
                        <c:v>37.86</c:v>
                      </c:pt>
                      <c:pt idx="3287">
                        <c:v>37.869999999999997</c:v>
                      </c:pt>
                      <c:pt idx="3288">
                        <c:v>37.880000000000003</c:v>
                      </c:pt>
                      <c:pt idx="3289">
                        <c:v>37.89</c:v>
                      </c:pt>
                      <c:pt idx="3290">
                        <c:v>37.9</c:v>
                      </c:pt>
                      <c:pt idx="3291">
                        <c:v>37.909999999999997</c:v>
                      </c:pt>
                      <c:pt idx="3292">
                        <c:v>37.92</c:v>
                      </c:pt>
                      <c:pt idx="3293">
                        <c:v>37.93</c:v>
                      </c:pt>
                      <c:pt idx="3294">
                        <c:v>37.94</c:v>
                      </c:pt>
                      <c:pt idx="3295">
                        <c:v>37.950000000000003</c:v>
                      </c:pt>
                      <c:pt idx="3296">
                        <c:v>37.96</c:v>
                      </c:pt>
                      <c:pt idx="3297">
                        <c:v>37.97</c:v>
                      </c:pt>
                      <c:pt idx="3298">
                        <c:v>37.979999999999997</c:v>
                      </c:pt>
                      <c:pt idx="3299">
                        <c:v>37.99</c:v>
                      </c:pt>
                      <c:pt idx="3300">
                        <c:v>38</c:v>
                      </c:pt>
                      <c:pt idx="3301">
                        <c:v>38.01</c:v>
                      </c:pt>
                      <c:pt idx="3302">
                        <c:v>38.020000000000003</c:v>
                      </c:pt>
                      <c:pt idx="3303">
                        <c:v>38.03</c:v>
                      </c:pt>
                      <c:pt idx="3304">
                        <c:v>38.04</c:v>
                      </c:pt>
                      <c:pt idx="3305">
                        <c:v>38.049999999999997</c:v>
                      </c:pt>
                      <c:pt idx="3306">
                        <c:v>38.06</c:v>
                      </c:pt>
                      <c:pt idx="3307">
                        <c:v>38.07</c:v>
                      </c:pt>
                      <c:pt idx="3308">
                        <c:v>38.08</c:v>
                      </c:pt>
                      <c:pt idx="3309">
                        <c:v>38.090000000000003</c:v>
                      </c:pt>
                      <c:pt idx="3310">
                        <c:v>38.1</c:v>
                      </c:pt>
                      <c:pt idx="3311">
                        <c:v>38.11</c:v>
                      </c:pt>
                      <c:pt idx="3312">
                        <c:v>38.119999999999997</c:v>
                      </c:pt>
                      <c:pt idx="3313">
                        <c:v>38.130000000000003</c:v>
                      </c:pt>
                      <c:pt idx="3314">
                        <c:v>38.14</c:v>
                      </c:pt>
                      <c:pt idx="3315">
                        <c:v>38.15</c:v>
                      </c:pt>
                      <c:pt idx="3316">
                        <c:v>38.159999999999997</c:v>
                      </c:pt>
                      <c:pt idx="3317">
                        <c:v>38.17</c:v>
                      </c:pt>
                      <c:pt idx="3318">
                        <c:v>38.18</c:v>
                      </c:pt>
                      <c:pt idx="3319">
                        <c:v>38.19</c:v>
                      </c:pt>
                      <c:pt idx="3320">
                        <c:v>38.200000000000003</c:v>
                      </c:pt>
                      <c:pt idx="3321">
                        <c:v>38.21</c:v>
                      </c:pt>
                      <c:pt idx="3322">
                        <c:v>38.22</c:v>
                      </c:pt>
                      <c:pt idx="3323">
                        <c:v>38.229999999999997</c:v>
                      </c:pt>
                      <c:pt idx="3324">
                        <c:v>38.24</c:v>
                      </c:pt>
                      <c:pt idx="3325">
                        <c:v>38.25</c:v>
                      </c:pt>
                      <c:pt idx="3326">
                        <c:v>38.26</c:v>
                      </c:pt>
                      <c:pt idx="3327">
                        <c:v>38.270000000000003</c:v>
                      </c:pt>
                      <c:pt idx="3328">
                        <c:v>38.28</c:v>
                      </c:pt>
                      <c:pt idx="3329">
                        <c:v>38.29</c:v>
                      </c:pt>
                      <c:pt idx="3330">
                        <c:v>38.299999999999997</c:v>
                      </c:pt>
                      <c:pt idx="3331">
                        <c:v>38.31</c:v>
                      </c:pt>
                      <c:pt idx="3332">
                        <c:v>38.32</c:v>
                      </c:pt>
                      <c:pt idx="3333">
                        <c:v>38.33</c:v>
                      </c:pt>
                      <c:pt idx="3334">
                        <c:v>38.340000000000003</c:v>
                      </c:pt>
                      <c:pt idx="3335">
                        <c:v>38.35</c:v>
                      </c:pt>
                      <c:pt idx="3336">
                        <c:v>38.36</c:v>
                      </c:pt>
                      <c:pt idx="3337">
                        <c:v>38.369999999999997</c:v>
                      </c:pt>
                      <c:pt idx="3338">
                        <c:v>38.380000000000003</c:v>
                      </c:pt>
                      <c:pt idx="3339">
                        <c:v>38.39</c:v>
                      </c:pt>
                      <c:pt idx="3340">
                        <c:v>38.4</c:v>
                      </c:pt>
                      <c:pt idx="3341">
                        <c:v>38.409999999999997</c:v>
                      </c:pt>
                      <c:pt idx="3342">
                        <c:v>38.42</c:v>
                      </c:pt>
                      <c:pt idx="3343">
                        <c:v>38.43</c:v>
                      </c:pt>
                      <c:pt idx="3344">
                        <c:v>38.44</c:v>
                      </c:pt>
                      <c:pt idx="3345">
                        <c:v>38.450000000000003</c:v>
                      </c:pt>
                      <c:pt idx="3346">
                        <c:v>38.46</c:v>
                      </c:pt>
                      <c:pt idx="3347">
                        <c:v>38.47</c:v>
                      </c:pt>
                      <c:pt idx="3348">
                        <c:v>38.479999999999997</c:v>
                      </c:pt>
                      <c:pt idx="3349">
                        <c:v>38.49</c:v>
                      </c:pt>
                      <c:pt idx="3350">
                        <c:v>38.5</c:v>
                      </c:pt>
                      <c:pt idx="3351">
                        <c:v>38.51</c:v>
                      </c:pt>
                      <c:pt idx="3352">
                        <c:v>38.520000000000003</c:v>
                      </c:pt>
                      <c:pt idx="3353">
                        <c:v>38.53</c:v>
                      </c:pt>
                      <c:pt idx="3354">
                        <c:v>38.54</c:v>
                      </c:pt>
                      <c:pt idx="3355">
                        <c:v>38.549999999999997</c:v>
                      </c:pt>
                      <c:pt idx="3356">
                        <c:v>38.56</c:v>
                      </c:pt>
                      <c:pt idx="3357">
                        <c:v>38.57</c:v>
                      </c:pt>
                      <c:pt idx="3358">
                        <c:v>38.58</c:v>
                      </c:pt>
                      <c:pt idx="3359">
                        <c:v>38.590000000000003</c:v>
                      </c:pt>
                      <c:pt idx="3360">
                        <c:v>38.6</c:v>
                      </c:pt>
                      <c:pt idx="3361">
                        <c:v>38.61</c:v>
                      </c:pt>
                      <c:pt idx="3362">
                        <c:v>38.619999999999997</c:v>
                      </c:pt>
                      <c:pt idx="3363">
                        <c:v>38.630000000000003</c:v>
                      </c:pt>
                      <c:pt idx="3364">
                        <c:v>38.64</c:v>
                      </c:pt>
                      <c:pt idx="3365">
                        <c:v>38.65</c:v>
                      </c:pt>
                      <c:pt idx="3366">
                        <c:v>38.659999999999997</c:v>
                      </c:pt>
                      <c:pt idx="3367">
                        <c:v>38.67</c:v>
                      </c:pt>
                      <c:pt idx="3368">
                        <c:v>38.68</c:v>
                      </c:pt>
                      <c:pt idx="3369">
                        <c:v>38.69</c:v>
                      </c:pt>
                      <c:pt idx="3370">
                        <c:v>38.700000000000003</c:v>
                      </c:pt>
                      <c:pt idx="3371">
                        <c:v>38.71</c:v>
                      </c:pt>
                      <c:pt idx="3372">
                        <c:v>38.72</c:v>
                      </c:pt>
                      <c:pt idx="3373">
                        <c:v>38.729999999999997</c:v>
                      </c:pt>
                      <c:pt idx="3374">
                        <c:v>38.74</c:v>
                      </c:pt>
                      <c:pt idx="3375">
                        <c:v>38.75</c:v>
                      </c:pt>
                      <c:pt idx="3376">
                        <c:v>38.76</c:v>
                      </c:pt>
                      <c:pt idx="3377">
                        <c:v>38.770000000000003</c:v>
                      </c:pt>
                      <c:pt idx="3378">
                        <c:v>38.78</c:v>
                      </c:pt>
                      <c:pt idx="3379">
                        <c:v>38.79</c:v>
                      </c:pt>
                      <c:pt idx="3380">
                        <c:v>38.799999999999997</c:v>
                      </c:pt>
                      <c:pt idx="3381">
                        <c:v>38.81</c:v>
                      </c:pt>
                      <c:pt idx="3382">
                        <c:v>38.82</c:v>
                      </c:pt>
                      <c:pt idx="3383">
                        <c:v>38.83</c:v>
                      </c:pt>
                      <c:pt idx="3384">
                        <c:v>38.840000000000003</c:v>
                      </c:pt>
                      <c:pt idx="3385">
                        <c:v>38.85</c:v>
                      </c:pt>
                      <c:pt idx="3386">
                        <c:v>38.86</c:v>
                      </c:pt>
                      <c:pt idx="3387">
                        <c:v>38.869999999999997</c:v>
                      </c:pt>
                      <c:pt idx="3388">
                        <c:v>38.880000000000003</c:v>
                      </c:pt>
                      <c:pt idx="3389">
                        <c:v>38.89</c:v>
                      </c:pt>
                      <c:pt idx="3390">
                        <c:v>38.9</c:v>
                      </c:pt>
                      <c:pt idx="3391">
                        <c:v>38.909999999999997</c:v>
                      </c:pt>
                      <c:pt idx="3392">
                        <c:v>38.92</c:v>
                      </c:pt>
                      <c:pt idx="3393">
                        <c:v>38.93</c:v>
                      </c:pt>
                      <c:pt idx="3394">
                        <c:v>38.94</c:v>
                      </c:pt>
                      <c:pt idx="3395">
                        <c:v>38.950000000000003</c:v>
                      </c:pt>
                      <c:pt idx="3396">
                        <c:v>38.96</c:v>
                      </c:pt>
                      <c:pt idx="3397">
                        <c:v>38.97</c:v>
                      </c:pt>
                      <c:pt idx="3398">
                        <c:v>38.979999999999997</c:v>
                      </c:pt>
                      <c:pt idx="3399">
                        <c:v>38.99</c:v>
                      </c:pt>
                      <c:pt idx="3400">
                        <c:v>39</c:v>
                      </c:pt>
                      <c:pt idx="3401">
                        <c:v>39.01</c:v>
                      </c:pt>
                      <c:pt idx="3402">
                        <c:v>39.020000000000003</c:v>
                      </c:pt>
                      <c:pt idx="3403">
                        <c:v>39.03</c:v>
                      </c:pt>
                      <c:pt idx="3404">
                        <c:v>39.04</c:v>
                      </c:pt>
                      <c:pt idx="3405">
                        <c:v>39.049999999999997</c:v>
                      </c:pt>
                      <c:pt idx="3406">
                        <c:v>39.06</c:v>
                      </c:pt>
                      <c:pt idx="3407">
                        <c:v>39.07</c:v>
                      </c:pt>
                      <c:pt idx="3408">
                        <c:v>39.08</c:v>
                      </c:pt>
                      <c:pt idx="3409">
                        <c:v>39.090000000000003</c:v>
                      </c:pt>
                      <c:pt idx="3410">
                        <c:v>39.1</c:v>
                      </c:pt>
                      <c:pt idx="3411">
                        <c:v>39.11</c:v>
                      </c:pt>
                      <c:pt idx="3412">
                        <c:v>39.119999999999997</c:v>
                      </c:pt>
                      <c:pt idx="3413">
                        <c:v>39.130000000000003</c:v>
                      </c:pt>
                      <c:pt idx="3414">
                        <c:v>39.14</c:v>
                      </c:pt>
                      <c:pt idx="3415">
                        <c:v>39.15</c:v>
                      </c:pt>
                      <c:pt idx="3416">
                        <c:v>39.159999999999997</c:v>
                      </c:pt>
                      <c:pt idx="3417">
                        <c:v>39.17</c:v>
                      </c:pt>
                      <c:pt idx="3418">
                        <c:v>39.18</c:v>
                      </c:pt>
                      <c:pt idx="3419">
                        <c:v>39.19</c:v>
                      </c:pt>
                      <c:pt idx="3420">
                        <c:v>39.200000000000003</c:v>
                      </c:pt>
                      <c:pt idx="3421">
                        <c:v>39.21</c:v>
                      </c:pt>
                      <c:pt idx="3422">
                        <c:v>39.22</c:v>
                      </c:pt>
                      <c:pt idx="3423">
                        <c:v>39.229999999999997</c:v>
                      </c:pt>
                      <c:pt idx="3424">
                        <c:v>39.24</c:v>
                      </c:pt>
                      <c:pt idx="3425">
                        <c:v>39.25</c:v>
                      </c:pt>
                      <c:pt idx="3426">
                        <c:v>39.26</c:v>
                      </c:pt>
                      <c:pt idx="3427">
                        <c:v>39.270000000000003</c:v>
                      </c:pt>
                      <c:pt idx="3428">
                        <c:v>39.28</c:v>
                      </c:pt>
                      <c:pt idx="3429">
                        <c:v>39.29</c:v>
                      </c:pt>
                      <c:pt idx="3430">
                        <c:v>39.299999999999997</c:v>
                      </c:pt>
                      <c:pt idx="3431">
                        <c:v>39.31</c:v>
                      </c:pt>
                      <c:pt idx="3432">
                        <c:v>39.32</c:v>
                      </c:pt>
                      <c:pt idx="3433">
                        <c:v>39.33</c:v>
                      </c:pt>
                      <c:pt idx="3434">
                        <c:v>39.340000000000003</c:v>
                      </c:pt>
                      <c:pt idx="3435">
                        <c:v>39.35</c:v>
                      </c:pt>
                      <c:pt idx="3436">
                        <c:v>39.36</c:v>
                      </c:pt>
                      <c:pt idx="3437">
                        <c:v>39.369999999999997</c:v>
                      </c:pt>
                      <c:pt idx="3438">
                        <c:v>39.380000000000003</c:v>
                      </c:pt>
                      <c:pt idx="3439">
                        <c:v>39.39</c:v>
                      </c:pt>
                      <c:pt idx="3440">
                        <c:v>39.4</c:v>
                      </c:pt>
                      <c:pt idx="3441">
                        <c:v>39.409999999999997</c:v>
                      </c:pt>
                      <c:pt idx="3442">
                        <c:v>39.42</c:v>
                      </c:pt>
                      <c:pt idx="3443">
                        <c:v>39.43</c:v>
                      </c:pt>
                      <c:pt idx="3444">
                        <c:v>39.44</c:v>
                      </c:pt>
                      <c:pt idx="3445">
                        <c:v>39.450000000000003</c:v>
                      </c:pt>
                      <c:pt idx="3446">
                        <c:v>39.46</c:v>
                      </c:pt>
                      <c:pt idx="3447">
                        <c:v>39.47</c:v>
                      </c:pt>
                      <c:pt idx="3448">
                        <c:v>39.479999999999997</c:v>
                      </c:pt>
                      <c:pt idx="3449">
                        <c:v>39.49</c:v>
                      </c:pt>
                      <c:pt idx="3450">
                        <c:v>39.5</c:v>
                      </c:pt>
                      <c:pt idx="3451">
                        <c:v>39.51</c:v>
                      </c:pt>
                      <c:pt idx="3452">
                        <c:v>39.520000000000003</c:v>
                      </c:pt>
                      <c:pt idx="3453">
                        <c:v>39.53</c:v>
                      </c:pt>
                      <c:pt idx="3454">
                        <c:v>39.54</c:v>
                      </c:pt>
                      <c:pt idx="3455">
                        <c:v>39.549999999999997</c:v>
                      </c:pt>
                      <c:pt idx="3456">
                        <c:v>39.56</c:v>
                      </c:pt>
                      <c:pt idx="3457">
                        <c:v>39.57</c:v>
                      </c:pt>
                      <c:pt idx="3458">
                        <c:v>39.58</c:v>
                      </c:pt>
                      <c:pt idx="3459">
                        <c:v>39.590000000000003</c:v>
                      </c:pt>
                      <c:pt idx="3460">
                        <c:v>39.6</c:v>
                      </c:pt>
                      <c:pt idx="3461">
                        <c:v>39.61</c:v>
                      </c:pt>
                      <c:pt idx="3462">
                        <c:v>39.619999999999997</c:v>
                      </c:pt>
                      <c:pt idx="3463">
                        <c:v>39.630000000000003</c:v>
                      </c:pt>
                      <c:pt idx="3464">
                        <c:v>39.64</c:v>
                      </c:pt>
                      <c:pt idx="3465">
                        <c:v>39.65</c:v>
                      </c:pt>
                      <c:pt idx="3466">
                        <c:v>39.659999999999997</c:v>
                      </c:pt>
                      <c:pt idx="3467">
                        <c:v>39.67</c:v>
                      </c:pt>
                      <c:pt idx="3468">
                        <c:v>39.68</c:v>
                      </c:pt>
                      <c:pt idx="3469">
                        <c:v>39.69</c:v>
                      </c:pt>
                      <c:pt idx="3470">
                        <c:v>39.700000000000003</c:v>
                      </c:pt>
                      <c:pt idx="3471">
                        <c:v>39.71</c:v>
                      </c:pt>
                      <c:pt idx="3472">
                        <c:v>39.72</c:v>
                      </c:pt>
                      <c:pt idx="3473">
                        <c:v>39.729999999999997</c:v>
                      </c:pt>
                      <c:pt idx="3474">
                        <c:v>39.74</c:v>
                      </c:pt>
                      <c:pt idx="3475">
                        <c:v>39.75</c:v>
                      </c:pt>
                      <c:pt idx="3476">
                        <c:v>39.76</c:v>
                      </c:pt>
                      <c:pt idx="3477">
                        <c:v>39.770000000000003</c:v>
                      </c:pt>
                      <c:pt idx="3478">
                        <c:v>39.78</c:v>
                      </c:pt>
                      <c:pt idx="3479">
                        <c:v>39.79</c:v>
                      </c:pt>
                      <c:pt idx="3480">
                        <c:v>39.799999999999997</c:v>
                      </c:pt>
                      <c:pt idx="3481">
                        <c:v>39.81</c:v>
                      </c:pt>
                      <c:pt idx="3482">
                        <c:v>39.82</c:v>
                      </c:pt>
                      <c:pt idx="3483">
                        <c:v>39.83</c:v>
                      </c:pt>
                      <c:pt idx="3484">
                        <c:v>39.840000000000003</c:v>
                      </c:pt>
                      <c:pt idx="3485">
                        <c:v>39.85</c:v>
                      </c:pt>
                      <c:pt idx="3486">
                        <c:v>39.86</c:v>
                      </c:pt>
                      <c:pt idx="3487">
                        <c:v>39.869999999999997</c:v>
                      </c:pt>
                      <c:pt idx="3488">
                        <c:v>39.880000000000003</c:v>
                      </c:pt>
                      <c:pt idx="3489">
                        <c:v>39.89</c:v>
                      </c:pt>
                      <c:pt idx="3490">
                        <c:v>39.9</c:v>
                      </c:pt>
                      <c:pt idx="3491">
                        <c:v>39.909999999999997</c:v>
                      </c:pt>
                      <c:pt idx="3492">
                        <c:v>39.92</c:v>
                      </c:pt>
                      <c:pt idx="3493">
                        <c:v>39.93</c:v>
                      </c:pt>
                      <c:pt idx="3494">
                        <c:v>39.94</c:v>
                      </c:pt>
                      <c:pt idx="3495">
                        <c:v>39.950000000000003</c:v>
                      </c:pt>
                      <c:pt idx="3496">
                        <c:v>39.96</c:v>
                      </c:pt>
                      <c:pt idx="3497">
                        <c:v>39.97</c:v>
                      </c:pt>
                      <c:pt idx="3498">
                        <c:v>39.979999999999997</c:v>
                      </c:pt>
                      <c:pt idx="3499">
                        <c:v>39.99</c:v>
                      </c:pt>
                      <c:pt idx="3500">
                        <c:v>40</c:v>
                      </c:pt>
                      <c:pt idx="3501">
                        <c:v>40.01</c:v>
                      </c:pt>
                      <c:pt idx="3502">
                        <c:v>40.020000000000003</c:v>
                      </c:pt>
                      <c:pt idx="3503">
                        <c:v>40.03</c:v>
                      </c:pt>
                      <c:pt idx="3504">
                        <c:v>40.04</c:v>
                      </c:pt>
                      <c:pt idx="3505">
                        <c:v>40.049999999999997</c:v>
                      </c:pt>
                      <c:pt idx="3506">
                        <c:v>40.06</c:v>
                      </c:pt>
                      <c:pt idx="3507">
                        <c:v>40.07</c:v>
                      </c:pt>
                      <c:pt idx="3508">
                        <c:v>40.08</c:v>
                      </c:pt>
                      <c:pt idx="3509">
                        <c:v>40.090000000000003</c:v>
                      </c:pt>
                      <c:pt idx="3510">
                        <c:v>40.1</c:v>
                      </c:pt>
                      <c:pt idx="3511">
                        <c:v>40.11</c:v>
                      </c:pt>
                      <c:pt idx="3512">
                        <c:v>40.119999999999997</c:v>
                      </c:pt>
                      <c:pt idx="3513">
                        <c:v>40.130000000000003</c:v>
                      </c:pt>
                      <c:pt idx="3514">
                        <c:v>40.14</c:v>
                      </c:pt>
                      <c:pt idx="3515">
                        <c:v>40.15</c:v>
                      </c:pt>
                      <c:pt idx="3516">
                        <c:v>40.159999999999997</c:v>
                      </c:pt>
                      <c:pt idx="3517">
                        <c:v>40.17</c:v>
                      </c:pt>
                      <c:pt idx="3518">
                        <c:v>40.18</c:v>
                      </c:pt>
                      <c:pt idx="3519">
                        <c:v>40.19</c:v>
                      </c:pt>
                      <c:pt idx="3520">
                        <c:v>40.200000000000003</c:v>
                      </c:pt>
                      <c:pt idx="3521">
                        <c:v>40.21</c:v>
                      </c:pt>
                      <c:pt idx="3522">
                        <c:v>40.22</c:v>
                      </c:pt>
                      <c:pt idx="3523">
                        <c:v>40.229999999999997</c:v>
                      </c:pt>
                      <c:pt idx="3524">
                        <c:v>40.24</c:v>
                      </c:pt>
                      <c:pt idx="3525">
                        <c:v>40.25</c:v>
                      </c:pt>
                      <c:pt idx="3526">
                        <c:v>40.26</c:v>
                      </c:pt>
                      <c:pt idx="3527">
                        <c:v>40.270000000000003</c:v>
                      </c:pt>
                      <c:pt idx="3528">
                        <c:v>40.28</c:v>
                      </c:pt>
                      <c:pt idx="3529">
                        <c:v>40.29</c:v>
                      </c:pt>
                      <c:pt idx="3530">
                        <c:v>40.299999999999997</c:v>
                      </c:pt>
                      <c:pt idx="3531">
                        <c:v>40.31</c:v>
                      </c:pt>
                      <c:pt idx="3532">
                        <c:v>40.32</c:v>
                      </c:pt>
                      <c:pt idx="3533">
                        <c:v>40.33</c:v>
                      </c:pt>
                      <c:pt idx="3534">
                        <c:v>40.340000000000003</c:v>
                      </c:pt>
                      <c:pt idx="3535">
                        <c:v>40.35</c:v>
                      </c:pt>
                      <c:pt idx="3536">
                        <c:v>40.36</c:v>
                      </c:pt>
                      <c:pt idx="3537">
                        <c:v>40.369999999999997</c:v>
                      </c:pt>
                      <c:pt idx="3538">
                        <c:v>40.380000000000003</c:v>
                      </c:pt>
                      <c:pt idx="3539">
                        <c:v>40.39</c:v>
                      </c:pt>
                      <c:pt idx="3540">
                        <c:v>40.4</c:v>
                      </c:pt>
                      <c:pt idx="3541">
                        <c:v>40.409999999999997</c:v>
                      </c:pt>
                      <c:pt idx="3542">
                        <c:v>40.42</c:v>
                      </c:pt>
                      <c:pt idx="3543">
                        <c:v>40.43</c:v>
                      </c:pt>
                      <c:pt idx="3544">
                        <c:v>40.44</c:v>
                      </c:pt>
                      <c:pt idx="3545">
                        <c:v>40.450000000000003</c:v>
                      </c:pt>
                      <c:pt idx="3546">
                        <c:v>40.46</c:v>
                      </c:pt>
                      <c:pt idx="3547">
                        <c:v>40.47</c:v>
                      </c:pt>
                      <c:pt idx="3548">
                        <c:v>40.479999999999997</c:v>
                      </c:pt>
                      <c:pt idx="3549">
                        <c:v>40.49</c:v>
                      </c:pt>
                      <c:pt idx="3550">
                        <c:v>40.5</c:v>
                      </c:pt>
                      <c:pt idx="3551">
                        <c:v>40.51</c:v>
                      </c:pt>
                      <c:pt idx="3552">
                        <c:v>40.520000000000003</c:v>
                      </c:pt>
                      <c:pt idx="3553">
                        <c:v>40.53</c:v>
                      </c:pt>
                      <c:pt idx="3554">
                        <c:v>40.54</c:v>
                      </c:pt>
                      <c:pt idx="3555">
                        <c:v>40.549999999999997</c:v>
                      </c:pt>
                      <c:pt idx="3556">
                        <c:v>40.56</c:v>
                      </c:pt>
                      <c:pt idx="3557">
                        <c:v>40.57</c:v>
                      </c:pt>
                      <c:pt idx="3558">
                        <c:v>40.58</c:v>
                      </c:pt>
                      <c:pt idx="3559">
                        <c:v>40.590000000000003</c:v>
                      </c:pt>
                      <c:pt idx="3560">
                        <c:v>40.6</c:v>
                      </c:pt>
                      <c:pt idx="3561">
                        <c:v>40.61</c:v>
                      </c:pt>
                      <c:pt idx="3562">
                        <c:v>40.619999999999997</c:v>
                      </c:pt>
                      <c:pt idx="3563">
                        <c:v>40.630000000000003</c:v>
                      </c:pt>
                      <c:pt idx="3564">
                        <c:v>40.64</c:v>
                      </c:pt>
                      <c:pt idx="3565">
                        <c:v>40.65</c:v>
                      </c:pt>
                      <c:pt idx="3566">
                        <c:v>40.659999999999997</c:v>
                      </c:pt>
                      <c:pt idx="3567">
                        <c:v>40.67</c:v>
                      </c:pt>
                      <c:pt idx="3568">
                        <c:v>40.68</c:v>
                      </c:pt>
                      <c:pt idx="3569">
                        <c:v>40.69</c:v>
                      </c:pt>
                      <c:pt idx="3570">
                        <c:v>40.700000000000003</c:v>
                      </c:pt>
                      <c:pt idx="3571">
                        <c:v>40.71</c:v>
                      </c:pt>
                      <c:pt idx="3572">
                        <c:v>40.72</c:v>
                      </c:pt>
                      <c:pt idx="3573">
                        <c:v>40.729999999999997</c:v>
                      </c:pt>
                      <c:pt idx="3574">
                        <c:v>40.74</c:v>
                      </c:pt>
                      <c:pt idx="3575">
                        <c:v>40.75</c:v>
                      </c:pt>
                      <c:pt idx="3576">
                        <c:v>40.76</c:v>
                      </c:pt>
                      <c:pt idx="3577">
                        <c:v>40.770000000000003</c:v>
                      </c:pt>
                      <c:pt idx="3578">
                        <c:v>40.78</c:v>
                      </c:pt>
                      <c:pt idx="3579">
                        <c:v>40.79</c:v>
                      </c:pt>
                      <c:pt idx="3580">
                        <c:v>40.799999999999997</c:v>
                      </c:pt>
                      <c:pt idx="3581">
                        <c:v>40.81</c:v>
                      </c:pt>
                      <c:pt idx="3582">
                        <c:v>40.82</c:v>
                      </c:pt>
                      <c:pt idx="3583">
                        <c:v>40.83</c:v>
                      </c:pt>
                      <c:pt idx="3584">
                        <c:v>40.840000000000003</c:v>
                      </c:pt>
                      <c:pt idx="3585">
                        <c:v>40.85</c:v>
                      </c:pt>
                      <c:pt idx="3586">
                        <c:v>40.86</c:v>
                      </c:pt>
                      <c:pt idx="3587">
                        <c:v>40.869999999999997</c:v>
                      </c:pt>
                      <c:pt idx="3588">
                        <c:v>40.880000000000003</c:v>
                      </c:pt>
                      <c:pt idx="3589">
                        <c:v>40.89</c:v>
                      </c:pt>
                      <c:pt idx="3590">
                        <c:v>40.9</c:v>
                      </c:pt>
                      <c:pt idx="3591">
                        <c:v>40.909999999999997</c:v>
                      </c:pt>
                      <c:pt idx="3592">
                        <c:v>40.92</c:v>
                      </c:pt>
                      <c:pt idx="3593">
                        <c:v>40.93</c:v>
                      </c:pt>
                      <c:pt idx="3594">
                        <c:v>40.94</c:v>
                      </c:pt>
                      <c:pt idx="3595">
                        <c:v>40.950000000000003</c:v>
                      </c:pt>
                      <c:pt idx="3596">
                        <c:v>40.96</c:v>
                      </c:pt>
                      <c:pt idx="3597">
                        <c:v>40.97</c:v>
                      </c:pt>
                      <c:pt idx="3598">
                        <c:v>40.98</c:v>
                      </c:pt>
                      <c:pt idx="3599">
                        <c:v>40.99</c:v>
                      </c:pt>
                      <c:pt idx="3600">
                        <c:v>41</c:v>
                      </c:pt>
                      <c:pt idx="3601">
                        <c:v>41.01</c:v>
                      </c:pt>
                      <c:pt idx="3602">
                        <c:v>41.02</c:v>
                      </c:pt>
                      <c:pt idx="3603">
                        <c:v>41.03</c:v>
                      </c:pt>
                      <c:pt idx="3604">
                        <c:v>41.04</c:v>
                      </c:pt>
                      <c:pt idx="3605">
                        <c:v>41.05</c:v>
                      </c:pt>
                      <c:pt idx="3606">
                        <c:v>41.06</c:v>
                      </c:pt>
                      <c:pt idx="3607">
                        <c:v>41.07</c:v>
                      </c:pt>
                      <c:pt idx="3608">
                        <c:v>41.08</c:v>
                      </c:pt>
                      <c:pt idx="3609">
                        <c:v>41.09</c:v>
                      </c:pt>
                      <c:pt idx="3610">
                        <c:v>41.1</c:v>
                      </c:pt>
                      <c:pt idx="3611">
                        <c:v>41.11</c:v>
                      </c:pt>
                      <c:pt idx="3612">
                        <c:v>41.12</c:v>
                      </c:pt>
                      <c:pt idx="3613">
                        <c:v>41.13</c:v>
                      </c:pt>
                      <c:pt idx="3614">
                        <c:v>41.14</c:v>
                      </c:pt>
                      <c:pt idx="3615">
                        <c:v>41.15</c:v>
                      </c:pt>
                      <c:pt idx="3616">
                        <c:v>41.16</c:v>
                      </c:pt>
                      <c:pt idx="3617">
                        <c:v>41.17</c:v>
                      </c:pt>
                      <c:pt idx="3618">
                        <c:v>41.18</c:v>
                      </c:pt>
                      <c:pt idx="3619">
                        <c:v>41.19</c:v>
                      </c:pt>
                      <c:pt idx="3620">
                        <c:v>41.2</c:v>
                      </c:pt>
                      <c:pt idx="3621">
                        <c:v>41.21</c:v>
                      </c:pt>
                      <c:pt idx="3622">
                        <c:v>41.22</c:v>
                      </c:pt>
                      <c:pt idx="3623">
                        <c:v>41.23</c:v>
                      </c:pt>
                      <c:pt idx="3624">
                        <c:v>41.24</c:v>
                      </c:pt>
                      <c:pt idx="3625">
                        <c:v>41.25</c:v>
                      </c:pt>
                      <c:pt idx="3626">
                        <c:v>41.26</c:v>
                      </c:pt>
                      <c:pt idx="3627">
                        <c:v>41.27</c:v>
                      </c:pt>
                      <c:pt idx="3628">
                        <c:v>41.28</c:v>
                      </c:pt>
                      <c:pt idx="3629">
                        <c:v>41.29</c:v>
                      </c:pt>
                      <c:pt idx="3630">
                        <c:v>41.3</c:v>
                      </c:pt>
                      <c:pt idx="3631">
                        <c:v>41.31</c:v>
                      </c:pt>
                      <c:pt idx="3632">
                        <c:v>41.32</c:v>
                      </c:pt>
                      <c:pt idx="3633">
                        <c:v>41.33</c:v>
                      </c:pt>
                      <c:pt idx="3634">
                        <c:v>41.34</c:v>
                      </c:pt>
                      <c:pt idx="3635">
                        <c:v>41.35</c:v>
                      </c:pt>
                      <c:pt idx="3636">
                        <c:v>41.36</c:v>
                      </c:pt>
                      <c:pt idx="3637">
                        <c:v>41.37</c:v>
                      </c:pt>
                      <c:pt idx="3638">
                        <c:v>41.38</c:v>
                      </c:pt>
                      <c:pt idx="3639">
                        <c:v>41.39</c:v>
                      </c:pt>
                      <c:pt idx="3640">
                        <c:v>41.4</c:v>
                      </c:pt>
                      <c:pt idx="3641">
                        <c:v>41.41</c:v>
                      </c:pt>
                      <c:pt idx="3642">
                        <c:v>41.42</c:v>
                      </c:pt>
                      <c:pt idx="3643">
                        <c:v>41.43</c:v>
                      </c:pt>
                      <c:pt idx="3644">
                        <c:v>41.44</c:v>
                      </c:pt>
                      <c:pt idx="3645">
                        <c:v>41.45</c:v>
                      </c:pt>
                      <c:pt idx="3646">
                        <c:v>41.46</c:v>
                      </c:pt>
                      <c:pt idx="3647">
                        <c:v>41.47</c:v>
                      </c:pt>
                      <c:pt idx="3648">
                        <c:v>41.48</c:v>
                      </c:pt>
                      <c:pt idx="3649">
                        <c:v>41.49</c:v>
                      </c:pt>
                      <c:pt idx="3650">
                        <c:v>41.5</c:v>
                      </c:pt>
                      <c:pt idx="3651">
                        <c:v>41.51</c:v>
                      </c:pt>
                      <c:pt idx="3652">
                        <c:v>41.52</c:v>
                      </c:pt>
                      <c:pt idx="3653">
                        <c:v>41.53</c:v>
                      </c:pt>
                      <c:pt idx="3654">
                        <c:v>41.54</c:v>
                      </c:pt>
                      <c:pt idx="3655">
                        <c:v>41.55</c:v>
                      </c:pt>
                      <c:pt idx="3656">
                        <c:v>41.56</c:v>
                      </c:pt>
                      <c:pt idx="3657">
                        <c:v>41.57</c:v>
                      </c:pt>
                      <c:pt idx="3658">
                        <c:v>41.58</c:v>
                      </c:pt>
                      <c:pt idx="3659">
                        <c:v>41.59</c:v>
                      </c:pt>
                      <c:pt idx="3660">
                        <c:v>41.6</c:v>
                      </c:pt>
                      <c:pt idx="3661">
                        <c:v>41.61</c:v>
                      </c:pt>
                      <c:pt idx="3662">
                        <c:v>41.62</c:v>
                      </c:pt>
                      <c:pt idx="3663">
                        <c:v>41.63</c:v>
                      </c:pt>
                      <c:pt idx="3664">
                        <c:v>41.64</c:v>
                      </c:pt>
                      <c:pt idx="3665">
                        <c:v>41.65</c:v>
                      </c:pt>
                      <c:pt idx="3666">
                        <c:v>41.66</c:v>
                      </c:pt>
                      <c:pt idx="3667">
                        <c:v>41.67</c:v>
                      </c:pt>
                      <c:pt idx="3668">
                        <c:v>41.68</c:v>
                      </c:pt>
                      <c:pt idx="3669">
                        <c:v>41.69</c:v>
                      </c:pt>
                      <c:pt idx="3670">
                        <c:v>41.7</c:v>
                      </c:pt>
                      <c:pt idx="3671">
                        <c:v>41.71</c:v>
                      </c:pt>
                      <c:pt idx="3672">
                        <c:v>41.72</c:v>
                      </c:pt>
                      <c:pt idx="3673">
                        <c:v>41.73</c:v>
                      </c:pt>
                      <c:pt idx="3674">
                        <c:v>41.74</c:v>
                      </c:pt>
                      <c:pt idx="3675">
                        <c:v>41.75</c:v>
                      </c:pt>
                      <c:pt idx="3676">
                        <c:v>41.76</c:v>
                      </c:pt>
                      <c:pt idx="3677">
                        <c:v>41.77</c:v>
                      </c:pt>
                      <c:pt idx="3678">
                        <c:v>41.78</c:v>
                      </c:pt>
                      <c:pt idx="3679">
                        <c:v>41.79</c:v>
                      </c:pt>
                      <c:pt idx="3680">
                        <c:v>41.8</c:v>
                      </c:pt>
                      <c:pt idx="3681">
                        <c:v>41.81</c:v>
                      </c:pt>
                      <c:pt idx="3682">
                        <c:v>41.82</c:v>
                      </c:pt>
                      <c:pt idx="3683">
                        <c:v>41.83</c:v>
                      </c:pt>
                      <c:pt idx="3684">
                        <c:v>41.84</c:v>
                      </c:pt>
                      <c:pt idx="3685">
                        <c:v>41.85</c:v>
                      </c:pt>
                      <c:pt idx="3686">
                        <c:v>41.86</c:v>
                      </c:pt>
                      <c:pt idx="3687">
                        <c:v>41.87</c:v>
                      </c:pt>
                      <c:pt idx="3688">
                        <c:v>41.88</c:v>
                      </c:pt>
                      <c:pt idx="3689">
                        <c:v>41.89</c:v>
                      </c:pt>
                      <c:pt idx="3690">
                        <c:v>41.9</c:v>
                      </c:pt>
                      <c:pt idx="3691">
                        <c:v>41.91</c:v>
                      </c:pt>
                      <c:pt idx="3692">
                        <c:v>41.92</c:v>
                      </c:pt>
                      <c:pt idx="3693">
                        <c:v>41.93</c:v>
                      </c:pt>
                      <c:pt idx="3694">
                        <c:v>41.94</c:v>
                      </c:pt>
                      <c:pt idx="3695">
                        <c:v>41.95</c:v>
                      </c:pt>
                      <c:pt idx="3696">
                        <c:v>41.96</c:v>
                      </c:pt>
                      <c:pt idx="3697">
                        <c:v>41.97</c:v>
                      </c:pt>
                      <c:pt idx="3698">
                        <c:v>41.98</c:v>
                      </c:pt>
                      <c:pt idx="3699">
                        <c:v>41.99</c:v>
                      </c:pt>
                      <c:pt idx="3700">
                        <c:v>42</c:v>
                      </c:pt>
                      <c:pt idx="3701">
                        <c:v>42.01</c:v>
                      </c:pt>
                      <c:pt idx="3702">
                        <c:v>42.02</c:v>
                      </c:pt>
                      <c:pt idx="3703">
                        <c:v>42.03</c:v>
                      </c:pt>
                      <c:pt idx="3704">
                        <c:v>42.04</c:v>
                      </c:pt>
                      <c:pt idx="3705">
                        <c:v>42.05</c:v>
                      </c:pt>
                      <c:pt idx="3706">
                        <c:v>42.06</c:v>
                      </c:pt>
                      <c:pt idx="3707">
                        <c:v>42.07</c:v>
                      </c:pt>
                      <c:pt idx="3708">
                        <c:v>42.08</c:v>
                      </c:pt>
                      <c:pt idx="3709">
                        <c:v>42.09</c:v>
                      </c:pt>
                      <c:pt idx="3710">
                        <c:v>42.1</c:v>
                      </c:pt>
                      <c:pt idx="3711">
                        <c:v>42.11</c:v>
                      </c:pt>
                      <c:pt idx="3712">
                        <c:v>42.12</c:v>
                      </c:pt>
                      <c:pt idx="3713">
                        <c:v>42.13</c:v>
                      </c:pt>
                      <c:pt idx="3714">
                        <c:v>42.14</c:v>
                      </c:pt>
                      <c:pt idx="3715">
                        <c:v>42.15</c:v>
                      </c:pt>
                      <c:pt idx="3716">
                        <c:v>42.16</c:v>
                      </c:pt>
                      <c:pt idx="3717">
                        <c:v>42.17</c:v>
                      </c:pt>
                      <c:pt idx="3718">
                        <c:v>42.18</c:v>
                      </c:pt>
                      <c:pt idx="3719">
                        <c:v>42.19</c:v>
                      </c:pt>
                      <c:pt idx="3720">
                        <c:v>42.2</c:v>
                      </c:pt>
                      <c:pt idx="3721">
                        <c:v>42.21</c:v>
                      </c:pt>
                      <c:pt idx="3722">
                        <c:v>42.22</c:v>
                      </c:pt>
                      <c:pt idx="3723">
                        <c:v>42.23</c:v>
                      </c:pt>
                      <c:pt idx="3724">
                        <c:v>42.24</c:v>
                      </c:pt>
                      <c:pt idx="3725">
                        <c:v>42.25</c:v>
                      </c:pt>
                      <c:pt idx="3726">
                        <c:v>42.26</c:v>
                      </c:pt>
                      <c:pt idx="3727">
                        <c:v>42.27</c:v>
                      </c:pt>
                      <c:pt idx="3728">
                        <c:v>42.28</c:v>
                      </c:pt>
                      <c:pt idx="3729">
                        <c:v>42.29</c:v>
                      </c:pt>
                      <c:pt idx="3730">
                        <c:v>42.3</c:v>
                      </c:pt>
                      <c:pt idx="3731">
                        <c:v>42.31</c:v>
                      </c:pt>
                      <c:pt idx="3732">
                        <c:v>42.32</c:v>
                      </c:pt>
                      <c:pt idx="3733">
                        <c:v>42.33</c:v>
                      </c:pt>
                      <c:pt idx="3734">
                        <c:v>42.34</c:v>
                      </c:pt>
                      <c:pt idx="3735">
                        <c:v>42.35</c:v>
                      </c:pt>
                      <c:pt idx="3736">
                        <c:v>42.36</c:v>
                      </c:pt>
                      <c:pt idx="3737">
                        <c:v>42.37</c:v>
                      </c:pt>
                      <c:pt idx="3738">
                        <c:v>42.38</c:v>
                      </c:pt>
                      <c:pt idx="3739">
                        <c:v>42.39</c:v>
                      </c:pt>
                      <c:pt idx="3740">
                        <c:v>42.4</c:v>
                      </c:pt>
                      <c:pt idx="3741">
                        <c:v>42.41</c:v>
                      </c:pt>
                      <c:pt idx="3742">
                        <c:v>42.42</c:v>
                      </c:pt>
                      <c:pt idx="3743">
                        <c:v>42.43</c:v>
                      </c:pt>
                      <c:pt idx="3744">
                        <c:v>42.44</c:v>
                      </c:pt>
                      <c:pt idx="3745">
                        <c:v>42.45</c:v>
                      </c:pt>
                      <c:pt idx="3746">
                        <c:v>42.46</c:v>
                      </c:pt>
                      <c:pt idx="3747">
                        <c:v>42.47</c:v>
                      </c:pt>
                      <c:pt idx="3748">
                        <c:v>42.48</c:v>
                      </c:pt>
                      <c:pt idx="3749">
                        <c:v>42.49</c:v>
                      </c:pt>
                      <c:pt idx="3750">
                        <c:v>42.5</c:v>
                      </c:pt>
                      <c:pt idx="3751">
                        <c:v>42.51</c:v>
                      </c:pt>
                      <c:pt idx="3752">
                        <c:v>42.52</c:v>
                      </c:pt>
                      <c:pt idx="3753">
                        <c:v>42.53</c:v>
                      </c:pt>
                      <c:pt idx="3754">
                        <c:v>42.54</c:v>
                      </c:pt>
                      <c:pt idx="3755">
                        <c:v>42.55</c:v>
                      </c:pt>
                      <c:pt idx="3756">
                        <c:v>42.56</c:v>
                      </c:pt>
                      <c:pt idx="3757">
                        <c:v>42.57</c:v>
                      </c:pt>
                      <c:pt idx="3758">
                        <c:v>42.58</c:v>
                      </c:pt>
                      <c:pt idx="3759">
                        <c:v>42.59</c:v>
                      </c:pt>
                      <c:pt idx="3760">
                        <c:v>42.6</c:v>
                      </c:pt>
                      <c:pt idx="3761">
                        <c:v>42.61</c:v>
                      </c:pt>
                      <c:pt idx="3762">
                        <c:v>42.62</c:v>
                      </c:pt>
                      <c:pt idx="3763">
                        <c:v>42.63</c:v>
                      </c:pt>
                      <c:pt idx="3764">
                        <c:v>42.64</c:v>
                      </c:pt>
                      <c:pt idx="3765">
                        <c:v>42.65</c:v>
                      </c:pt>
                      <c:pt idx="3766">
                        <c:v>42.66</c:v>
                      </c:pt>
                      <c:pt idx="3767">
                        <c:v>42.67</c:v>
                      </c:pt>
                      <c:pt idx="3768">
                        <c:v>42.68</c:v>
                      </c:pt>
                      <c:pt idx="3769">
                        <c:v>42.69</c:v>
                      </c:pt>
                      <c:pt idx="3770">
                        <c:v>42.7</c:v>
                      </c:pt>
                      <c:pt idx="3771">
                        <c:v>42.71</c:v>
                      </c:pt>
                      <c:pt idx="3772">
                        <c:v>42.72</c:v>
                      </c:pt>
                      <c:pt idx="3773">
                        <c:v>42.73</c:v>
                      </c:pt>
                      <c:pt idx="3774">
                        <c:v>42.74</c:v>
                      </c:pt>
                      <c:pt idx="3775">
                        <c:v>42.75</c:v>
                      </c:pt>
                      <c:pt idx="3776">
                        <c:v>42.76</c:v>
                      </c:pt>
                      <c:pt idx="3777">
                        <c:v>42.77</c:v>
                      </c:pt>
                      <c:pt idx="3778">
                        <c:v>42.78</c:v>
                      </c:pt>
                      <c:pt idx="3779">
                        <c:v>42.79</c:v>
                      </c:pt>
                      <c:pt idx="3780">
                        <c:v>42.8</c:v>
                      </c:pt>
                      <c:pt idx="3781">
                        <c:v>42.81</c:v>
                      </c:pt>
                      <c:pt idx="3782">
                        <c:v>42.82</c:v>
                      </c:pt>
                      <c:pt idx="3783">
                        <c:v>42.83</c:v>
                      </c:pt>
                      <c:pt idx="3784">
                        <c:v>42.84</c:v>
                      </c:pt>
                      <c:pt idx="3785">
                        <c:v>42.85</c:v>
                      </c:pt>
                      <c:pt idx="3786">
                        <c:v>42.86</c:v>
                      </c:pt>
                      <c:pt idx="3787">
                        <c:v>42.87</c:v>
                      </c:pt>
                      <c:pt idx="3788">
                        <c:v>42.88</c:v>
                      </c:pt>
                      <c:pt idx="3789">
                        <c:v>42.89</c:v>
                      </c:pt>
                      <c:pt idx="3790">
                        <c:v>42.9</c:v>
                      </c:pt>
                      <c:pt idx="3791">
                        <c:v>42.91</c:v>
                      </c:pt>
                      <c:pt idx="3792">
                        <c:v>42.92</c:v>
                      </c:pt>
                      <c:pt idx="3793">
                        <c:v>42.93</c:v>
                      </c:pt>
                      <c:pt idx="3794">
                        <c:v>42.94</c:v>
                      </c:pt>
                      <c:pt idx="3795">
                        <c:v>42.95</c:v>
                      </c:pt>
                      <c:pt idx="3796">
                        <c:v>42.96</c:v>
                      </c:pt>
                      <c:pt idx="3797">
                        <c:v>42.97</c:v>
                      </c:pt>
                      <c:pt idx="3798">
                        <c:v>42.98</c:v>
                      </c:pt>
                      <c:pt idx="3799">
                        <c:v>42.99</c:v>
                      </c:pt>
                      <c:pt idx="3800">
                        <c:v>43</c:v>
                      </c:pt>
                      <c:pt idx="3801">
                        <c:v>43.01</c:v>
                      </c:pt>
                      <c:pt idx="3802">
                        <c:v>43.02</c:v>
                      </c:pt>
                      <c:pt idx="3803">
                        <c:v>43.03</c:v>
                      </c:pt>
                      <c:pt idx="3804">
                        <c:v>43.04</c:v>
                      </c:pt>
                      <c:pt idx="3805">
                        <c:v>43.05</c:v>
                      </c:pt>
                      <c:pt idx="3806">
                        <c:v>43.06</c:v>
                      </c:pt>
                      <c:pt idx="3807">
                        <c:v>43.07</c:v>
                      </c:pt>
                      <c:pt idx="3808">
                        <c:v>43.08</c:v>
                      </c:pt>
                      <c:pt idx="3809">
                        <c:v>43.09</c:v>
                      </c:pt>
                      <c:pt idx="3810">
                        <c:v>43.1</c:v>
                      </c:pt>
                      <c:pt idx="3811">
                        <c:v>43.11</c:v>
                      </c:pt>
                      <c:pt idx="3812">
                        <c:v>43.12</c:v>
                      </c:pt>
                      <c:pt idx="3813">
                        <c:v>43.13</c:v>
                      </c:pt>
                      <c:pt idx="3814">
                        <c:v>43.14</c:v>
                      </c:pt>
                      <c:pt idx="3815">
                        <c:v>43.15</c:v>
                      </c:pt>
                      <c:pt idx="3816">
                        <c:v>43.16</c:v>
                      </c:pt>
                      <c:pt idx="3817">
                        <c:v>43.17</c:v>
                      </c:pt>
                      <c:pt idx="3818">
                        <c:v>43.18</c:v>
                      </c:pt>
                      <c:pt idx="3819">
                        <c:v>43.19</c:v>
                      </c:pt>
                      <c:pt idx="3820">
                        <c:v>43.2</c:v>
                      </c:pt>
                      <c:pt idx="3821">
                        <c:v>43.21</c:v>
                      </c:pt>
                      <c:pt idx="3822">
                        <c:v>43.22</c:v>
                      </c:pt>
                      <c:pt idx="3823">
                        <c:v>43.23</c:v>
                      </c:pt>
                      <c:pt idx="3824">
                        <c:v>43.24</c:v>
                      </c:pt>
                      <c:pt idx="3825">
                        <c:v>43.25</c:v>
                      </c:pt>
                      <c:pt idx="3826">
                        <c:v>43.26</c:v>
                      </c:pt>
                      <c:pt idx="3827">
                        <c:v>43.27</c:v>
                      </c:pt>
                      <c:pt idx="3828">
                        <c:v>43.28</c:v>
                      </c:pt>
                      <c:pt idx="3829">
                        <c:v>43.29</c:v>
                      </c:pt>
                      <c:pt idx="3830">
                        <c:v>43.3</c:v>
                      </c:pt>
                      <c:pt idx="3831">
                        <c:v>43.31</c:v>
                      </c:pt>
                      <c:pt idx="3832">
                        <c:v>43.32</c:v>
                      </c:pt>
                      <c:pt idx="3833">
                        <c:v>43.33</c:v>
                      </c:pt>
                      <c:pt idx="3834">
                        <c:v>43.34</c:v>
                      </c:pt>
                      <c:pt idx="3835">
                        <c:v>43.35</c:v>
                      </c:pt>
                      <c:pt idx="3836">
                        <c:v>43.36</c:v>
                      </c:pt>
                      <c:pt idx="3837">
                        <c:v>43.37</c:v>
                      </c:pt>
                      <c:pt idx="3838">
                        <c:v>43.38</c:v>
                      </c:pt>
                      <c:pt idx="3839">
                        <c:v>43.39</c:v>
                      </c:pt>
                      <c:pt idx="3840">
                        <c:v>43.4</c:v>
                      </c:pt>
                      <c:pt idx="3841">
                        <c:v>43.41</c:v>
                      </c:pt>
                      <c:pt idx="3842">
                        <c:v>43.42</c:v>
                      </c:pt>
                      <c:pt idx="3843">
                        <c:v>43.43</c:v>
                      </c:pt>
                      <c:pt idx="3844">
                        <c:v>43.44</c:v>
                      </c:pt>
                      <c:pt idx="3845">
                        <c:v>43.45</c:v>
                      </c:pt>
                      <c:pt idx="3846">
                        <c:v>43.46</c:v>
                      </c:pt>
                      <c:pt idx="3847">
                        <c:v>43.47</c:v>
                      </c:pt>
                      <c:pt idx="3848">
                        <c:v>43.48</c:v>
                      </c:pt>
                      <c:pt idx="3849">
                        <c:v>43.49</c:v>
                      </c:pt>
                      <c:pt idx="3850">
                        <c:v>43.5</c:v>
                      </c:pt>
                      <c:pt idx="3851">
                        <c:v>43.51</c:v>
                      </c:pt>
                      <c:pt idx="3852">
                        <c:v>43.52</c:v>
                      </c:pt>
                      <c:pt idx="3853">
                        <c:v>43.53</c:v>
                      </c:pt>
                      <c:pt idx="3854">
                        <c:v>43.54</c:v>
                      </c:pt>
                      <c:pt idx="3855">
                        <c:v>43.55</c:v>
                      </c:pt>
                      <c:pt idx="3856">
                        <c:v>43.56</c:v>
                      </c:pt>
                      <c:pt idx="3857">
                        <c:v>43.57</c:v>
                      </c:pt>
                      <c:pt idx="3858">
                        <c:v>43.58</c:v>
                      </c:pt>
                      <c:pt idx="3859">
                        <c:v>43.59</c:v>
                      </c:pt>
                      <c:pt idx="3860">
                        <c:v>43.6</c:v>
                      </c:pt>
                      <c:pt idx="3861">
                        <c:v>43.61</c:v>
                      </c:pt>
                      <c:pt idx="3862">
                        <c:v>43.62</c:v>
                      </c:pt>
                      <c:pt idx="3863">
                        <c:v>43.63</c:v>
                      </c:pt>
                      <c:pt idx="3864">
                        <c:v>43.64</c:v>
                      </c:pt>
                      <c:pt idx="3865">
                        <c:v>43.65</c:v>
                      </c:pt>
                      <c:pt idx="3866">
                        <c:v>43.66</c:v>
                      </c:pt>
                      <c:pt idx="3867">
                        <c:v>43.67</c:v>
                      </c:pt>
                      <c:pt idx="3868">
                        <c:v>43.68</c:v>
                      </c:pt>
                      <c:pt idx="3869">
                        <c:v>43.69</c:v>
                      </c:pt>
                      <c:pt idx="3870">
                        <c:v>43.7</c:v>
                      </c:pt>
                      <c:pt idx="3871">
                        <c:v>43.71</c:v>
                      </c:pt>
                      <c:pt idx="3872">
                        <c:v>43.72</c:v>
                      </c:pt>
                      <c:pt idx="3873">
                        <c:v>43.73</c:v>
                      </c:pt>
                      <c:pt idx="3874">
                        <c:v>43.74</c:v>
                      </c:pt>
                      <c:pt idx="3875">
                        <c:v>43.75</c:v>
                      </c:pt>
                      <c:pt idx="3876">
                        <c:v>43.76</c:v>
                      </c:pt>
                      <c:pt idx="3877">
                        <c:v>43.77</c:v>
                      </c:pt>
                      <c:pt idx="3878">
                        <c:v>43.78</c:v>
                      </c:pt>
                      <c:pt idx="3879">
                        <c:v>43.79</c:v>
                      </c:pt>
                      <c:pt idx="3880">
                        <c:v>43.8</c:v>
                      </c:pt>
                      <c:pt idx="3881">
                        <c:v>43.81</c:v>
                      </c:pt>
                      <c:pt idx="3882">
                        <c:v>43.82</c:v>
                      </c:pt>
                      <c:pt idx="3883">
                        <c:v>43.83</c:v>
                      </c:pt>
                      <c:pt idx="3884">
                        <c:v>43.84</c:v>
                      </c:pt>
                      <c:pt idx="3885">
                        <c:v>43.85</c:v>
                      </c:pt>
                      <c:pt idx="3886">
                        <c:v>43.86</c:v>
                      </c:pt>
                      <c:pt idx="3887">
                        <c:v>43.87</c:v>
                      </c:pt>
                      <c:pt idx="3888">
                        <c:v>43.88</c:v>
                      </c:pt>
                      <c:pt idx="3889">
                        <c:v>43.89</c:v>
                      </c:pt>
                      <c:pt idx="3890">
                        <c:v>43.9</c:v>
                      </c:pt>
                      <c:pt idx="3891">
                        <c:v>43.91</c:v>
                      </c:pt>
                      <c:pt idx="3892">
                        <c:v>43.92</c:v>
                      </c:pt>
                      <c:pt idx="3893">
                        <c:v>43.93</c:v>
                      </c:pt>
                      <c:pt idx="3894">
                        <c:v>43.94</c:v>
                      </c:pt>
                      <c:pt idx="3895">
                        <c:v>43.95</c:v>
                      </c:pt>
                      <c:pt idx="3896">
                        <c:v>43.96</c:v>
                      </c:pt>
                      <c:pt idx="3897">
                        <c:v>43.97</c:v>
                      </c:pt>
                      <c:pt idx="3898">
                        <c:v>43.98</c:v>
                      </c:pt>
                      <c:pt idx="3899">
                        <c:v>43.99</c:v>
                      </c:pt>
                      <c:pt idx="3900">
                        <c:v>44</c:v>
                      </c:pt>
                      <c:pt idx="3901">
                        <c:v>44.01</c:v>
                      </c:pt>
                      <c:pt idx="3902">
                        <c:v>44.02</c:v>
                      </c:pt>
                      <c:pt idx="3903">
                        <c:v>44.03</c:v>
                      </c:pt>
                      <c:pt idx="3904">
                        <c:v>44.04</c:v>
                      </c:pt>
                      <c:pt idx="3905">
                        <c:v>44.05</c:v>
                      </c:pt>
                      <c:pt idx="3906">
                        <c:v>44.06</c:v>
                      </c:pt>
                      <c:pt idx="3907">
                        <c:v>44.07</c:v>
                      </c:pt>
                      <c:pt idx="3908">
                        <c:v>44.08</c:v>
                      </c:pt>
                      <c:pt idx="3909">
                        <c:v>44.09</c:v>
                      </c:pt>
                      <c:pt idx="3910">
                        <c:v>44.1</c:v>
                      </c:pt>
                      <c:pt idx="3911">
                        <c:v>44.11</c:v>
                      </c:pt>
                      <c:pt idx="3912">
                        <c:v>44.12</c:v>
                      </c:pt>
                      <c:pt idx="3913">
                        <c:v>44.13</c:v>
                      </c:pt>
                      <c:pt idx="3914">
                        <c:v>44.14</c:v>
                      </c:pt>
                      <c:pt idx="3915">
                        <c:v>44.15</c:v>
                      </c:pt>
                      <c:pt idx="3916">
                        <c:v>44.16</c:v>
                      </c:pt>
                      <c:pt idx="3917">
                        <c:v>44.17</c:v>
                      </c:pt>
                      <c:pt idx="3918">
                        <c:v>44.18</c:v>
                      </c:pt>
                      <c:pt idx="3919">
                        <c:v>44.19</c:v>
                      </c:pt>
                      <c:pt idx="3920">
                        <c:v>44.2</c:v>
                      </c:pt>
                      <c:pt idx="3921">
                        <c:v>44.21</c:v>
                      </c:pt>
                      <c:pt idx="3922">
                        <c:v>44.22</c:v>
                      </c:pt>
                      <c:pt idx="3923">
                        <c:v>44.23</c:v>
                      </c:pt>
                      <c:pt idx="3924">
                        <c:v>44.24</c:v>
                      </c:pt>
                      <c:pt idx="3925">
                        <c:v>44.25</c:v>
                      </c:pt>
                      <c:pt idx="3926">
                        <c:v>44.26</c:v>
                      </c:pt>
                      <c:pt idx="3927">
                        <c:v>44.27</c:v>
                      </c:pt>
                      <c:pt idx="3928">
                        <c:v>44.28</c:v>
                      </c:pt>
                      <c:pt idx="3929">
                        <c:v>44.29</c:v>
                      </c:pt>
                      <c:pt idx="3930">
                        <c:v>44.3</c:v>
                      </c:pt>
                      <c:pt idx="3931">
                        <c:v>44.31</c:v>
                      </c:pt>
                      <c:pt idx="3932">
                        <c:v>44.32</c:v>
                      </c:pt>
                      <c:pt idx="3933">
                        <c:v>44.33</c:v>
                      </c:pt>
                      <c:pt idx="3934">
                        <c:v>44.34</c:v>
                      </c:pt>
                      <c:pt idx="3935">
                        <c:v>44.35</c:v>
                      </c:pt>
                      <c:pt idx="3936">
                        <c:v>44.36</c:v>
                      </c:pt>
                      <c:pt idx="3937">
                        <c:v>44.37</c:v>
                      </c:pt>
                      <c:pt idx="3938">
                        <c:v>44.38</c:v>
                      </c:pt>
                      <c:pt idx="3939">
                        <c:v>44.39</c:v>
                      </c:pt>
                      <c:pt idx="3940">
                        <c:v>44.4</c:v>
                      </c:pt>
                      <c:pt idx="3941">
                        <c:v>44.41</c:v>
                      </c:pt>
                      <c:pt idx="3942">
                        <c:v>44.42</c:v>
                      </c:pt>
                      <c:pt idx="3943">
                        <c:v>44.43</c:v>
                      </c:pt>
                      <c:pt idx="3944">
                        <c:v>44.44</c:v>
                      </c:pt>
                      <c:pt idx="3945">
                        <c:v>44.45</c:v>
                      </c:pt>
                      <c:pt idx="3946">
                        <c:v>44.46</c:v>
                      </c:pt>
                      <c:pt idx="3947">
                        <c:v>44.47</c:v>
                      </c:pt>
                      <c:pt idx="3948">
                        <c:v>44.48</c:v>
                      </c:pt>
                      <c:pt idx="3949">
                        <c:v>44.49</c:v>
                      </c:pt>
                      <c:pt idx="3950">
                        <c:v>44.5</c:v>
                      </c:pt>
                      <c:pt idx="3951">
                        <c:v>44.51</c:v>
                      </c:pt>
                      <c:pt idx="3952">
                        <c:v>44.52</c:v>
                      </c:pt>
                      <c:pt idx="3953">
                        <c:v>44.53</c:v>
                      </c:pt>
                      <c:pt idx="3954">
                        <c:v>44.54</c:v>
                      </c:pt>
                      <c:pt idx="3955">
                        <c:v>44.55</c:v>
                      </c:pt>
                      <c:pt idx="3956">
                        <c:v>44.56</c:v>
                      </c:pt>
                      <c:pt idx="3957">
                        <c:v>44.57</c:v>
                      </c:pt>
                      <c:pt idx="3958">
                        <c:v>44.58</c:v>
                      </c:pt>
                      <c:pt idx="3959">
                        <c:v>44.59</c:v>
                      </c:pt>
                      <c:pt idx="3960">
                        <c:v>44.6</c:v>
                      </c:pt>
                      <c:pt idx="3961">
                        <c:v>44.61</c:v>
                      </c:pt>
                      <c:pt idx="3962">
                        <c:v>44.62</c:v>
                      </c:pt>
                      <c:pt idx="3963">
                        <c:v>44.63</c:v>
                      </c:pt>
                      <c:pt idx="3964">
                        <c:v>44.64</c:v>
                      </c:pt>
                      <c:pt idx="3965">
                        <c:v>44.65</c:v>
                      </c:pt>
                      <c:pt idx="3966">
                        <c:v>44.66</c:v>
                      </c:pt>
                      <c:pt idx="3967">
                        <c:v>44.67</c:v>
                      </c:pt>
                      <c:pt idx="3968">
                        <c:v>44.68</c:v>
                      </c:pt>
                      <c:pt idx="3969">
                        <c:v>44.69</c:v>
                      </c:pt>
                      <c:pt idx="3970">
                        <c:v>44.7</c:v>
                      </c:pt>
                      <c:pt idx="3971">
                        <c:v>44.71</c:v>
                      </c:pt>
                      <c:pt idx="3972">
                        <c:v>44.72</c:v>
                      </c:pt>
                      <c:pt idx="3973">
                        <c:v>44.73</c:v>
                      </c:pt>
                      <c:pt idx="3974">
                        <c:v>44.74</c:v>
                      </c:pt>
                      <c:pt idx="3975">
                        <c:v>44.75</c:v>
                      </c:pt>
                      <c:pt idx="3976">
                        <c:v>44.76</c:v>
                      </c:pt>
                      <c:pt idx="3977">
                        <c:v>44.77</c:v>
                      </c:pt>
                      <c:pt idx="3978">
                        <c:v>44.78</c:v>
                      </c:pt>
                      <c:pt idx="3979">
                        <c:v>44.79</c:v>
                      </c:pt>
                      <c:pt idx="3980">
                        <c:v>44.8</c:v>
                      </c:pt>
                      <c:pt idx="3981">
                        <c:v>44.81</c:v>
                      </c:pt>
                      <c:pt idx="3982">
                        <c:v>44.82</c:v>
                      </c:pt>
                      <c:pt idx="3983">
                        <c:v>44.83</c:v>
                      </c:pt>
                      <c:pt idx="3984">
                        <c:v>44.84</c:v>
                      </c:pt>
                      <c:pt idx="3985">
                        <c:v>44.85</c:v>
                      </c:pt>
                      <c:pt idx="3986">
                        <c:v>44.86</c:v>
                      </c:pt>
                      <c:pt idx="3987">
                        <c:v>44.87</c:v>
                      </c:pt>
                      <c:pt idx="3988">
                        <c:v>44.88</c:v>
                      </c:pt>
                      <c:pt idx="3989">
                        <c:v>44.89</c:v>
                      </c:pt>
                      <c:pt idx="3990">
                        <c:v>44.9</c:v>
                      </c:pt>
                      <c:pt idx="3991">
                        <c:v>44.91</c:v>
                      </c:pt>
                      <c:pt idx="3992">
                        <c:v>44.92</c:v>
                      </c:pt>
                      <c:pt idx="3993">
                        <c:v>44.93</c:v>
                      </c:pt>
                      <c:pt idx="3994">
                        <c:v>44.94</c:v>
                      </c:pt>
                      <c:pt idx="3995">
                        <c:v>44.95</c:v>
                      </c:pt>
                      <c:pt idx="3996">
                        <c:v>44.96</c:v>
                      </c:pt>
                      <c:pt idx="3997">
                        <c:v>44.97</c:v>
                      </c:pt>
                      <c:pt idx="3998">
                        <c:v>44.98</c:v>
                      </c:pt>
                      <c:pt idx="3999">
                        <c:v>44.99</c:v>
                      </c:pt>
                      <c:pt idx="4000">
                        <c:v>45</c:v>
                      </c:pt>
                      <c:pt idx="4001">
                        <c:v>45.01</c:v>
                      </c:pt>
                      <c:pt idx="4002">
                        <c:v>45.02</c:v>
                      </c:pt>
                      <c:pt idx="4003">
                        <c:v>45.03</c:v>
                      </c:pt>
                      <c:pt idx="4004">
                        <c:v>45.04</c:v>
                      </c:pt>
                      <c:pt idx="4005">
                        <c:v>45.05</c:v>
                      </c:pt>
                      <c:pt idx="4006">
                        <c:v>45.06</c:v>
                      </c:pt>
                      <c:pt idx="4007">
                        <c:v>45.07</c:v>
                      </c:pt>
                      <c:pt idx="4008">
                        <c:v>45.08</c:v>
                      </c:pt>
                      <c:pt idx="4009">
                        <c:v>45.09</c:v>
                      </c:pt>
                      <c:pt idx="4010">
                        <c:v>45.1</c:v>
                      </c:pt>
                      <c:pt idx="4011">
                        <c:v>45.11</c:v>
                      </c:pt>
                      <c:pt idx="4012">
                        <c:v>45.12</c:v>
                      </c:pt>
                      <c:pt idx="4013">
                        <c:v>45.13</c:v>
                      </c:pt>
                      <c:pt idx="4014">
                        <c:v>45.14</c:v>
                      </c:pt>
                      <c:pt idx="4015">
                        <c:v>45.15</c:v>
                      </c:pt>
                      <c:pt idx="4016">
                        <c:v>45.16</c:v>
                      </c:pt>
                      <c:pt idx="4017">
                        <c:v>45.17</c:v>
                      </c:pt>
                      <c:pt idx="4018">
                        <c:v>45.18</c:v>
                      </c:pt>
                      <c:pt idx="4019">
                        <c:v>45.19</c:v>
                      </c:pt>
                      <c:pt idx="4020">
                        <c:v>45.2</c:v>
                      </c:pt>
                      <c:pt idx="4021">
                        <c:v>45.21</c:v>
                      </c:pt>
                      <c:pt idx="4022">
                        <c:v>45.22</c:v>
                      </c:pt>
                      <c:pt idx="4023">
                        <c:v>45.23</c:v>
                      </c:pt>
                      <c:pt idx="4024">
                        <c:v>45.24</c:v>
                      </c:pt>
                      <c:pt idx="4025">
                        <c:v>45.25</c:v>
                      </c:pt>
                      <c:pt idx="4026">
                        <c:v>45.26</c:v>
                      </c:pt>
                      <c:pt idx="4027">
                        <c:v>45.27</c:v>
                      </c:pt>
                      <c:pt idx="4028">
                        <c:v>45.28</c:v>
                      </c:pt>
                      <c:pt idx="4029">
                        <c:v>45.29</c:v>
                      </c:pt>
                      <c:pt idx="4030">
                        <c:v>45.3</c:v>
                      </c:pt>
                      <c:pt idx="4031">
                        <c:v>45.31</c:v>
                      </c:pt>
                      <c:pt idx="4032">
                        <c:v>45.32</c:v>
                      </c:pt>
                      <c:pt idx="4033">
                        <c:v>45.33</c:v>
                      </c:pt>
                      <c:pt idx="4034">
                        <c:v>45.34</c:v>
                      </c:pt>
                      <c:pt idx="4035">
                        <c:v>45.35</c:v>
                      </c:pt>
                      <c:pt idx="4036">
                        <c:v>45.36</c:v>
                      </c:pt>
                      <c:pt idx="4037">
                        <c:v>45.37</c:v>
                      </c:pt>
                      <c:pt idx="4038">
                        <c:v>45.38</c:v>
                      </c:pt>
                      <c:pt idx="4039">
                        <c:v>45.39</c:v>
                      </c:pt>
                      <c:pt idx="4040">
                        <c:v>45.4</c:v>
                      </c:pt>
                      <c:pt idx="4041">
                        <c:v>45.41</c:v>
                      </c:pt>
                      <c:pt idx="4042">
                        <c:v>45.42</c:v>
                      </c:pt>
                      <c:pt idx="4043">
                        <c:v>45.43</c:v>
                      </c:pt>
                      <c:pt idx="4044">
                        <c:v>45.44</c:v>
                      </c:pt>
                      <c:pt idx="4045">
                        <c:v>45.45</c:v>
                      </c:pt>
                      <c:pt idx="4046">
                        <c:v>45.46</c:v>
                      </c:pt>
                      <c:pt idx="4047">
                        <c:v>45.47</c:v>
                      </c:pt>
                      <c:pt idx="4048">
                        <c:v>45.48</c:v>
                      </c:pt>
                      <c:pt idx="4049">
                        <c:v>45.49</c:v>
                      </c:pt>
                      <c:pt idx="4050">
                        <c:v>45.5</c:v>
                      </c:pt>
                      <c:pt idx="4051">
                        <c:v>45.51</c:v>
                      </c:pt>
                      <c:pt idx="4052">
                        <c:v>45.52</c:v>
                      </c:pt>
                      <c:pt idx="4053">
                        <c:v>45.53</c:v>
                      </c:pt>
                      <c:pt idx="4054">
                        <c:v>45.54</c:v>
                      </c:pt>
                      <c:pt idx="4055">
                        <c:v>45.55</c:v>
                      </c:pt>
                      <c:pt idx="4056">
                        <c:v>45.56</c:v>
                      </c:pt>
                      <c:pt idx="4057">
                        <c:v>45.57</c:v>
                      </c:pt>
                      <c:pt idx="4058">
                        <c:v>45.58</c:v>
                      </c:pt>
                      <c:pt idx="4059">
                        <c:v>45.59</c:v>
                      </c:pt>
                      <c:pt idx="4060">
                        <c:v>45.6</c:v>
                      </c:pt>
                      <c:pt idx="4061">
                        <c:v>45.61</c:v>
                      </c:pt>
                      <c:pt idx="4062">
                        <c:v>45.62</c:v>
                      </c:pt>
                      <c:pt idx="4063">
                        <c:v>45.63</c:v>
                      </c:pt>
                      <c:pt idx="4064">
                        <c:v>45.64</c:v>
                      </c:pt>
                      <c:pt idx="4065">
                        <c:v>45.65</c:v>
                      </c:pt>
                      <c:pt idx="4066">
                        <c:v>45.66</c:v>
                      </c:pt>
                      <c:pt idx="4067">
                        <c:v>45.67</c:v>
                      </c:pt>
                      <c:pt idx="4068">
                        <c:v>45.68</c:v>
                      </c:pt>
                      <c:pt idx="4069">
                        <c:v>45.69</c:v>
                      </c:pt>
                      <c:pt idx="4070">
                        <c:v>45.7</c:v>
                      </c:pt>
                      <c:pt idx="4071">
                        <c:v>45.71</c:v>
                      </c:pt>
                      <c:pt idx="4072">
                        <c:v>45.72</c:v>
                      </c:pt>
                      <c:pt idx="4073">
                        <c:v>45.73</c:v>
                      </c:pt>
                      <c:pt idx="4074">
                        <c:v>45.74</c:v>
                      </c:pt>
                      <c:pt idx="4075">
                        <c:v>45.75</c:v>
                      </c:pt>
                      <c:pt idx="4076">
                        <c:v>45.76</c:v>
                      </c:pt>
                      <c:pt idx="4077">
                        <c:v>45.77</c:v>
                      </c:pt>
                      <c:pt idx="4078">
                        <c:v>45.78</c:v>
                      </c:pt>
                      <c:pt idx="4079">
                        <c:v>45.79</c:v>
                      </c:pt>
                      <c:pt idx="4080">
                        <c:v>45.8</c:v>
                      </c:pt>
                      <c:pt idx="4081">
                        <c:v>45.81</c:v>
                      </c:pt>
                      <c:pt idx="4082">
                        <c:v>45.82</c:v>
                      </c:pt>
                      <c:pt idx="4083">
                        <c:v>45.83</c:v>
                      </c:pt>
                      <c:pt idx="4084">
                        <c:v>45.84</c:v>
                      </c:pt>
                      <c:pt idx="4085">
                        <c:v>45.85</c:v>
                      </c:pt>
                      <c:pt idx="4086">
                        <c:v>45.86</c:v>
                      </c:pt>
                      <c:pt idx="4087">
                        <c:v>45.87</c:v>
                      </c:pt>
                      <c:pt idx="4088">
                        <c:v>45.88</c:v>
                      </c:pt>
                      <c:pt idx="4089">
                        <c:v>45.89</c:v>
                      </c:pt>
                      <c:pt idx="4090">
                        <c:v>45.9</c:v>
                      </c:pt>
                      <c:pt idx="4091">
                        <c:v>45.91</c:v>
                      </c:pt>
                      <c:pt idx="4092">
                        <c:v>45.92</c:v>
                      </c:pt>
                      <c:pt idx="4093">
                        <c:v>45.93</c:v>
                      </c:pt>
                      <c:pt idx="4094">
                        <c:v>45.94</c:v>
                      </c:pt>
                      <c:pt idx="4095">
                        <c:v>45.95</c:v>
                      </c:pt>
                      <c:pt idx="4096">
                        <c:v>45.96</c:v>
                      </c:pt>
                      <c:pt idx="4097">
                        <c:v>45.97</c:v>
                      </c:pt>
                      <c:pt idx="4098">
                        <c:v>45.98</c:v>
                      </c:pt>
                      <c:pt idx="4099">
                        <c:v>45.99</c:v>
                      </c:pt>
                      <c:pt idx="4100">
                        <c:v>46</c:v>
                      </c:pt>
                      <c:pt idx="4101">
                        <c:v>46.01</c:v>
                      </c:pt>
                      <c:pt idx="4102">
                        <c:v>46.02</c:v>
                      </c:pt>
                      <c:pt idx="4103">
                        <c:v>46.03</c:v>
                      </c:pt>
                      <c:pt idx="4104">
                        <c:v>46.04</c:v>
                      </c:pt>
                      <c:pt idx="4105">
                        <c:v>46.05</c:v>
                      </c:pt>
                      <c:pt idx="4106">
                        <c:v>46.06</c:v>
                      </c:pt>
                      <c:pt idx="4107">
                        <c:v>46.07</c:v>
                      </c:pt>
                      <c:pt idx="4108">
                        <c:v>46.08</c:v>
                      </c:pt>
                      <c:pt idx="4109">
                        <c:v>46.09</c:v>
                      </c:pt>
                      <c:pt idx="4110">
                        <c:v>46.1</c:v>
                      </c:pt>
                      <c:pt idx="4111">
                        <c:v>46.11</c:v>
                      </c:pt>
                      <c:pt idx="4112">
                        <c:v>46.12</c:v>
                      </c:pt>
                      <c:pt idx="4113">
                        <c:v>46.13</c:v>
                      </c:pt>
                      <c:pt idx="4114">
                        <c:v>46.14</c:v>
                      </c:pt>
                      <c:pt idx="4115">
                        <c:v>46.15</c:v>
                      </c:pt>
                      <c:pt idx="4116">
                        <c:v>46.16</c:v>
                      </c:pt>
                      <c:pt idx="4117">
                        <c:v>46.17</c:v>
                      </c:pt>
                      <c:pt idx="4118">
                        <c:v>46.18</c:v>
                      </c:pt>
                      <c:pt idx="4119">
                        <c:v>46.19</c:v>
                      </c:pt>
                      <c:pt idx="4120">
                        <c:v>46.2</c:v>
                      </c:pt>
                      <c:pt idx="4121">
                        <c:v>46.21</c:v>
                      </c:pt>
                      <c:pt idx="4122">
                        <c:v>46.22</c:v>
                      </c:pt>
                      <c:pt idx="4123">
                        <c:v>46.23</c:v>
                      </c:pt>
                      <c:pt idx="4124">
                        <c:v>46.24</c:v>
                      </c:pt>
                      <c:pt idx="4125">
                        <c:v>46.25</c:v>
                      </c:pt>
                      <c:pt idx="4126">
                        <c:v>46.26</c:v>
                      </c:pt>
                      <c:pt idx="4127">
                        <c:v>46.27</c:v>
                      </c:pt>
                      <c:pt idx="4128">
                        <c:v>46.28</c:v>
                      </c:pt>
                      <c:pt idx="4129">
                        <c:v>46.29</c:v>
                      </c:pt>
                      <c:pt idx="4130">
                        <c:v>46.3</c:v>
                      </c:pt>
                      <c:pt idx="4131">
                        <c:v>46.31</c:v>
                      </c:pt>
                      <c:pt idx="4132">
                        <c:v>46.32</c:v>
                      </c:pt>
                      <c:pt idx="4133">
                        <c:v>46.33</c:v>
                      </c:pt>
                      <c:pt idx="4134">
                        <c:v>46.34</c:v>
                      </c:pt>
                      <c:pt idx="4135">
                        <c:v>46.35</c:v>
                      </c:pt>
                      <c:pt idx="4136">
                        <c:v>46.36</c:v>
                      </c:pt>
                      <c:pt idx="4137">
                        <c:v>46.37</c:v>
                      </c:pt>
                      <c:pt idx="4138">
                        <c:v>46.38</c:v>
                      </c:pt>
                      <c:pt idx="4139">
                        <c:v>46.39</c:v>
                      </c:pt>
                      <c:pt idx="4140">
                        <c:v>46.4</c:v>
                      </c:pt>
                      <c:pt idx="4141">
                        <c:v>46.41</c:v>
                      </c:pt>
                      <c:pt idx="4142">
                        <c:v>46.42</c:v>
                      </c:pt>
                      <c:pt idx="4143">
                        <c:v>46.43</c:v>
                      </c:pt>
                      <c:pt idx="4144">
                        <c:v>46.44</c:v>
                      </c:pt>
                      <c:pt idx="4145">
                        <c:v>46.45</c:v>
                      </c:pt>
                      <c:pt idx="4146">
                        <c:v>46.46</c:v>
                      </c:pt>
                      <c:pt idx="4147">
                        <c:v>46.47</c:v>
                      </c:pt>
                      <c:pt idx="4148">
                        <c:v>46.48</c:v>
                      </c:pt>
                      <c:pt idx="4149">
                        <c:v>46.49</c:v>
                      </c:pt>
                      <c:pt idx="4150">
                        <c:v>46.5</c:v>
                      </c:pt>
                      <c:pt idx="4151">
                        <c:v>46.51</c:v>
                      </c:pt>
                      <c:pt idx="4152">
                        <c:v>46.52</c:v>
                      </c:pt>
                      <c:pt idx="4153">
                        <c:v>46.53</c:v>
                      </c:pt>
                      <c:pt idx="4154">
                        <c:v>46.54</c:v>
                      </c:pt>
                      <c:pt idx="4155">
                        <c:v>46.55</c:v>
                      </c:pt>
                      <c:pt idx="4156">
                        <c:v>46.56</c:v>
                      </c:pt>
                      <c:pt idx="4157">
                        <c:v>46.57</c:v>
                      </c:pt>
                      <c:pt idx="4158">
                        <c:v>46.58</c:v>
                      </c:pt>
                      <c:pt idx="4159">
                        <c:v>46.59</c:v>
                      </c:pt>
                      <c:pt idx="4160">
                        <c:v>46.6</c:v>
                      </c:pt>
                      <c:pt idx="4161">
                        <c:v>46.61</c:v>
                      </c:pt>
                      <c:pt idx="4162">
                        <c:v>46.62</c:v>
                      </c:pt>
                      <c:pt idx="4163">
                        <c:v>46.63</c:v>
                      </c:pt>
                      <c:pt idx="4164">
                        <c:v>46.64</c:v>
                      </c:pt>
                      <c:pt idx="4165">
                        <c:v>46.65</c:v>
                      </c:pt>
                      <c:pt idx="4166">
                        <c:v>46.66</c:v>
                      </c:pt>
                      <c:pt idx="4167">
                        <c:v>46.67</c:v>
                      </c:pt>
                      <c:pt idx="4168">
                        <c:v>46.68</c:v>
                      </c:pt>
                      <c:pt idx="4169">
                        <c:v>46.69</c:v>
                      </c:pt>
                      <c:pt idx="4170">
                        <c:v>46.7</c:v>
                      </c:pt>
                      <c:pt idx="4171">
                        <c:v>46.71</c:v>
                      </c:pt>
                      <c:pt idx="4172">
                        <c:v>46.72</c:v>
                      </c:pt>
                      <c:pt idx="4173">
                        <c:v>46.73</c:v>
                      </c:pt>
                      <c:pt idx="4174">
                        <c:v>46.74</c:v>
                      </c:pt>
                      <c:pt idx="4175">
                        <c:v>46.75</c:v>
                      </c:pt>
                      <c:pt idx="4176">
                        <c:v>46.76</c:v>
                      </c:pt>
                      <c:pt idx="4177">
                        <c:v>46.77</c:v>
                      </c:pt>
                      <c:pt idx="4178">
                        <c:v>46.78</c:v>
                      </c:pt>
                      <c:pt idx="4179">
                        <c:v>46.79</c:v>
                      </c:pt>
                      <c:pt idx="4180">
                        <c:v>46.8</c:v>
                      </c:pt>
                      <c:pt idx="4181">
                        <c:v>46.81</c:v>
                      </c:pt>
                      <c:pt idx="4182">
                        <c:v>46.82</c:v>
                      </c:pt>
                      <c:pt idx="4183">
                        <c:v>46.83</c:v>
                      </c:pt>
                      <c:pt idx="4184">
                        <c:v>46.84</c:v>
                      </c:pt>
                      <c:pt idx="4185">
                        <c:v>46.85</c:v>
                      </c:pt>
                      <c:pt idx="4186">
                        <c:v>46.86</c:v>
                      </c:pt>
                      <c:pt idx="4187">
                        <c:v>46.87</c:v>
                      </c:pt>
                      <c:pt idx="4188">
                        <c:v>46.88</c:v>
                      </c:pt>
                      <c:pt idx="4189">
                        <c:v>46.89</c:v>
                      </c:pt>
                      <c:pt idx="4190">
                        <c:v>46.9</c:v>
                      </c:pt>
                      <c:pt idx="4191">
                        <c:v>46.91</c:v>
                      </c:pt>
                      <c:pt idx="4192">
                        <c:v>46.92</c:v>
                      </c:pt>
                      <c:pt idx="4193">
                        <c:v>46.93</c:v>
                      </c:pt>
                      <c:pt idx="4194">
                        <c:v>46.94</c:v>
                      </c:pt>
                      <c:pt idx="4195">
                        <c:v>46.95</c:v>
                      </c:pt>
                      <c:pt idx="4196">
                        <c:v>46.96</c:v>
                      </c:pt>
                      <c:pt idx="4197">
                        <c:v>46.97</c:v>
                      </c:pt>
                      <c:pt idx="4198">
                        <c:v>46.98</c:v>
                      </c:pt>
                      <c:pt idx="4199">
                        <c:v>46.99</c:v>
                      </c:pt>
                      <c:pt idx="4200">
                        <c:v>47</c:v>
                      </c:pt>
                      <c:pt idx="4201">
                        <c:v>47.01</c:v>
                      </c:pt>
                      <c:pt idx="4202">
                        <c:v>47.02</c:v>
                      </c:pt>
                      <c:pt idx="4203">
                        <c:v>47.03</c:v>
                      </c:pt>
                      <c:pt idx="4204">
                        <c:v>47.04</c:v>
                      </c:pt>
                      <c:pt idx="4205">
                        <c:v>47.05</c:v>
                      </c:pt>
                      <c:pt idx="4206">
                        <c:v>47.06</c:v>
                      </c:pt>
                      <c:pt idx="4207">
                        <c:v>47.07</c:v>
                      </c:pt>
                      <c:pt idx="4208">
                        <c:v>47.08</c:v>
                      </c:pt>
                      <c:pt idx="4209">
                        <c:v>47.09</c:v>
                      </c:pt>
                      <c:pt idx="4210">
                        <c:v>47.1</c:v>
                      </c:pt>
                      <c:pt idx="4211">
                        <c:v>47.11</c:v>
                      </c:pt>
                      <c:pt idx="4212">
                        <c:v>47.12</c:v>
                      </c:pt>
                      <c:pt idx="4213">
                        <c:v>47.13</c:v>
                      </c:pt>
                      <c:pt idx="4214">
                        <c:v>47.14</c:v>
                      </c:pt>
                      <c:pt idx="4215">
                        <c:v>47.15</c:v>
                      </c:pt>
                      <c:pt idx="4216">
                        <c:v>47.16</c:v>
                      </c:pt>
                      <c:pt idx="4217">
                        <c:v>47.17</c:v>
                      </c:pt>
                      <c:pt idx="4218">
                        <c:v>47.18</c:v>
                      </c:pt>
                      <c:pt idx="4219">
                        <c:v>47.19</c:v>
                      </c:pt>
                      <c:pt idx="4220">
                        <c:v>47.2</c:v>
                      </c:pt>
                      <c:pt idx="4221">
                        <c:v>47.21</c:v>
                      </c:pt>
                      <c:pt idx="4222">
                        <c:v>47.22</c:v>
                      </c:pt>
                      <c:pt idx="4223">
                        <c:v>47.23</c:v>
                      </c:pt>
                      <c:pt idx="4224">
                        <c:v>47.24</c:v>
                      </c:pt>
                      <c:pt idx="4225">
                        <c:v>47.25</c:v>
                      </c:pt>
                      <c:pt idx="4226">
                        <c:v>47.26</c:v>
                      </c:pt>
                      <c:pt idx="4227">
                        <c:v>47.27</c:v>
                      </c:pt>
                      <c:pt idx="4228">
                        <c:v>47.28</c:v>
                      </c:pt>
                      <c:pt idx="4229">
                        <c:v>47.29</c:v>
                      </c:pt>
                      <c:pt idx="4230">
                        <c:v>47.3</c:v>
                      </c:pt>
                      <c:pt idx="4231">
                        <c:v>47.31</c:v>
                      </c:pt>
                      <c:pt idx="4232">
                        <c:v>47.32</c:v>
                      </c:pt>
                      <c:pt idx="4233">
                        <c:v>47.33</c:v>
                      </c:pt>
                      <c:pt idx="4234">
                        <c:v>47.34</c:v>
                      </c:pt>
                      <c:pt idx="4235">
                        <c:v>47.35</c:v>
                      </c:pt>
                      <c:pt idx="4236">
                        <c:v>47.36</c:v>
                      </c:pt>
                      <c:pt idx="4237">
                        <c:v>47.37</c:v>
                      </c:pt>
                      <c:pt idx="4238">
                        <c:v>47.38</c:v>
                      </c:pt>
                      <c:pt idx="4239">
                        <c:v>47.39</c:v>
                      </c:pt>
                      <c:pt idx="4240">
                        <c:v>47.4</c:v>
                      </c:pt>
                      <c:pt idx="4241">
                        <c:v>47.41</c:v>
                      </c:pt>
                      <c:pt idx="4242">
                        <c:v>47.42</c:v>
                      </c:pt>
                      <c:pt idx="4243">
                        <c:v>47.43</c:v>
                      </c:pt>
                      <c:pt idx="4244">
                        <c:v>47.44</c:v>
                      </c:pt>
                      <c:pt idx="4245">
                        <c:v>47.45</c:v>
                      </c:pt>
                      <c:pt idx="4246">
                        <c:v>47.46</c:v>
                      </c:pt>
                      <c:pt idx="4247">
                        <c:v>47.47</c:v>
                      </c:pt>
                      <c:pt idx="4248">
                        <c:v>47.48</c:v>
                      </c:pt>
                      <c:pt idx="4249">
                        <c:v>47.49</c:v>
                      </c:pt>
                      <c:pt idx="4250">
                        <c:v>47.5</c:v>
                      </c:pt>
                      <c:pt idx="4251">
                        <c:v>47.51</c:v>
                      </c:pt>
                      <c:pt idx="4252">
                        <c:v>47.52</c:v>
                      </c:pt>
                      <c:pt idx="4253">
                        <c:v>47.53</c:v>
                      </c:pt>
                      <c:pt idx="4254">
                        <c:v>47.54</c:v>
                      </c:pt>
                      <c:pt idx="4255">
                        <c:v>47.55</c:v>
                      </c:pt>
                      <c:pt idx="4256">
                        <c:v>47.56</c:v>
                      </c:pt>
                      <c:pt idx="4257">
                        <c:v>47.57</c:v>
                      </c:pt>
                      <c:pt idx="4258">
                        <c:v>47.58</c:v>
                      </c:pt>
                      <c:pt idx="4259">
                        <c:v>47.59</c:v>
                      </c:pt>
                      <c:pt idx="4260">
                        <c:v>47.6</c:v>
                      </c:pt>
                      <c:pt idx="4261">
                        <c:v>47.61</c:v>
                      </c:pt>
                      <c:pt idx="4262">
                        <c:v>47.62</c:v>
                      </c:pt>
                      <c:pt idx="4263">
                        <c:v>47.63</c:v>
                      </c:pt>
                      <c:pt idx="4264">
                        <c:v>47.64</c:v>
                      </c:pt>
                      <c:pt idx="4265">
                        <c:v>47.65</c:v>
                      </c:pt>
                      <c:pt idx="4266">
                        <c:v>47.66</c:v>
                      </c:pt>
                      <c:pt idx="4267">
                        <c:v>47.67</c:v>
                      </c:pt>
                      <c:pt idx="4268">
                        <c:v>47.68</c:v>
                      </c:pt>
                      <c:pt idx="4269">
                        <c:v>47.69</c:v>
                      </c:pt>
                      <c:pt idx="4270">
                        <c:v>47.7</c:v>
                      </c:pt>
                      <c:pt idx="4271">
                        <c:v>47.71</c:v>
                      </c:pt>
                      <c:pt idx="4272">
                        <c:v>47.72</c:v>
                      </c:pt>
                      <c:pt idx="4273">
                        <c:v>47.73</c:v>
                      </c:pt>
                      <c:pt idx="4274">
                        <c:v>47.74</c:v>
                      </c:pt>
                      <c:pt idx="4275">
                        <c:v>47.75</c:v>
                      </c:pt>
                      <c:pt idx="4276">
                        <c:v>47.76</c:v>
                      </c:pt>
                      <c:pt idx="4277">
                        <c:v>47.77</c:v>
                      </c:pt>
                      <c:pt idx="4278">
                        <c:v>47.78</c:v>
                      </c:pt>
                      <c:pt idx="4279">
                        <c:v>47.79</c:v>
                      </c:pt>
                      <c:pt idx="4280">
                        <c:v>47.8</c:v>
                      </c:pt>
                      <c:pt idx="4281">
                        <c:v>47.81</c:v>
                      </c:pt>
                      <c:pt idx="4282">
                        <c:v>47.82</c:v>
                      </c:pt>
                      <c:pt idx="4283">
                        <c:v>47.83</c:v>
                      </c:pt>
                      <c:pt idx="4284">
                        <c:v>47.84</c:v>
                      </c:pt>
                      <c:pt idx="4285">
                        <c:v>47.85</c:v>
                      </c:pt>
                      <c:pt idx="4286">
                        <c:v>47.86</c:v>
                      </c:pt>
                      <c:pt idx="4287">
                        <c:v>47.87</c:v>
                      </c:pt>
                      <c:pt idx="4288">
                        <c:v>47.88</c:v>
                      </c:pt>
                      <c:pt idx="4289">
                        <c:v>47.89</c:v>
                      </c:pt>
                      <c:pt idx="4290">
                        <c:v>47.9</c:v>
                      </c:pt>
                      <c:pt idx="4291">
                        <c:v>47.91</c:v>
                      </c:pt>
                      <c:pt idx="4292">
                        <c:v>47.92</c:v>
                      </c:pt>
                      <c:pt idx="4293">
                        <c:v>47.93</c:v>
                      </c:pt>
                      <c:pt idx="4294">
                        <c:v>47.94</c:v>
                      </c:pt>
                      <c:pt idx="4295">
                        <c:v>47.95</c:v>
                      </c:pt>
                      <c:pt idx="4296">
                        <c:v>47.96</c:v>
                      </c:pt>
                      <c:pt idx="4297">
                        <c:v>47.97</c:v>
                      </c:pt>
                      <c:pt idx="4298">
                        <c:v>47.98</c:v>
                      </c:pt>
                      <c:pt idx="4299">
                        <c:v>47.99</c:v>
                      </c:pt>
                      <c:pt idx="4300">
                        <c:v>48</c:v>
                      </c:pt>
                      <c:pt idx="4301">
                        <c:v>48.01</c:v>
                      </c:pt>
                      <c:pt idx="4302">
                        <c:v>48.02</c:v>
                      </c:pt>
                      <c:pt idx="4303">
                        <c:v>48.03</c:v>
                      </c:pt>
                      <c:pt idx="4304">
                        <c:v>48.04</c:v>
                      </c:pt>
                      <c:pt idx="4305">
                        <c:v>48.05</c:v>
                      </c:pt>
                      <c:pt idx="4306">
                        <c:v>48.06</c:v>
                      </c:pt>
                      <c:pt idx="4307">
                        <c:v>48.07</c:v>
                      </c:pt>
                      <c:pt idx="4308">
                        <c:v>48.08</c:v>
                      </c:pt>
                      <c:pt idx="4309">
                        <c:v>48.09</c:v>
                      </c:pt>
                      <c:pt idx="4310">
                        <c:v>48.1</c:v>
                      </c:pt>
                      <c:pt idx="4311">
                        <c:v>48.11</c:v>
                      </c:pt>
                      <c:pt idx="4312">
                        <c:v>48.12</c:v>
                      </c:pt>
                      <c:pt idx="4313">
                        <c:v>48.13</c:v>
                      </c:pt>
                      <c:pt idx="4314">
                        <c:v>48.14</c:v>
                      </c:pt>
                      <c:pt idx="4315">
                        <c:v>48.15</c:v>
                      </c:pt>
                      <c:pt idx="4316">
                        <c:v>48.16</c:v>
                      </c:pt>
                      <c:pt idx="4317">
                        <c:v>48.17</c:v>
                      </c:pt>
                      <c:pt idx="4318">
                        <c:v>48.18</c:v>
                      </c:pt>
                      <c:pt idx="4319">
                        <c:v>48.19</c:v>
                      </c:pt>
                      <c:pt idx="4320">
                        <c:v>48.2</c:v>
                      </c:pt>
                      <c:pt idx="4321">
                        <c:v>48.21</c:v>
                      </c:pt>
                      <c:pt idx="4322">
                        <c:v>48.22</c:v>
                      </c:pt>
                      <c:pt idx="4323">
                        <c:v>48.23</c:v>
                      </c:pt>
                      <c:pt idx="4324">
                        <c:v>48.24</c:v>
                      </c:pt>
                      <c:pt idx="4325">
                        <c:v>48.25</c:v>
                      </c:pt>
                      <c:pt idx="4326">
                        <c:v>48.26</c:v>
                      </c:pt>
                      <c:pt idx="4327">
                        <c:v>48.27</c:v>
                      </c:pt>
                      <c:pt idx="4328">
                        <c:v>48.28</c:v>
                      </c:pt>
                      <c:pt idx="4329">
                        <c:v>48.29</c:v>
                      </c:pt>
                      <c:pt idx="4330">
                        <c:v>48.3</c:v>
                      </c:pt>
                      <c:pt idx="4331">
                        <c:v>48.31</c:v>
                      </c:pt>
                      <c:pt idx="4332">
                        <c:v>48.32</c:v>
                      </c:pt>
                      <c:pt idx="4333">
                        <c:v>48.33</c:v>
                      </c:pt>
                      <c:pt idx="4334">
                        <c:v>48.34</c:v>
                      </c:pt>
                      <c:pt idx="4335">
                        <c:v>48.35</c:v>
                      </c:pt>
                      <c:pt idx="4336">
                        <c:v>48.36</c:v>
                      </c:pt>
                      <c:pt idx="4337">
                        <c:v>48.37</c:v>
                      </c:pt>
                      <c:pt idx="4338">
                        <c:v>48.38</c:v>
                      </c:pt>
                      <c:pt idx="4339">
                        <c:v>48.39</c:v>
                      </c:pt>
                      <c:pt idx="4340">
                        <c:v>48.4</c:v>
                      </c:pt>
                      <c:pt idx="4341">
                        <c:v>48.41</c:v>
                      </c:pt>
                      <c:pt idx="4342">
                        <c:v>48.42</c:v>
                      </c:pt>
                      <c:pt idx="4343">
                        <c:v>48.43</c:v>
                      </c:pt>
                      <c:pt idx="4344">
                        <c:v>48.44</c:v>
                      </c:pt>
                      <c:pt idx="4345">
                        <c:v>48.45</c:v>
                      </c:pt>
                      <c:pt idx="4346">
                        <c:v>48.46</c:v>
                      </c:pt>
                      <c:pt idx="4347">
                        <c:v>48.47</c:v>
                      </c:pt>
                      <c:pt idx="4348">
                        <c:v>48.48</c:v>
                      </c:pt>
                      <c:pt idx="4349">
                        <c:v>48.49</c:v>
                      </c:pt>
                      <c:pt idx="4350">
                        <c:v>48.5</c:v>
                      </c:pt>
                      <c:pt idx="4351">
                        <c:v>48.51</c:v>
                      </c:pt>
                      <c:pt idx="4352">
                        <c:v>48.52</c:v>
                      </c:pt>
                      <c:pt idx="4353">
                        <c:v>48.53</c:v>
                      </c:pt>
                      <c:pt idx="4354">
                        <c:v>48.54</c:v>
                      </c:pt>
                      <c:pt idx="4355">
                        <c:v>48.55</c:v>
                      </c:pt>
                      <c:pt idx="4356">
                        <c:v>48.56</c:v>
                      </c:pt>
                      <c:pt idx="4357">
                        <c:v>48.57</c:v>
                      </c:pt>
                      <c:pt idx="4358">
                        <c:v>48.58</c:v>
                      </c:pt>
                      <c:pt idx="4359">
                        <c:v>48.59</c:v>
                      </c:pt>
                      <c:pt idx="4360">
                        <c:v>48.6</c:v>
                      </c:pt>
                      <c:pt idx="4361">
                        <c:v>48.61</c:v>
                      </c:pt>
                      <c:pt idx="4362">
                        <c:v>48.62</c:v>
                      </c:pt>
                      <c:pt idx="4363">
                        <c:v>48.63</c:v>
                      </c:pt>
                      <c:pt idx="4364">
                        <c:v>48.64</c:v>
                      </c:pt>
                      <c:pt idx="4365">
                        <c:v>48.65</c:v>
                      </c:pt>
                      <c:pt idx="4366">
                        <c:v>48.66</c:v>
                      </c:pt>
                      <c:pt idx="4367">
                        <c:v>48.67</c:v>
                      </c:pt>
                      <c:pt idx="4368">
                        <c:v>48.68</c:v>
                      </c:pt>
                      <c:pt idx="4369">
                        <c:v>48.69</c:v>
                      </c:pt>
                      <c:pt idx="4370">
                        <c:v>48.7</c:v>
                      </c:pt>
                      <c:pt idx="4371">
                        <c:v>48.71</c:v>
                      </c:pt>
                      <c:pt idx="4372">
                        <c:v>48.72</c:v>
                      </c:pt>
                      <c:pt idx="4373">
                        <c:v>48.73</c:v>
                      </c:pt>
                      <c:pt idx="4374">
                        <c:v>48.74</c:v>
                      </c:pt>
                      <c:pt idx="4375">
                        <c:v>48.75</c:v>
                      </c:pt>
                      <c:pt idx="4376">
                        <c:v>48.76</c:v>
                      </c:pt>
                      <c:pt idx="4377">
                        <c:v>48.77</c:v>
                      </c:pt>
                      <c:pt idx="4378">
                        <c:v>48.78</c:v>
                      </c:pt>
                      <c:pt idx="4379">
                        <c:v>48.79</c:v>
                      </c:pt>
                      <c:pt idx="4380">
                        <c:v>48.8</c:v>
                      </c:pt>
                      <c:pt idx="4381">
                        <c:v>48.81</c:v>
                      </c:pt>
                      <c:pt idx="4382">
                        <c:v>48.82</c:v>
                      </c:pt>
                      <c:pt idx="4383">
                        <c:v>48.83</c:v>
                      </c:pt>
                      <c:pt idx="4384">
                        <c:v>48.84</c:v>
                      </c:pt>
                      <c:pt idx="4385">
                        <c:v>48.85</c:v>
                      </c:pt>
                      <c:pt idx="4386">
                        <c:v>48.86</c:v>
                      </c:pt>
                      <c:pt idx="4387">
                        <c:v>48.87</c:v>
                      </c:pt>
                      <c:pt idx="4388">
                        <c:v>48.88</c:v>
                      </c:pt>
                      <c:pt idx="4389">
                        <c:v>48.89</c:v>
                      </c:pt>
                      <c:pt idx="4390">
                        <c:v>48.9</c:v>
                      </c:pt>
                      <c:pt idx="4391">
                        <c:v>48.91</c:v>
                      </c:pt>
                      <c:pt idx="4392">
                        <c:v>48.92</c:v>
                      </c:pt>
                      <c:pt idx="4393">
                        <c:v>48.93</c:v>
                      </c:pt>
                      <c:pt idx="4394">
                        <c:v>48.94</c:v>
                      </c:pt>
                      <c:pt idx="4395">
                        <c:v>48.95</c:v>
                      </c:pt>
                      <c:pt idx="4396">
                        <c:v>48.96</c:v>
                      </c:pt>
                      <c:pt idx="4397">
                        <c:v>48.97</c:v>
                      </c:pt>
                      <c:pt idx="4398">
                        <c:v>48.98</c:v>
                      </c:pt>
                      <c:pt idx="4399">
                        <c:v>48.99</c:v>
                      </c:pt>
                      <c:pt idx="4400">
                        <c:v>49</c:v>
                      </c:pt>
                      <c:pt idx="4401">
                        <c:v>49.01</c:v>
                      </c:pt>
                      <c:pt idx="4402">
                        <c:v>49.02</c:v>
                      </c:pt>
                      <c:pt idx="4403">
                        <c:v>49.03</c:v>
                      </c:pt>
                      <c:pt idx="4404">
                        <c:v>49.04</c:v>
                      </c:pt>
                      <c:pt idx="4405">
                        <c:v>49.05</c:v>
                      </c:pt>
                      <c:pt idx="4406">
                        <c:v>49.06</c:v>
                      </c:pt>
                      <c:pt idx="4407">
                        <c:v>49.07</c:v>
                      </c:pt>
                      <c:pt idx="4408">
                        <c:v>49.08</c:v>
                      </c:pt>
                      <c:pt idx="4409">
                        <c:v>49.09</c:v>
                      </c:pt>
                      <c:pt idx="4410">
                        <c:v>49.1</c:v>
                      </c:pt>
                      <c:pt idx="4411">
                        <c:v>49.11</c:v>
                      </c:pt>
                      <c:pt idx="4412">
                        <c:v>49.12</c:v>
                      </c:pt>
                      <c:pt idx="4413">
                        <c:v>49.13</c:v>
                      </c:pt>
                      <c:pt idx="4414">
                        <c:v>49.14</c:v>
                      </c:pt>
                      <c:pt idx="4415">
                        <c:v>49.15</c:v>
                      </c:pt>
                      <c:pt idx="4416">
                        <c:v>49.16</c:v>
                      </c:pt>
                      <c:pt idx="4417">
                        <c:v>49.17</c:v>
                      </c:pt>
                      <c:pt idx="4418">
                        <c:v>49.18</c:v>
                      </c:pt>
                      <c:pt idx="4419">
                        <c:v>49.19</c:v>
                      </c:pt>
                      <c:pt idx="4420">
                        <c:v>49.2</c:v>
                      </c:pt>
                      <c:pt idx="4421">
                        <c:v>49.21</c:v>
                      </c:pt>
                      <c:pt idx="4422">
                        <c:v>49.22</c:v>
                      </c:pt>
                      <c:pt idx="4423">
                        <c:v>49.23</c:v>
                      </c:pt>
                      <c:pt idx="4424">
                        <c:v>49.24</c:v>
                      </c:pt>
                      <c:pt idx="4425">
                        <c:v>49.25</c:v>
                      </c:pt>
                      <c:pt idx="4426">
                        <c:v>49.26</c:v>
                      </c:pt>
                      <c:pt idx="4427">
                        <c:v>49.27</c:v>
                      </c:pt>
                      <c:pt idx="4428">
                        <c:v>49.28</c:v>
                      </c:pt>
                      <c:pt idx="4429">
                        <c:v>49.29</c:v>
                      </c:pt>
                      <c:pt idx="4430">
                        <c:v>49.3</c:v>
                      </c:pt>
                      <c:pt idx="4431">
                        <c:v>49.31</c:v>
                      </c:pt>
                      <c:pt idx="4432">
                        <c:v>49.32</c:v>
                      </c:pt>
                      <c:pt idx="4433">
                        <c:v>49.33</c:v>
                      </c:pt>
                      <c:pt idx="4434">
                        <c:v>49.34</c:v>
                      </c:pt>
                      <c:pt idx="4435">
                        <c:v>49.35</c:v>
                      </c:pt>
                      <c:pt idx="4436">
                        <c:v>49.36</c:v>
                      </c:pt>
                      <c:pt idx="4437">
                        <c:v>49.37</c:v>
                      </c:pt>
                      <c:pt idx="4438">
                        <c:v>49.38</c:v>
                      </c:pt>
                      <c:pt idx="4439">
                        <c:v>49.39</c:v>
                      </c:pt>
                      <c:pt idx="4440">
                        <c:v>49.4</c:v>
                      </c:pt>
                      <c:pt idx="4441">
                        <c:v>49.41</c:v>
                      </c:pt>
                      <c:pt idx="4442">
                        <c:v>49.42</c:v>
                      </c:pt>
                      <c:pt idx="4443">
                        <c:v>49.43</c:v>
                      </c:pt>
                      <c:pt idx="4444">
                        <c:v>49.44</c:v>
                      </c:pt>
                      <c:pt idx="4445">
                        <c:v>49.45</c:v>
                      </c:pt>
                      <c:pt idx="4446">
                        <c:v>49.46</c:v>
                      </c:pt>
                      <c:pt idx="4447">
                        <c:v>49.47</c:v>
                      </c:pt>
                      <c:pt idx="4448">
                        <c:v>49.48</c:v>
                      </c:pt>
                      <c:pt idx="4449">
                        <c:v>49.49</c:v>
                      </c:pt>
                      <c:pt idx="4450">
                        <c:v>49.5</c:v>
                      </c:pt>
                      <c:pt idx="4451">
                        <c:v>49.51</c:v>
                      </c:pt>
                      <c:pt idx="4452">
                        <c:v>49.52</c:v>
                      </c:pt>
                      <c:pt idx="4453">
                        <c:v>49.53</c:v>
                      </c:pt>
                      <c:pt idx="4454">
                        <c:v>49.54</c:v>
                      </c:pt>
                      <c:pt idx="4455">
                        <c:v>49.55</c:v>
                      </c:pt>
                      <c:pt idx="4456">
                        <c:v>49.56</c:v>
                      </c:pt>
                      <c:pt idx="4457">
                        <c:v>49.57</c:v>
                      </c:pt>
                      <c:pt idx="4458">
                        <c:v>49.58</c:v>
                      </c:pt>
                      <c:pt idx="4459">
                        <c:v>49.59</c:v>
                      </c:pt>
                      <c:pt idx="4460">
                        <c:v>49.6</c:v>
                      </c:pt>
                      <c:pt idx="4461">
                        <c:v>49.61</c:v>
                      </c:pt>
                      <c:pt idx="4462">
                        <c:v>49.62</c:v>
                      </c:pt>
                      <c:pt idx="4463">
                        <c:v>49.63</c:v>
                      </c:pt>
                      <c:pt idx="4464">
                        <c:v>49.64</c:v>
                      </c:pt>
                      <c:pt idx="4465">
                        <c:v>49.65</c:v>
                      </c:pt>
                      <c:pt idx="4466">
                        <c:v>49.66</c:v>
                      </c:pt>
                      <c:pt idx="4467">
                        <c:v>49.67</c:v>
                      </c:pt>
                      <c:pt idx="4468">
                        <c:v>49.68</c:v>
                      </c:pt>
                      <c:pt idx="4469">
                        <c:v>49.69</c:v>
                      </c:pt>
                      <c:pt idx="4470">
                        <c:v>49.7</c:v>
                      </c:pt>
                      <c:pt idx="4471">
                        <c:v>49.71</c:v>
                      </c:pt>
                      <c:pt idx="4472">
                        <c:v>49.72</c:v>
                      </c:pt>
                      <c:pt idx="4473">
                        <c:v>49.73</c:v>
                      </c:pt>
                      <c:pt idx="4474">
                        <c:v>49.74</c:v>
                      </c:pt>
                      <c:pt idx="4475">
                        <c:v>49.75</c:v>
                      </c:pt>
                      <c:pt idx="4476">
                        <c:v>49.76</c:v>
                      </c:pt>
                      <c:pt idx="4477">
                        <c:v>49.77</c:v>
                      </c:pt>
                      <c:pt idx="4478">
                        <c:v>49.78</c:v>
                      </c:pt>
                      <c:pt idx="4479">
                        <c:v>49.79</c:v>
                      </c:pt>
                      <c:pt idx="4480">
                        <c:v>49.8</c:v>
                      </c:pt>
                      <c:pt idx="4481">
                        <c:v>49.81</c:v>
                      </c:pt>
                      <c:pt idx="4482">
                        <c:v>49.82</c:v>
                      </c:pt>
                      <c:pt idx="4483">
                        <c:v>49.83</c:v>
                      </c:pt>
                      <c:pt idx="4484">
                        <c:v>49.84</c:v>
                      </c:pt>
                      <c:pt idx="4485">
                        <c:v>49.85</c:v>
                      </c:pt>
                      <c:pt idx="4486">
                        <c:v>49.86</c:v>
                      </c:pt>
                      <c:pt idx="4487">
                        <c:v>49.87</c:v>
                      </c:pt>
                      <c:pt idx="4488">
                        <c:v>49.88</c:v>
                      </c:pt>
                      <c:pt idx="4489">
                        <c:v>49.89</c:v>
                      </c:pt>
                      <c:pt idx="4490">
                        <c:v>49.9</c:v>
                      </c:pt>
                      <c:pt idx="4491">
                        <c:v>49.91</c:v>
                      </c:pt>
                      <c:pt idx="4492">
                        <c:v>49.92</c:v>
                      </c:pt>
                      <c:pt idx="4493">
                        <c:v>49.93</c:v>
                      </c:pt>
                      <c:pt idx="4494">
                        <c:v>49.94</c:v>
                      </c:pt>
                      <c:pt idx="4495">
                        <c:v>49.95</c:v>
                      </c:pt>
                      <c:pt idx="4496">
                        <c:v>49.96</c:v>
                      </c:pt>
                      <c:pt idx="4497">
                        <c:v>49.97</c:v>
                      </c:pt>
                      <c:pt idx="4498">
                        <c:v>49.98</c:v>
                      </c:pt>
                      <c:pt idx="4499">
                        <c:v>49.99</c:v>
                      </c:pt>
                      <c:pt idx="4500">
                        <c:v>50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Sheet1!$L$3:$L$4503</c15:sqref>
                        </c15:formulaRef>
                      </c:ext>
                    </c:extLst>
                    <c:numCache>
                      <c:formatCode>0.00E+00</c:formatCode>
                      <c:ptCount val="4501"/>
                      <c:pt idx="0">
                        <c:v>29310</c:v>
                      </c:pt>
                      <c:pt idx="1">
                        <c:v>29310</c:v>
                      </c:pt>
                      <c:pt idx="2">
                        <c:v>29310</c:v>
                      </c:pt>
                      <c:pt idx="3">
                        <c:v>29320</c:v>
                      </c:pt>
                      <c:pt idx="4">
                        <c:v>29320</c:v>
                      </c:pt>
                      <c:pt idx="5">
                        <c:v>29330</c:v>
                      </c:pt>
                      <c:pt idx="6">
                        <c:v>29330</c:v>
                      </c:pt>
                      <c:pt idx="7">
                        <c:v>29340</c:v>
                      </c:pt>
                      <c:pt idx="8">
                        <c:v>29340</c:v>
                      </c:pt>
                      <c:pt idx="9">
                        <c:v>29340</c:v>
                      </c:pt>
                      <c:pt idx="10">
                        <c:v>29350</c:v>
                      </c:pt>
                      <c:pt idx="11">
                        <c:v>29350</c:v>
                      </c:pt>
                      <c:pt idx="12">
                        <c:v>29360</c:v>
                      </c:pt>
                      <c:pt idx="13">
                        <c:v>29360</c:v>
                      </c:pt>
                      <c:pt idx="14">
                        <c:v>29360</c:v>
                      </c:pt>
                      <c:pt idx="15">
                        <c:v>29370</c:v>
                      </c:pt>
                      <c:pt idx="16">
                        <c:v>29370</c:v>
                      </c:pt>
                      <c:pt idx="17">
                        <c:v>29380</c:v>
                      </c:pt>
                      <c:pt idx="18">
                        <c:v>29380</c:v>
                      </c:pt>
                      <c:pt idx="19">
                        <c:v>29380</c:v>
                      </c:pt>
                      <c:pt idx="20">
                        <c:v>29390</c:v>
                      </c:pt>
                      <c:pt idx="21">
                        <c:v>29390</c:v>
                      </c:pt>
                      <c:pt idx="22">
                        <c:v>29400</c:v>
                      </c:pt>
                      <c:pt idx="23">
                        <c:v>29400</c:v>
                      </c:pt>
                      <c:pt idx="24">
                        <c:v>29400</c:v>
                      </c:pt>
                      <c:pt idx="25">
                        <c:v>29410</c:v>
                      </c:pt>
                      <c:pt idx="26">
                        <c:v>29410</c:v>
                      </c:pt>
                      <c:pt idx="27">
                        <c:v>29410</c:v>
                      </c:pt>
                      <c:pt idx="28">
                        <c:v>29420</c:v>
                      </c:pt>
                      <c:pt idx="29">
                        <c:v>29420</c:v>
                      </c:pt>
                      <c:pt idx="30">
                        <c:v>29430</c:v>
                      </c:pt>
                      <c:pt idx="31">
                        <c:v>29430</c:v>
                      </c:pt>
                      <c:pt idx="32">
                        <c:v>29430</c:v>
                      </c:pt>
                      <c:pt idx="33">
                        <c:v>29440</c:v>
                      </c:pt>
                      <c:pt idx="34">
                        <c:v>29440</c:v>
                      </c:pt>
                      <c:pt idx="35">
                        <c:v>29440</c:v>
                      </c:pt>
                      <c:pt idx="36">
                        <c:v>29450</c:v>
                      </c:pt>
                      <c:pt idx="37">
                        <c:v>29450</c:v>
                      </c:pt>
                      <c:pt idx="38">
                        <c:v>29450</c:v>
                      </c:pt>
                      <c:pt idx="39">
                        <c:v>29460</c:v>
                      </c:pt>
                      <c:pt idx="40">
                        <c:v>29460</c:v>
                      </c:pt>
                      <c:pt idx="41">
                        <c:v>29470</c:v>
                      </c:pt>
                      <c:pt idx="42">
                        <c:v>29470</c:v>
                      </c:pt>
                      <c:pt idx="43">
                        <c:v>29470</c:v>
                      </c:pt>
                      <c:pt idx="44">
                        <c:v>29480</c:v>
                      </c:pt>
                      <c:pt idx="45">
                        <c:v>29480</c:v>
                      </c:pt>
                      <c:pt idx="46">
                        <c:v>29480</c:v>
                      </c:pt>
                      <c:pt idx="47">
                        <c:v>29490</c:v>
                      </c:pt>
                      <c:pt idx="48">
                        <c:v>29490</c:v>
                      </c:pt>
                      <c:pt idx="49">
                        <c:v>29490</c:v>
                      </c:pt>
                      <c:pt idx="50">
                        <c:v>29500</c:v>
                      </c:pt>
                      <c:pt idx="51">
                        <c:v>29500</c:v>
                      </c:pt>
                      <c:pt idx="52">
                        <c:v>29500</c:v>
                      </c:pt>
                      <c:pt idx="53">
                        <c:v>29510</c:v>
                      </c:pt>
                      <c:pt idx="54">
                        <c:v>29510</c:v>
                      </c:pt>
                      <c:pt idx="55">
                        <c:v>29510</c:v>
                      </c:pt>
                      <c:pt idx="56">
                        <c:v>29520</c:v>
                      </c:pt>
                      <c:pt idx="57">
                        <c:v>29520</c:v>
                      </c:pt>
                      <c:pt idx="58">
                        <c:v>29520</c:v>
                      </c:pt>
                      <c:pt idx="59">
                        <c:v>29530</c:v>
                      </c:pt>
                      <c:pt idx="60">
                        <c:v>29530</c:v>
                      </c:pt>
                      <c:pt idx="61">
                        <c:v>29530</c:v>
                      </c:pt>
                      <c:pt idx="62">
                        <c:v>29540</c:v>
                      </c:pt>
                      <c:pt idx="63">
                        <c:v>29540</c:v>
                      </c:pt>
                      <c:pt idx="64">
                        <c:v>29540</c:v>
                      </c:pt>
                      <c:pt idx="65">
                        <c:v>29550</c:v>
                      </c:pt>
                      <c:pt idx="66">
                        <c:v>29550</c:v>
                      </c:pt>
                      <c:pt idx="67">
                        <c:v>29550</c:v>
                      </c:pt>
                      <c:pt idx="68">
                        <c:v>29560</c:v>
                      </c:pt>
                      <c:pt idx="69">
                        <c:v>29560</c:v>
                      </c:pt>
                      <c:pt idx="70">
                        <c:v>29560</c:v>
                      </c:pt>
                      <c:pt idx="71">
                        <c:v>29560</c:v>
                      </c:pt>
                      <c:pt idx="72">
                        <c:v>29570</c:v>
                      </c:pt>
                      <c:pt idx="73">
                        <c:v>29570</c:v>
                      </c:pt>
                      <c:pt idx="74">
                        <c:v>29570</c:v>
                      </c:pt>
                      <c:pt idx="75">
                        <c:v>29580</c:v>
                      </c:pt>
                      <c:pt idx="76">
                        <c:v>29580</c:v>
                      </c:pt>
                      <c:pt idx="77">
                        <c:v>29580</c:v>
                      </c:pt>
                      <c:pt idx="78">
                        <c:v>29590</c:v>
                      </c:pt>
                      <c:pt idx="79">
                        <c:v>29590</c:v>
                      </c:pt>
                      <c:pt idx="80">
                        <c:v>29590</c:v>
                      </c:pt>
                      <c:pt idx="81">
                        <c:v>29590</c:v>
                      </c:pt>
                      <c:pt idx="82">
                        <c:v>29600</c:v>
                      </c:pt>
                      <c:pt idx="83">
                        <c:v>29600</c:v>
                      </c:pt>
                      <c:pt idx="84">
                        <c:v>29600</c:v>
                      </c:pt>
                      <c:pt idx="85">
                        <c:v>29610</c:v>
                      </c:pt>
                      <c:pt idx="86">
                        <c:v>29610</c:v>
                      </c:pt>
                      <c:pt idx="87">
                        <c:v>29610</c:v>
                      </c:pt>
                      <c:pt idx="88">
                        <c:v>29610</c:v>
                      </c:pt>
                      <c:pt idx="89">
                        <c:v>29620</c:v>
                      </c:pt>
                      <c:pt idx="90">
                        <c:v>29620</c:v>
                      </c:pt>
                      <c:pt idx="91">
                        <c:v>29620</c:v>
                      </c:pt>
                      <c:pt idx="92">
                        <c:v>29630</c:v>
                      </c:pt>
                      <c:pt idx="93">
                        <c:v>29630</c:v>
                      </c:pt>
                      <c:pt idx="94">
                        <c:v>29630</c:v>
                      </c:pt>
                      <c:pt idx="95">
                        <c:v>29630</c:v>
                      </c:pt>
                      <c:pt idx="96">
                        <c:v>29640</c:v>
                      </c:pt>
                      <c:pt idx="97">
                        <c:v>29640</c:v>
                      </c:pt>
                      <c:pt idx="98">
                        <c:v>29640</c:v>
                      </c:pt>
                      <c:pt idx="99">
                        <c:v>29640</c:v>
                      </c:pt>
                      <c:pt idx="100">
                        <c:v>29650</c:v>
                      </c:pt>
                      <c:pt idx="101">
                        <c:v>29650</c:v>
                      </c:pt>
                      <c:pt idx="102">
                        <c:v>29650</c:v>
                      </c:pt>
                      <c:pt idx="103">
                        <c:v>29650</c:v>
                      </c:pt>
                      <c:pt idx="104">
                        <c:v>29660</c:v>
                      </c:pt>
                      <c:pt idx="105">
                        <c:v>29660</c:v>
                      </c:pt>
                      <c:pt idx="106">
                        <c:v>29660</c:v>
                      </c:pt>
                      <c:pt idx="107">
                        <c:v>29660</c:v>
                      </c:pt>
                      <c:pt idx="108">
                        <c:v>29670</c:v>
                      </c:pt>
                      <c:pt idx="109">
                        <c:v>29670</c:v>
                      </c:pt>
                      <c:pt idx="110">
                        <c:v>29670</c:v>
                      </c:pt>
                      <c:pt idx="111">
                        <c:v>29670</c:v>
                      </c:pt>
                      <c:pt idx="112">
                        <c:v>29680</c:v>
                      </c:pt>
                      <c:pt idx="113">
                        <c:v>29680</c:v>
                      </c:pt>
                      <c:pt idx="114">
                        <c:v>29680</c:v>
                      </c:pt>
                      <c:pt idx="115">
                        <c:v>29680</c:v>
                      </c:pt>
                      <c:pt idx="116">
                        <c:v>29690</c:v>
                      </c:pt>
                      <c:pt idx="117">
                        <c:v>29690</c:v>
                      </c:pt>
                      <c:pt idx="118">
                        <c:v>29690</c:v>
                      </c:pt>
                      <c:pt idx="119">
                        <c:v>29690</c:v>
                      </c:pt>
                      <c:pt idx="120">
                        <c:v>29690</c:v>
                      </c:pt>
                      <c:pt idx="121">
                        <c:v>29700</c:v>
                      </c:pt>
                      <c:pt idx="122">
                        <c:v>29700</c:v>
                      </c:pt>
                      <c:pt idx="123">
                        <c:v>29700</c:v>
                      </c:pt>
                      <c:pt idx="124">
                        <c:v>29700</c:v>
                      </c:pt>
                      <c:pt idx="125">
                        <c:v>29700</c:v>
                      </c:pt>
                      <c:pt idx="126">
                        <c:v>29710</c:v>
                      </c:pt>
                      <c:pt idx="127">
                        <c:v>29710</c:v>
                      </c:pt>
                      <c:pt idx="128">
                        <c:v>29710</c:v>
                      </c:pt>
                      <c:pt idx="129">
                        <c:v>29710</c:v>
                      </c:pt>
                      <c:pt idx="130">
                        <c:v>29720</c:v>
                      </c:pt>
                      <c:pt idx="131">
                        <c:v>29720</c:v>
                      </c:pt>
                      <c:pt idx="132">
                        <c:v>29720</c:v>
                      </c:pt>
                      <c:pt idx="133">
                        <c:v>29720</c:v>
                      </c:pt>
                      <c:pt idx="134">
                        <c:v>29720</c:v>
                      </c:pt>
                      <c:pt idx="135">
                        <c:v>29730</c:v>
                      </c:pt>
                      <c:pt idx="136">
                        <c:v>29730</c:v>
                      </c:pt>
                      <c:pt idx="137">
                        <c:v>29730</c:v>
                      </c:pt>
                      <c:pt idx="138">
                        <c:v>29730</c:v>
                      </c:pt>
                      <c:pt idx="139">
                        <c:v>29730</c:v>
                      </c:pt>
                      <c:pt idx="140">
                        <c:v>29730</c:v>
                      </c:pt>
                      <c:pt idx="141">
                        <c:v>29740</c:v>
                      </c:pt>
                      <c:pt idx="142">
                        <c:v>29740</c:v>
                      </c:pt>
                      <c:pt idx="143">
                        <c:v>29740</c:v>
                      </c:pt>
                      <c:pt idx="144">
                        <c:v>29740</c:v>
                      </c:pt>
                      <c:pt idx="145">
                        <c:v>29740</c:v>
                      </c:pt>
                      <c:pt idx="146">
                        <c:v>29750</c:v>
                      </c:pt>
                      <c:pt idx="147">
                        <c:v>29750</c:v>
                      </c:pt>
                      <c:pt idx="148">
                        <c:v>29750</c:v>
                      </c:pt>
                      <c:pt idx="149">
                        <c:v>29750</c:v>
                      </c:pt>
                      <c:pt idx="150">
                        <c:v>29750</c:v>
                      </c:pt>
                      <c:pt idx="151">
                        <c:v>29750</c:v>
                      </c:pt>
                      <c:pt idx="152">
                        <c:v>29760</c:v>
                      </c:pt>
                      <c:pt idx="153">
                        <c:v>29760</c:v>
                      </c:pt>
                      <c:pt idx="154">
                        <c:v>29760</c:v>
                      </c:pt>
                      <c:pt idx="155">
                        <c:v>29760</c:v>
                      </c:pt>
                      <c:pt idx="156">
                        <c:v>29760</c:v>
                      </c:pt>
                      <c:pt idx="157">
                        <c:v>29760</c:v>
                      </c:pt>
                      <c:pt idx="158">
                        <c:v>29770</c:v>
                      </c:pt>
                      <c:pt idx="159">
                        <c:v>29770</c:v>
                      </c:pt>
                      <c:pt idx="160">
                        <c:v>29770</c:v>
                      </c:pt>
                      <c:pt idx="161">
                        <c:v>29770</c:v>
                      </c:pt>
                      <c:pt idx="162">
                        <c:v>29770</c:v>
                      </c:pt>
                      <c:pt idx="163">
                        <c:v>29770</c:v>
                      </c:pt>
                      <c:pt idx="164">
                        <c:v>29770</c:v>
                      </c:pt>
                      <c:pt idx="165">
                        <c:v>29780</c:v>
                      </c:pt>
                      <c:pt idx="166">
                        <c:v>29780</c:v>
                      </c:pt>
                      <c:pt idx="167">
                        <c:v>29780</c:v>
                      </c:pt>
                      <c:pt idx="168">
                        <c:v>29780</c:v>
                      </c:pt>
                      <c:pt idx="169">
                        <c:v>29780</c:v>
                      </c:pt>
                      <c:pt idx="170">
                        <c:v>29780</c:v>
                      </c:pt>
                      <c:pt idx="171">
                        <c:v>29780</c:v>
                      </c:pt>
                      <c:pt idx="172">
                        <c:v>29790</c:v>
                      </c:pt>
                      <c:pt idx="173">
                        <c:v>29790</c:v>
                      </c:pt>
                      <c:pt idx="174">
                        <c:v>29790</c:v>
                      </c:pt>
                      <c:pt idx="175">
                        <c:v>29790</c:v>
                      </c:pt>
                      <c:pt idx="176">
                        <c:v>29790</c:v>
                      </c:pt>
                      <c:pt idx="177">
                        <c:v>29790</c:v>
                      </c:pt>
                      <c:pt idx="178">
                        <c:v>29790</c:v>
                      </c:pt>
                      <c:pt idx="179">
                        <c:v>29790</c:v>
                      </c:pt>
                      <c:pt idx="180">
                        <c:v>29800</c:v>
                      </c:pt>
                      <c:pt idx="181">
                        <c:v>29800</c:v>
                      </c:pt>
                      <c:pt idx="182">
                        <c:v>29800</c:v>
                      </c:pt>
                      <c:pt idx="183">
                        <c:v>29800</c:v>
                      </c:pt>
                      <c:pt idx="184">
                        <c:v>29800</c:v>
                      </c:pt>
                      <c:pt idx="185">
                        <c:v>29800</c:v>
                      </c:pt>
                      <c:pt idx="186">
                        <c:v>29800</c:v>
                      </c:pt>
                      <c:pt idx="187">
                        <c:v>29800</c:v>
                      </c:pt>
                      <c:pt idx="188">
                        <c:v>29800</c:v>
                      </c:pt>
                      <c:pt idx="189">
                        <c:v>29810</c:v>
                      </c:pt>
                      <c:pt idx="190">
                        <c:v>29810</c:v>
                      </c:pt>
                      <c:pt idx="191">
                        <c:v>29810</c:v>
                      </c:pt>
                      <c:pt idx="192">
                        <c:v>29810</c:v>
                      </c:pt>
                      <c:pt idx="193">
                        <c:v>29810</c:v>
                      </c:pt>
                      <c:pt idx="194">
                        <c:v>29810</c:v>
                      </c:pt>
                      <c:pt idx="195">
                        <c:v>29810</c:v>
                      </c:pt>
                      <c:pt idx="196">
                        <c:v>29810</c:v>
                      </c:pt>
                      <c:pt idx="197">
                        <c:v>29810</c:v>
                      </c:pt>
                      <c:pt idx="198">
                        <c:v>29810</c:v>
                      </c:pt>
                      <c:pt idx="199">
                        <c:v>29810</c:v>
                      </c:pt>
                      <c:pt idx="200">
                        <c:v>29820</c:v>
                      </c:pt>
                      <c:pt idx="201">
                        <c:v>29820</c:v>
                      </c:pt>
                      <c:pt idx="202">
                        <c:v>29820</c:v>
                      </c:pt>
                      <c:pt idx="203">
                        <c:v>29820</c:v>
                      </c:pt>
                      <c:pt idx="204">
                        <c:v>29820</c:v>
                      </c:pt>
                      <c:pt idx="205">
                        <c:v>29820</c:v>
                      </c:pt>
                      <c:pt idx="206">
                        <c:v>29820</c:v>
                      </c:pt>
                      <c:pt idx="207">
                        <c:v>29820</c:v>
                      </c:pt>
                      <c:pt idx="208">
                        <c:v>29820</c:v>
                      </c:pt>
                      <c:pt idx="209">
                        <c:v>29820</c:v>
                      </c:pt>
                      <c:pt idx="210">
                        <c:v>29820</c:v>
                      </c:pt>
                      <c:pt idx="211">
                        <c:v>29820</c:v>
                      </c:pt>
                      <c:pt idx="212">
                        <c:v>29820</c:v>
                      </c:pt>
                      <c:pt idx="213">
                        <c:v>29820</c:v>
                      </c:pt>
                      <c:pt idx="214">
                        <c:v>29830</c:v>
                      </c:pt>
                      <c:pt idx="215">
                        <c:v>29830</c:v>
                      </c:pt>
                      <c:pt idx="216">
                        <c:v>29830</c:v>
                      </c:pt>
                      <c:pt idx="217">
                        <c:v>29830</c:v>
                      </c:pt>
                      <c:pt idx="218">
                        <c:v>29830</c:v>
                      </c:pt>
                      <c:pt idx="219">
                        <c:v>29830</c:v>
                      </c:pt>
                      <c:pt idx="220">
                        <c:v>29830</c:v>
                      </c:pt>
                      <c:pt idx="221">
                        <c:v>29830</c:v>
                      </c:pt>
                      <c:pt idx="222">
                        <c:v>29830</c:v>
                      </c:pt>
                      <c:pt idx="223">
                        <c:v>29830</c:v>
                      </c:pt>
                      <c:pt idx="224">
                        <c:v>29830</c:v>
                      </c:pt>
                      <c:pt idx="225">
                        <c:v>29830</c:v>
                      </c:pt>
                      <c:pt idx="226">
                        <c:v>29830</c:v>
                      </c:pt>
                      <c:pt idx="227">
                        <c:v>29830</c:v>
                      </c:pt>
                      <c:pt idx="228">
                        <c:v>29830</c:v>
                      </c:pt>
                      <c:pt idx="229">
                        <c:v>29830</c:v>
                      </c:pt>
                      <c:pt idx="230">
                        <c:v>29830</c:v>
                      </c:pt>
                      <c:pt idx="231">
                        <c:v>29830</c:v>
                      </c:pt>
                      <c:pt idx="232">
                        <c:v>29830</c:v>
                      </c:pt>
                      <c:pt idx="233">
                        <c:v>29830</c:v>
                      </c:pt>
                      <c:pt idx="234">
                        <c:v>29830</c:v>
                      </c:pt>
                      <c:pt idx="235">
                        <c:v>29830</c:v>
                      </c:pt>
                      <c:pt idx="236">
                        <c:v>29830</c:v>
                      </c:pt>
                      <c:pt idx="237">
                        <c:v>29830</c:v>
                      </c:pt>
                      <c:pt idx="238">
                        <c:v>29830</c:v>
                      </c:pt>
                      <c:pt idx="239">
                        <c:v>29830</c:v>
                      </c:pt>
                      <c:pt idx="240">
                        <c:v>29830</c:v>
                      </c:pt>
                      <c:pt idx="241">
                        <c:v>29830</c:v>
                      </c:pt>
                      <c:pt idx="242">
                        <c:v>29830</c:v>
                      </c:pt>
                      <c:pt idx="243">
                        <c:v>29830</c:v>
                      </c:pt>
                      <c:pt idx="244">
                        <c:v>29830</c:v>
                      </c:pt>
                      <c:pt idx="245">
                        <c:v>29830</c:v>
                      </c:pt>
                      <c:pt idx="246">
                        <c:v>29830</c:v>
                      </c:pt>
                      <c:pt idx="247">
                        <c:v>29830</c:v>
                      </c:pt>
                      <c:pt idx="248">
                        <c:v>29830</c:v>
                      </c:pt>
                      <c:pt idx="249">
                        <c:v>29830</c:v>
                      </c:pt>
                      <c:pt idx="250">
                        <c:v>29830</c:v>
                      </c:pt>
                      <c:pt idx="251">
                        <c:v>29830</c:v>
                      </c:pt>
                      <c:pt idx="252">
                        <c:v>29830</c:v>
                      </c:pt>
                      <c:pt idx="253">
                        <c:v>29820</c:v>
                      </c:pt>
                      <c:pt idx="254">
                        <c:v>29820</c:v>
                      </c:pt>
                      <c:pt idx="255">
                        <c:v>29820</c:v>
                      </c:pt>
                      <c:pt idx="256">
                        <c:v>29820</c:v>
                      </c:pt>
                      <c:pt idx="257">
                        <c:v>29820</c:v>
                      </c:pt>
                      <c:pt idx="258">
                        <c:v>29810</c:v>
                      </c:pt>
                      <c:pt idx="259">
                        <c:v>29810</c:v>
                      </c:pt>
                      <c:pt idx="260">
                        <c:v>29810</c:v>
                      </c:pt>
                      <c:pt idx="261">
                        <c:v>29800</c:v>
                      </c:pt>
                      <c:pt idx="262">
                        <c:v>29800</c:v>
                      </c:pt>
                      <c:pt idx="263">
                        <c:v>29800</c:v>
                      </c:pt>
                      <c:pt idx="264">
                        <c:v>29790</c:v>
                      </c:pt>
                      <c:pt idx="265">
                        <c:v>29790</c:v>
                      </c:pt>
                      <c:pt idx="266">
                        <c:v>29790</c:v>
                      </c:pt>
                      <c:pt idx="267">
                        <c:v>29780</c:v>
                      </c:pt>
                      <c:pt idx="268">
                        <c:v>29780</c:v>
                      </c:pt>
                      <c:pt idx="269">
                        <c:v>29770</c:v>
                      </c:pt>
                      <c:pt idx="270">
                        <c:v>29770</c:v>
                      </c:pt>
                      <c:pt idx="271">
                        <c:v>29760</c:v>
                      </c:pt>
                      <c:pt idx="272">
                        <c:v>29760</c:v>
                      </c:pt>
                      <c:pt idx="273">
                        <c:v>29750</c:v>
                      </c:pt>
                      <c:pt idx="274">
                        <c:v>29750</c:v>
                      </c:pt>
                      <c:pt idx="275">
                        <c:v>29740</c:v>
                      </c:pt>
                      <c:pt idx="276">
                        <c:v>29740</c:v>
                      </c:pt>
                      <c:pt idx="277">
                        <c:v>29730</c:v>
                      </c:pt>
                      <c:pt idx="278">
                        <c:v>29730</c:v>
                      </c:pt>
                      <c:pt idx="279">
                        <c:v>29720</c:v>
                      </c:pt>
                      <c:pt idx="280">
                        <c:v>29710</c:v>
                      </c:pt>
                      <c:pt idx="281">
                        <c:v>29710</c:v>
                      </c:pt>
                      <c:pt idx="282">
                        <c:v>29700</c:v>
                      </c:pt>
                      <c:pt idx="283">
                        <c:v>29690</c:v>
                      </c:pt>
                      <c:pt idx="284">
                        <c:v>29690</c:v>
                      </c:pt>
                      <c:pt idx="285">
                        <c:v>29680</c:v>
                      </c:pt>
                      <c:pt idx="286">
                        <c:v>29670</c:v>
                      </c:pt>
                      <c:pt idx="287">
                        <c:v>29660</c:v>
                      </c:pt>
                      <c:pt idx="288">
                        <c:v>29660</c:v>
                      </c:pt>
                      <c:pt idx="289">
                        <c:v>29650</c:v>
                      </c:pt>
                      <c:pt idx="290">
                        <c:v>29640</c:v>
                      </c:pt>
                      <c:pt idx="291">
                        <c:v>29630</c:v>
                      </c:pt>
                      <c:pt idx="292">
                        <c:v>29620</c:v>
                      </c:pt>
                      <c:pt idx="293">
                        <c:v>29620</c:v>
                      </c:pt>
                      <c:pt idx="294">
                        <c:v>29610</c:v>
                      </c:pt>
                      <c:pt idx="295">
                        <c:v>29600</c:v>
                      </c:pt>
                      <c:pt idx="296">
                        <c:v>29590</c:v>
                      </c:pt>
                      <c:pt idx="297">
                        <c:v>29580</c:v>
                      </c:pt>
                      <c:pt idx="298">
                        <c:v>29570</c:v>
                      </c:pt>
                      <c:pt idx="299">
                        <c:v>29560</c:v>
                      </c:pt>
                      <c:pt idx="300">
                        <c:v>29550</c:v>
                      </c:pt>
                      <c:pt idx="301">
                        <c:v>29540</c:v>
                      </c:pt>
                      <c:pt idx="302">
                        <c:v>29530</c:v>
                      </c:pt>
                      <c:pt idx="303">
                        <c:v>29520</c:v>
                      </c:pt>
                      <c:pt idx="304">
                        <c:v>29510</c:v>
                      </c:pt>
                      <c:pt idx="305">
                        <c:v>29500</c:v>
                      </c:pt>
                      <c:pt idx="306">
                        <c:v>29490</c:v>
                      </c:pt>
                      <c:pt idx="307">
                        <c:v>29480</c:v>
                      </c:pt>
                      <c:pt idx="308">
                        <c:v>29470</c:v>
                      </c:pt>
                      <c:pt idx="309">
                        <c:v>29460</c:v>
                      </c:pt>
                      <c:pt idx="310">
                        <c:v>29450</c:v>
                      </c:pt>
                      <c:pt idx="311">
                        <c:v>29440</c:v>
                      </c:pt>
                      <c:pt idx="312">
                        <c:v>29420</c:v>
                      </c:pt>
                      <c:pt idx="313">
                        <c:v>29410</c:v>
                      </c:pt>
                      <c:pt idx="314">
                        <c:v>29400</c:v>
                      </c:pt>
                      <c:pt idx="315">
                        <c:v>29390</c:v>
                      </c:pt>
                      <c:pt idx="316">
                        <c:v>29380</c:v>
                      </c:pt>
                      <c:pt idx="317">
                        <c:v>29360</c:v>
                      </c:pt>
                      <c:pt idx="318">
                        <c:v>29350</c:v>
                      </c:pt>
                      <c:pt idx="319">
                        <c:v>29340</c:v>
                      </c:pt>
                      <c:pt idx="320">
                        <c:v>29330</c:v>
                      </c:pt>
                      <c:pt idx="321">
                        <c:v>29310</c:v>
                      </c:pt>
                      <c:pt idx="322">
                        <c:v>29300</c:v>
                      </c:pt>
                      <c:pt idx="323">
                        <c:v>29290</c:v>
                      </c:pt>
                      <c:pt idx="324">
                        <c:v>29270</c:v>
                      </c:pt>
                      <c:pt idx="325">
                        <c:v>29260</c:v>
                      </c:pt>
                      <c:pt idx="326">
                        <c:v>29240</c:v>
                      </c:pt>
                      <c:pt idx="327">
                        <c:v>29230</c:v>
                      </c:pt>
                      <c:pt idx="328">
                        <c:v>29220</c:v>
                      </c:pt>
                      <c:pt idx="329">
                        <c:v>29200</c:v>
                      </c:pt>
                      <c:pt idx="330">
                        <c:v>29190</c:v>
                      </c:pt>
                      <c:pt idx="331">
                        <c:v>29170</c:v>
                      </c:pt>
                      <c:pt idx="332">
                        <c:v>29160</c:v>
                      </c:pt>
                      <c:pt idx="333">
                        <c:v>29140</c:v>
                      </c:pt>
                      <c:pt idx="334">
                        <c:v>29130</c:v>
                      </c:pt>
                      <c:pt idx="335">
                        <c:v>29110</c:v>
                      </c:pt>
                      <c:pt idx="336">
                        <c:v>29100</c:v>
                      </c:pt>
                      <c:pt idx="337">
                        <c:v>29080</c:v>
                      </c:pt>
                      <c:pt idx="338">
                        <c:v>29070</c:v>
                      </c:pt>
                      <c:pt idx="339">
                        <c:v>29050</c:v>
                      </c:pt>
                      <c:pt idx="340">
                        <c:v>29030</c:v>
                      </c:pt>
                      <c:pt idx="341">
                        <c:v>29020</c:v>
                      </c:pt>
                      <c:pt idx="342">
                        <c:v>29000</c:v>
                      </c:pt>
                      <c:pt idx="343">
                        <c:v>28980</c:v>
                      </c:pt>
                      <c:pt idx="344">
                        <c:v>28970</c:v>
                      </c:pt>
                      <c:pt idx="345">
                        <c:v>28950</c:v>
                      </c:pt>
                      <c:pt idx="346">
                        <c:v>28930</c:v>
                      </c:pt>
                      <c:pt idx="347">
                        <c:v>28920</c:v>
                      </c:pt>
                      <c:pt idx="348">
                        <c:v>28900</c:v>
                      </c:pt>
                      <c:pt idx="349">
                        <c:v>28880</c:v>
                      </c:pt>
                      <c:pt idx="350">
                        <c:v>28860</c:v>
                      </c:pt>
                      <c:pt idx="351">
                        <c:v>28850</c:v>
                      </c:pt>
                      <c:pt idx="352">
                        <c:v>28830</c:v>
                      </c:pt>
                      <c:pt idx="353">
                        <c:v>28810</c:v>
                      </c:pt>
                      <c:pt idx="354">
                        <c:v>28790</c:v>
                      </c:pt>
                      <c:pt idx="355">
                        <c:v>28770</c:v>
                      </c:pt>
                      <c:pt idx="356">
                        <c:v>28750</c:v>
                      </c:pt>
                      <c:pt idx="357">
                        <c:v>28740</c:v>
                      </c:pt>
                      <c:pt idx="358">
                        <c:v>28720</c:v>
                      </c:pt>
                      <c:pt idx="359">
                        <c:v>28700</c:v>
                      </c:pt>
                      <c:pt idx="360">
                        <c:v>28680</c:v>
                      </c:pt>
                      <c:pt idx="361">
                        <c:v>28660</c:v>
                      </c:pt>
                      <c:pt idx="362">
                        <c:v>28640</c:v>
                      </c:pt>
                      <c:pt idx="363">
                        <c:v>28620</c:v>
                      </c:pt>
                      <c:pt idx="364">
                        <c:v>28600</c:v>
                      </c:pt>
                      <c:pt idx="365">
                        <c:v>28580</c:v>
                      </c:pt>
                      <c:pt idx="366">
                        <c:v>28560</c:v>
                      </c:pt>
                      <c:pt idx="367">
                        <c:v>28540</c:v>
                      </c:pt>
                      <c:pt idx="368">
                        <c:v>28520</c:v>
                      </c:pt>
                      <c:pt idx="369">
                        <c:v>28500</c:v>
                      </c:pt>
                      <c:pt idx="370">
                        <c:v>28480</c:v>
                      </c:pt>
                      <c:pt idx="371">
                        <c:v>28460</c:v>
                      </c:pt>
                      <c:pt idx="372">
                        <c:v>28440</c:v>
                      </c:pt>
                      <c:pt idx="373">
                        <c:v>28420</c:v>
                      </c:pt>
                      <c:pt idx="374">
                        <c:v>28400</c:v>
                      </c:pt>
                      <c:pt idx="375">
                        <c:v>28370</c:v>
                      </c:pt>
                      <c:pt idx="376">
                        <c:v>28350</c:v>
                      </c:pt>
                      <c:pt idx="377">
                        <c:v>28330</c:v>
                      </c:pt>
                      <c:pt idx="378">
                        <c:v>28310</c:v>
                      </c:pt>
                      <c:pt idx="379">
                        <c:v>28290</c:v>
                      </c:pt>
                      <c:pt idx="380">
                        <c:v>28260</c:v>
                      </c:pt>
                      <c:pt idx="381">
                        <c:v>28240</c:v>
                      </c:pt>
                      <c:pt idx="382">
                        <c:v>28220</c:v>
                      </c:pt>
                      <c:pt idx="383">
                        <c:v>28200</c:v>
                      </c:pt>
                      <c:pt idx="384">
                        <c:v>28180</c:v>
                      </c:pt>
                      <c:pt idx="385">
                        <c:v>28150</c:v>
                      </c:pt>
                      <c:pt idx="386">
                        <c:v>28130</c:v>
                      </c:pt>
                      <c:pt idx="387">
                        <c:v>28110</c:v>
                      </c:pt>
                      <c:pt idx="388">
                        <c:v>28080</c:v>
                      </c:pt>
                      <c:pt idx="389">
                        <c:v>28060</c:v>
                      </c:pt>
                      <c:pt idx="390">
                        <c:v>28040</c:v>
                      </c:pt>
                      <c:pt idx="391">
                        <c:v>28010</c:v>
                      </c:pt>
                      <c:pt idx="392">
                        <c:v>27990</c:v>
                      </c:pt>
                      <c:pt idx="393">
                        <c:v>27960</c:v>
                      </c:pt>
                      <c:pt idx="394">
                        <c:v>27940</c:v>
                      </c:pt>
                      <c:pt idx="395">
                        <c:v>27920</c:v>
                      </c:pt>
                      <c:pt idx="396">
                        <c:v>27890</c:v>
                      </c:pt>
                      <c:pt idx="397">
                        <c:v>27870</c:v>
                      </c:pt>
                      <c:pt idx="398">
                        <c:v>27840</c:v>
                      </c:pt>
                      <c:pt idx="399">
                        <c:v>27820</c:v>
                      </c:pt>
                      <c:pt idx="400">
                        <c:v>27790</c:v>
                      </c:pt>
                      <c:pt idx="401">
                        <c:v>27770</c:v>
                      </c:pt>
                      <c:pt idx="402">
                        <c:v>27740</c:v>
                      </c:pt>
                      <c:pt idx="403">
                        <c:v>27720</c:v>
                      </c:pt>
                      <c:pt idx="404">
                        <c:v>27690</c:v>
                      </c:pt>
                      <c:pt idx="405">
                        <c:v>27670</c:v>
                      </c:pt>
                      <c:pt idx="406">
                        <c:v>27640</c:v>
                      </c:pt>
                      <c:pt idx="407">
                        <c:v>27620</c:v>
                      </c:pt>
                      <c:pt idx="408">
                        <c:v>27590</c:v>
                      </c:pt>
                      <c:pt idx="409">
                        <c:v>27560</c:v>
                      </c:pt>
                      <c:pt idx="410">
                        <c:v>27540</c:v>
                      </c:pt>
                      <c:pt idx="411">
                        <c:v>27510</c:v>
                      </c:pt>
                      <c:pt idx="412">
                        <c:v>27480</c:v>
                      </c:pt>
                      <c:pt idx="413">
                        <c:v>27460</c:v>
                      </c:pt>
                      <c:pt idx="414">
                        <c:v>27430</c:v>
                      </c:pt>
                      <c:pt idx="415">
                        <c:v>27400</c:v>
                      </c:pt>
                      <c:pt idx="416">
                        <c:v>27380</c:v>
                      </c:pt>
                      <c:pt idx="417">
                        <c:v>27350</c:v>
                      </c:pt>
                      <c:pt idx="418">
                        <c:v>27320</c:v>
                      </c:pt>
                      <c:pt idx="419">
                        <c:v>27300</c:v>
                      </c:pt>
                      <c:pt idx="420">
                        <c:v>27270</c:v>
                      </c:pt>
                      <c:pt idx="421">
                        <c:v>27240</c:v>
                      </c:pt>
                      <c:pt idx="422">
                        <c:v>27210</c:v>
                      </c:pt>
                      <c:pt idx="423">
                        <c:v>27180</c:v>
                      </c:pt>
                      <c:pt idx="424">
                        <c:v>27160</c:v>
                      </c:pt>
                      <c:pt idx="425">
                        <c:v>27130</c:v>
                      </c:pt>
                      <c:pt idx="426">
                        <c:v>27100</c:v>
                      </c:pt>
                      <c:pt idx="427">
                        <c:v>27070</c:v>
                      </c:pt>
                      <c:pt idx="428">
                        <c:v>27040</c:v>
                      </c:pt>
                      <c:pt idx="429">
                        <c:v>27010</c:v>
                      </c:pt>
                      <c:pt idx="430">
                        <c:v>26990</c:v>
                      </c:pt>
                      <c:pt idx="431">
                        <c:v>26960</c:v>
                      </c:pt>
                      <c:pt idx="432">
                        <c:v>26930</c:v>
                      </c:pt>
                      <c:pt idx="433">
                        <c:v>26900</c:v>
                      </c:pt>
                      <c:pt idx="434">
                        <c:v>26870</c:v>
                      </c:pt>
                      <c:pt idx="435">
                        <c:v>26840</c:v>
                      </c:pt>
                      <c:pt idx="436">
                        <c:v>26810</c:v>
                      </c:pt>
                      <c:pt idx="437">
                        <c:v>26780</c:v>
                      </c:pt>
                      <c:pt idx="438">
                        <c:v>26750</c:v>
                      </c:pt>
                      <c:pt idx="439">
                        <c:v>26720</c:v>
                      </c:pt>
                      <c:pt idx="440">
                        <c:v>26690</c:v>
                      </c:pt>
                      <c:pt idx="441">
                        <c:v>26660</c:v>
                      </c:pt>
                      <c:pt idx="442">
                        <c:v>26630</c:v>
                      </c:pt>
                      <c:pt idx="443">
                        <c:v>26600</c:v>
                      </c:pt>
                      <c:pt idx="444">
                        <c:v>26570</c:v>
                      </c:pt>
                      <c:pt idx="445">
                        <c:v>26540</c:v>
                      </c:pt>
                      <c:pt idx="446">
                        <c:v>26510</c:v>
                      </c:pt>
                      <c:pt idx="447">
                        <c:v>26480</c:v>
                      </c:pt>
                      <c:pt idx="448">
                        <c:v>26450</c:v>
                      </c:pt>
                      <c:pt idx="449">
                        <c:v>26420</c:v>
                      </c:pt>
                      <c:pt idx="450">
                        <c:v>26390</c:v>
                      </c:pt>
                      <c:pt idx="451">
                        <c:v>26350</c:v>
                      </c:pt>
                      <c:pt idx="452">
                        <c:v>26320</c:v>
                      </c:pt>
                      <c:pt idx="453">
                        <c:v>26290</c:v>
                      </c:pt>
                      <c:pt idx="454">
                        <c:v>26260</c:v>
                      </c:pt>
                      <c:pt idx="455">
                        <c:v>26230</c:v>
                      </c:pt>
                      <c:pt idx="456">
                        <c:v>26200</c:v>
                      </c:pt>
                      <c:pt idx="457">
                        <c:v>26170</c:v>
                      </c:pt>
                      <c:pt idx="458">
                        <c:v>26130</c:v>
                      </c:pt>
                      <c:pt idx="459">
                        <c:v>26100</c:v>
                      </c:pt>
                      <c:pt idx="460">
                        <c:v>26070</c:v>
                      </c:pt>
                      <c:pt idx="461">
                        <c:v>26040</c:v>
                      </c:pt>
                      <c:pt idx="462">
                        <c:v>26000</c:v>
                      </c:pt>
                      <c:pt idx="463">
                        <c:v>25970</c:v>
                      </c:pt>
                      <c:pt idx="464">
                        <c:v>25940</c:v>
                      </c:pt>
                      <c:pt idx="465">
                        <c:v>25910</c:v>
                      </c:pt>
                      <c:pt idx="466">
                        <c:v>25870</c:v>
                      </c:pt>
                      <c:pt idx="467">
                        <c:v>25840</c:v>
                      </c:pt>
                      <c:pt idx="468">
                        <c:v>25810</c:v>
                      </c:pt>
                      <c:pt idx="469">
                        <c:v>25770</c:v>
                      </c:pt>
                      <c:pt idx="470">
                        <c:v>25740</c:v>
                      </c:pt>
                      <c:pt idx="471">
                        <c:v>25710</c:v>
                      </c:pt>
                      <c:pt idx="472">
                        <c:v>25670</c:v>
                      </c:pt>
                      <c:pt idx="473">
                        <c:v>25640</c:v>
                      </c:pt>
                      <c:pt idx="474">
                        <c:v>25610</c:v>
                      </c:pt>
                      <c:pt idx="475">
                        <c:v>25570</c:v>
                      </c:pt>
                      <c:pt idx="476">
                        <c:v>25540</c:v>
                      </c:pt>
                      <c:pt idx="477">
                        <c:v>25510</c:v>
                      </c:pt>
                      <c:pt idx="478">
                        <c:v>25470</c:v>
                      </c:pt>
                      <c:pt idx="479">
                        <c:v>25440</c:v>
                      </c:pt>
                      <c:pt idx="480">
                        <c:v>25400</c:v>
                      </c:pt>
                      <c:pt idx="481">
                        <c:v>25370</c:v>
                      </c:pt>
                      <c:pt idx="482">
                        <c:v>25330</c:v>
                      </c:pt>
                      <c:pt idx="483">
                        <c:v>25300</c:v>
                      </c:pt>
                      <c:pt idx="484">
                        <c:v>25270</c:v>
                      </c:pt>
                      <c:pt idx="485">
                        <c:v>25230</c:v>
                      </c:pt>
                      <c:pt idx="486">
                        <c:v>25200</c:v>
                      </c:pt>
                      <c:pt idx="487">
                        <c:v>25160</c:v>
                      </c:pt>
                      <c:pt idx="488">
                        <c:v>25130</c:v>
                      </c:pt>
                      <c:pt idx="489">
                        <c:v>25090</c:v>
                      </c:pt>
                      <c:pt idx="490">
                        <c:v>25060</c:v>
                      </c:pt>
                      <c:pt idx="491">
                        <c:v>25020</c:v>
                      </c:pt>
                      <c:pt idx="492">
                        <c:v>24990</c:v>
                      </c:pt>
                      <c:pt idx="493">
                        <c:v>24950</c:v>
                      </c:pt>
                      <c:pt idx="494">
                        <c:v>24910</c:v>
                      </c:pt>
                      <c:pt idx="495">
                        <c:v>24880</c:v>
                      </c:pt>
                      <c:pt idx="496">
                        <c:v>24840</c:v>
                      </c:pt>
                      <c:pt idx="497">
                        <c:v>24810</c:v>
                      </c:pt>
                      <c:pt idx="498">
                        <c:v>24770</c:v>
                      </c:pt>
                      <c:pt idx="499">
                        <c:v>24740</c:v>
                      </c:pt>
                      <c:pt idx="500">
                        <c:v>24700</c:v>
                      </c:pt>
                      <c:pt idx="501">
                        <c:v>24660</c:v>
                      </c:pt>
                      <c:pt idx="502">
                        <c:v>24630</c:v>
                      </c:pt>
                      <c:pt idx="503">
                        <c:v>24590</c:v>
                      </c:pt>
                      <c:pt idx="504">
                        <c:v>24550</c:v>
                      </c:pt>
                      <c:pt idx="505">
                        <c:v>24520</c:v>
                      </c:pt>
                      <c:pt idx="506">
                        <c:v>24480</c:v>
                      </c:pt>
                      <c:pt idx="507">
                        <c:v>24440</c:v>
                      </c:pt>
                      <c:pt idx="508">
                        <c:v>24410</c:v>
                      </c:pt>
                      <c:pt idx="509">
                        <c:v>24370</c:v>
                      </c:pt>
                      <c:pt idx="510">
                        <c:v>24330</c:v>
                      </c:pt>
                      <c:pt idx="511">
                        <c:v>24300</c:v>
                      </c:pt>
                      <c:pt idx="512">
                        <c:v>24260</c:v>
                      </c:pt>
                      <c:pt idx="513">
                        <c:v>24220</c:v>
                      </c:pt>
                      <c:pt idx="514">
                        <c:v>24190</c:v>
                      </c:pt>
                      <c:pt idx="515">
                        <c:v>24150</c:v>
                      </c:pt>
                      <c:pt idx="516">
                        <c:v>24110</c:v>
                      </c:pt>
                      <c:pt idx="517">
                        <c:v>24070</c:v>
                      </c:pt>
                      <c:pt idx="518">
                        <c:v>24040</c:v>
                      </c:pt>
                      <c:pt idx="519">
                        <c:v>24000</c:v>
                      </c:pt>
                      <c:pt idx="520">
                        <c:v>23960</c:v>
                      </c:pt>
                      <c:pt idx="521">
                        <c:v>23920</c:v>
                      </c:pt>
                      <c:pt idx="522">
                        <c:v>23890</c:v>
                      </c:pt>
                      <c:pt idx="523">
                        <c:v>23850</c:v>
                      </c:pt>
                      <c:pt idx="524">
                        <c:v>23810</c:v>
                      </c:pt>
                      <c:pt idx="525">
                        <c:v>23770</c:v>
                      </c:pt>
                      <c:pt idx="526">
                        <c:v>23730</c:v>
                      </c:pt>
                      <c:pt idx="527">
                        <c:v>23700</c:v>
                      </c:pt>
                      <c:pt idx="528">
                        <c:v>23660</c:v>
                      </c:pt>
                      <c:pt idx="529">
                        <c:v>23620</c:v>
                      </c:pt>
                      <c:pt idx="530">
                        <c:v>23580</c:v>
                      </c:pt>
                      <c:pt idx="531">
                        <c:v>23540</c:v>
                      </c:pt>
                      <c:pt idx="532">
                        <c:v>23500</c:v>
                      </c:pt>
                      <c:pt idx="533">
                        <c:v>23460</c:v>
                      </c:pt>
                      <c:pt idx="534">
                        <c:v>23430</c:v>
                      </c:pt>
                      <c:pt idx="535">
                        <c:v>23390</c:v>
                      </c:pt>
                      <c:pt idx="536">
                        <c:v>23350</c:v>
                      </c:pt>
                      <c:pt idx="537">
                        <c:v>23310</c:v>
                      </c:pt>
                      <c:pt idx="538">
                        <c:v>23270</c:v>
                      </c:pt>
                      <c:pt idx="539">
                        <c:v>23230</c:v>
                      </c:pt>
                      <c:pt idx="540">
                        <c:v>23190</c:v>
                      </c:pt>
                      <c:pt idx="541">
                        <c:v>23150</c:v>
                      </c:pt>
                      <c:pt idx="542">
                        <c:v>23110</c:v>
                      </c:pt>
                      <c:pt idx="543">
                        <c:v>23080</c:v>
                      </c:pt>
                      <c:pt idx="544">
                        <c:v>23040</c:v>
                      </c:pt>
                      <c:pt idx="545">
                        <c:v>23000</c:v>
                      </c:pt>
                      <c:pt idx="546">
                        <c:v>22960</c:v>
                      </c:pt>
                      <c:pt idx="547">
                        <c:v>22920</c:v>
                      </c:pt>
                      <c:pt idx="548">
                        <c:v>22880</c:v>
                      </c:pt>
                      <c:pt idx="549">
                        <c:v>22840</c:v>
                      </c:pt>
                      <c:pt idx="550">
                        <c:v>22800</c:v>
                      </c:pt>
                      <c:pt idx="551">
                        <c:v>22760</c:v>
                      </c:pt>
                      <c:pt idx="552">
                        <c:v>22720</c:v>
                      </c:pt>
                      <c:pt idx="553">
                        <c:v>22680</c:v>
                      </c:pt>
                      <c:pt idx="554">
                        <c:v>22640</c:v>
                      </c:pt>
                      <c:pt idx="555">
                        <c:v>22600</c:v>
                      </c:pt>
                      <c:pt idx="556">
                        <c:v>22560</c:v>
                      </c:pt>
                      <c:pt idx="557">
                        <c:v>22520</c:v>
                      </c:pt>
                      <c:pt idx="558">
                        <c:v>22480</c:v>
                      </c:pt>
                      <c:pt idx="559">
                        <c:v>22440</c:v>
                      </c:pt>
                      <c:pt idx="560">
                        <c:v>22400</c:v>
                      </c:pt>
                      <c:pt idx="561">
                        <c:v>22360</c:v>
                      </c:pt>
                      <c:pt idx="562">
                        <c:v>22320</c:v>
                      </c:pt>
                      <c:pt idx="563">
                        <c:v>22280</c:v>
                      </c:pt>
                      <c:pt idx="564">
                        <c:v>22240</c:v>
                      </c:pt>
                      <c:pt idx="565">
                        <c:v>22200</c:v>
                      </c:pt>
                      <c:pt idx="566">
                        <c:v>22160</c:v>
                      </c:pt>
                      <c:pt idx="567">
                        <c:v>22120</c:v>
                      </c:pt>
                      <c:pt idx="568">
                        <c:v>22080</c:v>
                      </c:pt>
                      <c:pt idx="569">
                        <c:v>22040</c:v>
                      </c:pt>
                      <c:pt idx="570">
                        <c:v>22000</c:v>
                      </c:pt>
                      <c:pt idx="571">
                        <c:v>21950</c:v>
                      </c:pt>
                      <c:pt idx="572">
                        <c:v>21910</c:v>
                      </c:pt>
                      <c:pt idx="573">
                        <c:v>21870</c:v>
                      </c:pt>
                      <c:pt idx="574">
                        <c:v>21830</c:v>
                      </c:pt>
                      <c:pt idx="575">
                        <c:v>21790</c:v>
                      </c:pt>
                      <c:pt idx="576">
                        <c:v>21750</c:v>
                      </c:pt>
                      <c:pt idx="577">
                        <c:v>21710</c:v>
                      </c:pt>
                      <c:pt idx="578">
                        <c:v>21670</c:v>
                      </c:pt>
                      <c:pt idx="579">
                        <c:v>21630</c:v>
                      </c:pt>
                      <c:pt idx="580">
                        <c:v>21590</c:v>
                      </c:pt>
                      <c:pt idx="581">
                        <c:v>21550</c:v>
                      </c:pt>
                      <c:pt idx="582">
                        <c:v>21500</c:v>
                      </c:pt>
                      <c:pt idx="583">
                        <c:v>21460</c:v>
                      </c:pt>
                      <c:pt idx="584">
                        <c:v>21420</c:v>
                      </c:pt>
                      <c:pt idx="585">
                        <c:v>21380</c:v>
                      </c:pt>
                      <c:pt idx="586">
                        <c:v>21340</c:v>
                      </c:pt>
                      <c:pt idx="587">
                        <c:v>21300</c:v>
                      </c:pt>
                      <c:pt idx="588">
                        <c:v>21260</c:v>
                      </c:pt>
                      <c:pt idx="589">
                        <c:v>21220</c:v>
                      </c:pt>
                      <c:pt idx="590">
                        <c:v>21170</c:v>
                      </c:pt>
                      <c:pt idx="591">
                        <c:v>21130</c:v>
                      </c:pt>
                      <c:pt idx="592">
                        <c:v>21090</c:v>
                      </c:pt>
                      <c:pt idx="593">
                        <c:v>21050</c:v>
                      </c:pt>
                      <c:pt idx="594">
                        <c:v>21010</c:v>
                      </c:pt>
                      <c:pt idx="595">
                        <c:v>20970</c:v>
                      </c:pt>
                      <c:pt idx="596">
                        <c:v>20920</c:v>
                      </c:pt>
                      <c:pt idx="597">
                        <c:v>20880</c:v>
                      </c:pt>
                      <c:pt idx="598">
                        <c:v>20840</c:v>
                      </c:pt>
                      <c:pt idx="599">
                        <c:v>20800</c:v>
                      </c:pt>
                      <c:pt idx="600">
                        <c:v>20760</c:v>
                      </c:pt>
                      <c:pt idx="601">
                        <c:v>20720</c:v>
                      </c:pt>
                      <c:pt idx="602">
                        <c:v>20670</c:v>
                      </c:pt>
                      <c:pt idx="603">
                        <c:v>20630</c:v>
                      </c:pt>
                      <c:pt idx="604">
                        <c:v>20590</c:v>
                      </c:pt>
                      <c:pt idx="605">
                        <c:v>20550</c:v>
                      </c:pt>
                      <c:pt idx="606">
                        <c:v>20510</c:v>
                      </c:pt>
                      <c:pt idx="607">
                        <c:v>20460</c:v>
                      </c:pt>
                      <c:pt idx="608">
                        <c:v>20420</c:v>
                      </c:pt>
                      <c:pt idx="609">
                        <c:v>20380</c:v>
                      </c:pt>
                      <c:pt idx="610">
                        <c:v>20340</c:v>
                      </c:pt>
                      <c:pt idx="611">
                        <c:v>20300</c:v>
                      </c:pt>
                      <c:pt idx="612">
                        <c:v>20250</c:v>
                      </c:pt>
                      <c:pt idx="613">
                        <c:v>20210</c:v>
                      </c:pt>
                      <c:pt idx="614">
                        <c:v>20170</c:v>
                      </c:pt>
                      <c:pt idx="615">
                        <c:v>20130</c:v>
                      </c:pt>
                      <c:pt idx="616">
                        <c:v>20090</c:v>
                      </c:pt>
                      <c:pt idx="617">
                        <c:v>20040</c:v>
                      </c:pt>
                      <c:pt idx="618">
                        <c:v>20000</c:v>
                      </c:pt>
                      <c:pt idx="619">
                        <c:v>19960</c:v>
                      </c:pt>
                      <c:pt idx="620">
                        <c:v>19920</c:v>
                      </c:pt>
                      <c:pt idx="621">
                        <c:v>19870</c:v>
                      </c:pt>
                      <c:pt idx="622">
                        <c:v>19830</c:v>
                      </c:pt>
                      <c:pt idx="623">
                        <c:v>19790</c:v>
                      </c:pt>
                      <c:pt idx="624">
                        <c:v>19750</c:v>
                      </c:pt>
                      <c:pt idx="625">
                        <c:v>19700</c:v>
                      </c:pt>
                      <c:pt idx="626">
                        <c:v>19660</c:v>
                      </c:pt>
                      <c:pt idx="627">
                        <c:v>19620</c:v>
                      </c:pt>
                      <c:pt idx="628">
                        <c:v>19580</c:v>
                      </c:pt>
                      <c:pt idx="629">
                        <c:v>19540</c:v>
                      </c:pt>
                      <c:pt idx="630">
                        <c:v>19490</c:v>
                      </c:pt>
                      <c:pt idx="631">
                        <c:v>19450</c:v>
                      </c:pt>
                      <c:pt idx="632">
                        <c:v>19410</c:v>
                      </c:pt>
                      <c:pt idx="633">
                        <c:v>19370</c:v>
                      </c:pt>
                      <c:pt idx="634">
                        <c:v>19320</c:v>
                      </c:pt>
                      <c:pt idx="635">
                        <c:v>19280</c:v>
                      </c:pt>
                      <c:pt idx="636">
                        <c:v>19240</c:v>
                      </c:pt>
                      <c:pt idx="637">
                        <c:v>19200</c:v>
                      </c:pt>
                      <c:pt idx="638">
                        <c:v>19150</c:v>
                      </c:pt>
                      <c:pt idx="639">
                        <c:v>19110</c:v>
                      </c:pt>
                      <c:pt idx="640">
                        <c:v>19070</c:v>
                      </c:pt>
                      <c:pt idx="641">
                        <c:v>19030</c:v>
                      </c:pt>
                      <c:pt idx="642">
                        <c:v>18980</c:v>
                      </c:pt>
                      <c:pt idx="643">
                        <c:v>18940</c:v>
                      </c:pt>
                      <c:pt idx="644">
                        <c:v>18900</c:v>
                      </c:pt>
                      <c:pt idx="645">
                        <c:v>18860</c:v>
                      </c:pt>
                      <c:pt idx="646">
                        <c:v>18810</c:v>
                      </c:pt>
                      <c:pt idx="647">
                        <c:v>18770</c:v>
                      </c:pt>
                      <c:pt idx="648">
                        <c:v>18730</c:v>
                      </c:pt>
                      <c:pt idx="649">
                        <c:v>18690</c:v>
                      </c:pt>
                      <c:pt idx="650">
                        <c:v>18640</c:v>
                      </c:pt>
                      <c:pt idx="651">
                        <c:v>18600</c:v>
                      </c:pt>
                      <c:pt idx="652">
                        <c:v>18560</c:v>
                      </c:pt>
                      <c:pt idx="653">
                        <c:v>18520</c:v>
                      </c:pt>
                      <c:pt idx="654">
                        <c:v>18470</c:v>
                      </c:pt>
                      <c:pt idx="655">
                        <c:v>18430</c:v>
                      </c:pt>
                      <c:pt idx="656">
                        <c:v>18390</c:v>
                      </c:pt>
                      <c:pt idx="657">
                        <c:v>18350</c:v>
                      </c:pt>
                      <c:pt idx="658">
                        <c:v>18300</c:v>
                      </c:pt>
                      <c:pt idx="659">
                        <c:v>18260</c:v>
                      </c:pt>
                      <c:pt idx="660">
                        <c:v>18220</c:v>
                      </c:pt>
                      <c:pt idx="661">
                        <c:v>18180</c:v>
                      </c:pt>
                      <c:pt idx="662">
                        <c:v>18130</c:v>
                      </c:pt>
                      <c:pt idx="663">
                        <c:v>18090</c:v>
                      </c:pt>
                      <c:pt idx="664">
                        <c:v>18050</c:v>
                      </c:pt>
                      <c:pt idx="665">
                        <c:v>18010</c:v>
                      </c:pt>
                      <c:pt idx="666">
                        <c:v>17960</c:v>
                      </c:pt>
                      <c:pt idx="667">
                        <c:v>17920</c:v>
                      </c:pt>
                      <c:pt idx="668">
                        <c:v>17880</c:v>
                      </c:pt>
                      <c:pt idx="669">
                        <c:v>17840</c:v>
                      </c:pt>
                      <c:pt idx="670">
                        <c:v>17790</c:v>
                      </c:pt>
                      <c:pt idx="671">
                        <c:v>17750</c:v>
                      </c:pt>
                      <c:pt idx="672">
                        <c:v>17710</c:v>
                      </c:pt>
                      <c:pt idx="673">
                        <c:v>17670</c:v>
                      </c:pt>
                      <c:pt idx="674">
                        <c:v>17620</c:v>
                      </c:pt>
                      <c:pt idx="675">
                        <c:v>17580</c:v>
                      </c:pt>
                      <c:pt idx="676">
                        <c:v>17540</c:v>
                      </c:pt>
                      <c:pt idx="677">
                        <c:v>17500</c:v>
                      </c:pt>
                      <c:pt idx="678">
                        <c:v>17450</c:v>
                      </c:pt>
                      <c:pt idx="679">
                        <c:v>17410</c:v>
                      </c:pt>
                      <c:pt idx="680">
                        <c:v>17370</c:v>
                      </c:pt>
                      <c:pt idx="681">
                        <c:v>17330</c:v>
                      </c:pt>
                      <c:pt idx="682">
                        <c:v>17280</c:v>
                      </c:pt>
                      <c:pt idx="683">
                        <c:v>17240</c:v>
                      </c:pt>
                      <c:pt idx="684">
                        <c:v>17200</c:v>
                      </c:pt>
                      <c:pt idx="685">
                        <c:v>17160</c:v>
                      </c:pt>
                      <c:pt idx="686">
                        <c:v>17120</c:v>
                      </c:pt>
                      <c:pt idx="687">
                        <c:v>17070</c:v>
                      </c:pt>
                      <c:pt idx="688">
                        <c:v>17030</c:v>
                      </c:pt>
                      <c:pt idx="689">
                        <c:v>16990</c:v>
                      </c:pt>
                      <c:pt idx="690">
                        <c:v>16950</c:v>
                      </c:pt>
                      <c:pt idx="691">
                        <c:v>16900</c:v>
                      </c:pt>
                      <c:pt idx="692">
                        <c:v>16860</c:v>
                      </c:pt>
                      <c:pt idx="693">
                        <c:v>16820</c:v>
                      </c:pt>
                      <c:pt idx="694">
                        <c:v>16780</c:v>
                      </c:pt>
                      <c:pt idx="695">
                        <c:v>16740</c:v>
                      </c:pt>
                      <c:pt idx="696">
                        <c:v>16690</c:v>
                      </c:pt>
                      <c:pt idx="697">
                        <c:v>16650</c:v>
                      </c:pt>
                      <c:pt idx="698">
                        <c:v>16610</c:v>
                      </c:pt>
                      <c:pt idx="699">
                        <c:v>16570</c:v>
                      </c:pt>
                      <c:pt idx="700">
                        <c:v>16530</c:v>
                      </c:pt>
                      <c:pt idx="701">
                        <c:v>16480</c:v>
                      </c:pt>
                      <c:pt idx="702">
                        <c:v>16440</c:v>
                      </c:pt>
                      <c:pt idx="703">
                        <c:v>16400</c:v>
                      </c:pt>
                      <c:pt idx="704">
                        <c:v>16360</c:v>
                      </c:pt>
                      <c:pt idx="705">
                        <c:v>16320</c:v>
                      </c:pt>
                      <c:pt idx="706">
                        <c:v>16270</c:v>
                      </c:pt>
                      <c:pt idx="707">
                        <c:v>16230</c:v>
                      </c:pt>
                      <c:pt idx="708">
                        <c:v>16190</c:v>
                      </c:pt>
                      <c:pt idx="709">
                        <c:v>16150</c:v>
                      </c:pt>
                      <c:pt idx="710">
                        <c:v>16110</c:v>
                      </c:pt>
                      <c:pt idx="711">
                        <c:v>16060</c:v>
                      </c:pt>
                      <c:pt idx="712">
                        <c:v>16020</c:v>
                      </c:pt>
                      <c:pt idx="713">
                        <c:v>15980</c:v>
                      </c:pt>
                      <c:pt idx="714">
                        <c:v>15940</c:v>
                      </c:pt>
                      <c:pt idx="715">
                        <c:v>15900</c:v>
                      </c:pt>
                      <c:pt idx="716">
                        <c:v>15860</c:v>
                      </c:pt>
                      <c:pt idx="717">
                        <c:v>15810</c:v>
                      </c:pt>
                      <c:pt idx="718">
                        <c:v>15770</c:v>
                      </c:pt>
                      <c:pt idx="719">
                        <c:v>15730</c:v>
                      </c:pt>
                      <c:pt idx="720">
                        <c:v>15690</c:v>
                      </c:pt>
                      <c:pt idx="721">
                        <c:v>15650</c:v>
                      </c:pt>
                      <c:pt idx="722">
                        <c:v>15610</c:v>
                      </c:pt>
                      <c:pt idx="723">
                        <c:v>15570</c:v>
                      </c:pt>
                      <c:pt idx="724">
                        <c:v>15520</c:v>
                      </c:pt>
                      <c:pt idx="725">
                        <c:v>15480</c:v>
                      </c:pt>
                      <c:pt idx="726">
                        <c:v>15440</c:v>
                      </c:pt>
                      <c:pt idx="727">
                        <c:v>15400</c:v>
                      </c:pt>
                      <c:pt idx="728">
                        <c:v>15360</c:v>
                      </c:pt>
                      <c:pt idx="729">
                        <c:v>15320</c:v>
                      </c:pt>
                      <c:pt idx="730">
                        <c:v>15280</c:v>
                      </c:pt>
                      <c:pt idx="731">
                        <c:v>15240</c:v>
                      </c:pt>
                      <c:pt idx="732">
                        <c:v>15190</c:v>
                      </c:pt>
                      <c:pt idx="733">
                        <c:v>15150</c:v>
                      </c:pt>
                      <c:pt idx="734">
                        <c:v>15110</c:v>
                      </c:pt>
                      <c:pt idx="735">
                        <c:v>15070</c:v>
                      </c:pt>
                      <c:pt idx="736">
                        <c:v>15030</c:v>
                      </c:pt>
                      <c:pt idx="737">
                        <c:v>14990</c:v>
                      </c:pt>
                      <c:pt idx="738">
                        <c:v>14950</c:v>
                      </c:pt>
                      <c:pt idx="739">
                        <c:v>14910</c:v>
                      </c:pt>
                      <c:pt idx="740">
                        <c:v>14870</c:v>
                      </c:pt>
                      <c:pt idx="741">
                        <c:v>14830</c:v>
                      </c:pt>
                      <c:pt idx="742">
                        <c:v>14790</c:v>
                      </c:pt>
                      <c:pt idx="743">
                        <c:v>14750</c:v>
                      </c:pt>
                      <c:pt idx="744">
                        <c:v>14700</c:v>
                      </c:pt>
                      <c:pt idx="745">
                        <c:v>14660</c:v>
                      </c:pt>
                      <c:pt idx="746">
                        <c:v>14620</c:v>
                      </c:pt>
                      <c:pt idx="747">
                        <c:v>14580</c:v>
                      </c:pt>
                      <c:pt idx="748">
                        <c:v>14540</c:v>
                      </c:pt>
                      <c:pt idx="749">
                        <c:v>14500</c:v>
                      </c:pt>
                      <c:pt idx="750">
                        <c:v>14460</c:v>
                      </c:pt>
                      <c:pt idx="751">
                        <c:v>14420</c:v>
                      </c:pt>
                      <c:pt idx="752">
                        <c:v>14380</c:v>
                      </c:pt>
                      <c:pt idx="753">
                        <c:v>14340</c:v>
                      </c:pt>
                      <c:pt idx="754">
                        <c:v>14300</c:v>
                      </c:pt>
                      <c:pt idx="755">
                        <c:v>14260</c:v>
                      </c:pt>
                      <c:pt idx="756">
                        <c:v>14220</c:v>
                      </c:pt>
                      <c:pt idx="757">
                        <c:v>14180</c:v>
                      </c:pt>
                      <c:pt idx="758">
                        <c:v>14140</c:v>
                      </c:pt>
                      <c:pt idx="759">
                        <c:v>14100</c:v>
                      </c:pt>
                      <c:pt idx="760">
                        <c:v>14060</c:v>
                      </c:pt>
                      <c:pt idx="761">
                        <c:v>14020</c:v>
                      </c:pt>
                      <c:pt idx="762">
                        <c:v>13980</c:v>
                      </c:pt>
                      <c:pt idx="763">
                        <c:v>13940</c:v>
                      </c:pt>
                      <c:pt idx="764">
                        <c:v>13900</c:v>
                      </c:pt>
                      <c:pt idx="765">
                        <c:v>13860</c:v>
                      </c:pt>
                      <c:pt idx="766">
                        <c:v>13820</c:v>
                      </c:pt>
                      <c:pt idx="767">
                        <c:v>13780</c:v>
                      </c:pt>
                      <c:pt idx="768">
                        <c:v>13740</c:v>
                      </c:pt>
                      <c:pt idx="769">
                        <c:v>13700</c:v>
                      </c:pt>
                      <c:pt idx="770">
                        <c:v>13660</c:v>
                      </c:pt>
                      <c:pt idx="771">
                        <c:v>13620</c:v>
                      </c:pt>
                      <c:pt idx="772">
                        <c:v>13580</c:v>
                      </c:pt>
                      <c:pt idx="773">
                        <c:v>13540</c:v>
                      </c:pt>
                      <c:pt idx="774">
                        <c:v>13510</c:v>
                      </c:pt>
                      <c:pt idx="775">
                        <c:v>13470</c:v>
                      </c:pt>
                      <c:pt idx="776">
                        <c:v>13430</c:v>
                      </c:pt>
                      <c:pt idx="777">
                        <c:v>13390</c:v>
                      </c:pt>
                      <c:pt idx="778">
                        <c:v>13350</c:v>
                      </c:pt>
                      <c:pt idx="779">
                        <c:v>13310</c:v>
                      </c:pt>
                      <c:pt idx="780">
                        <c:v>13270</c:v>
                      </c:pt>
                      <c:pt idx="781">
                        <c:v>13230</c:v>
                      </c:pt>
                      <c:pt idx="782">
                        <c:v>13190</c:v>
                      </c:pt>
                      <c:pt idx="783">
                        <c:v>13150</c:v>
                      </c:pt>
                      <c:pt idx="784">
                        <c:v>13120</c:v>
                      </c:pt>
                      <c:pt idx="785">
                        <c:v>13080</c:v>
                      </c:pt>
                      <c:pt idx="786">
                        <c:v>13040</c:v>
                      </c:pt>
                      <c:pt idx="787">
                        <c:v>13000</c:v>
                      </c:pt>
                      <c:pt idx="788">
                        <c:v>12960</c:v>
                      </c:pt>
                      <c:pt idx="789">
                        <c:v>12920</c:v>
                      </c:pt>
                      <c:pt idx="790">
                        <c:v>12880</c:v>
                      </c:pt>
                      <c:pt idx="791">
                        <c:v>12850</c:v>
                      </c:pt>
                      <c:pt idx="792">
                        <c:v>12810</c:v>
                      </c:pt>
                      <c:pt idx="793">
                        <c:v>12770</c:v>
                      </c:pt>
                      <c:pt idx="794">
                        <c:v>12730</c:v>
                      </c:pt>
                      <c:pt idx="795">
                        <c:v>12690</c:v>
                      </c:pt>
                      <c:pt idx="796">
                        <c:v>12650</c:v>
                      </c:pt>
                      <c:pt idx="797">
                        <c:v>12620</c:v>
                      </c:pt>
                      <c:pt idx="798">
                        <c:v>12580</c:v>
                      </c:pt>
                      <c:pt idx="799">
                        <c:v>12540</c:v>
                      </c:pt>
                      <c:pt idx="800">
                        <c:v>12500</c:v>
                      </c:pt>
                      <c:pt idx="801">
                        <c:v>12460</c:v>
                      </c:pt>
                      <c:pt idx="802">
                        <c:v>12430</c:v>
                      </c:pt>
                      <c:pt idx="803">
                        <c:v>12390</c:v>
                      </c:pt>
                      <c:pt idx="804">
                        <c:v>12350</c:v>
                      </c:pt>
                      <c:pt idx="805">
                        <c:v>12310</c:v>
                      </c:pt>
                      <c:pt idx="806">
                        <c:v>12280</c:v>
                      </c:pt>
                      <c:pt idx="807">
                        <c:v>12240</c:v>
                      </c:pt>
                      <c:pt idx="808">
                        <c:v>12200</c:v>
                      </c:pt>
                      <c:pt idx="809">
                        <c:v>12160</c:v>
                      </c:pt>
                      <c:pt idx="810">
                        <c:v>12130</c:v>
                      </c:pt>
                      <c:pt idx="811">
                        <c:v>12090</c:v>
                      </c:pt>
                      <c:pt idx="812">
                        <c:v>12050</c:v>
                      </c:pt>
                      <c:pt idx="813">
                        <c:v>12010</c:v>
                      </c:pt>
                      <c:pt idx="814">
                        <c:v>11980</c:v>
                      </c:pt>
                      <c:pt idx="815">
                        <c:v>11940</c:v>
                      </c:pt>
                      <c:pt idx="816">
                        <c:v>11900</c:v>
                      </c:pt>
                      <c:pt idx="817">
                        <c:v>11870</c:v>
                      </c:pt>
                      <c:pt idx="818">
                        <c:v>11830</c:v>
                      </c:pt>
                      <c:pt idx="819">
                        <c:v>11790</c:v>
                      </c:pt>
                      <c:pt idx="820">
                        <c:v>11760</c:v>
                      </c:pt>
                      <c:pt idx="821">
                        <c:v>11720</c:v>
                      </c:pt>
                      <c:pt idx="822">
                        <c:v>11680</c:v>
                      </c:pt>
                      <c:pt idx="823">
                        <c:v>11650</c:v>
                      </c:pt>
                      <c:pt idx="824">
                        <c:v>11610</c:v>
                      </c:pt>
                      <c:pt idx="825">
                        <c:v>11570</c:v>
                      </c:pt>
                      <c:pt idx="826">
                        <c:v>11540</c:v>
                      </c:pt>
                      <c:pt idx="827">
                        <c:v>11500</c:v>
                      </c:pt>
                      <c:pt idx="828">
                        <c:v>11460</c:v>
                      </c:pt>
                      <c:pt idx="829">
                        <c:v>11430</c:v>
                      </c:pt>
                      <c:pt idx="830">
                        <c:v>11390</c:v>
                      </c:pt>
                      <c:pt idx="831">
                        <c:v>11360</c:v>
                      </c:pt>
                      <c:pt idx="832">
                        <c:v>11320</c:v>
                      </c:pt>
                      <c:pt idx="833">
                        <c:v>11280</c:v>
                      </c:pt>
                      <c:pt idx="834">
                        <c:v>11250</c:v>
                      </c:pt>
                      <c:pt idx="835">
                        <c:v>11210</c:v>
                      </c:pt>
                      <c:pt idx="836">
                        <c:v>11180</c:v>
                      </c:pt>
                      <c:pt idx="837">
                        <c:v>11140</c:v>
                      </c:pt>
                      <c:pt idx="838">
                        <c:v>11110</c:v>
                      </c:pt>
                      <c:pt idx="839">
                        <c:v>11070</c:v>
                      </c:pt>
                      <c:pt idx="840">
                        <c:v>11030</c:v>
                      </c:pt>
                      <c:pt idx="841">
                        <c:v>11000</c:v>
                      </c:pt>
                      <c:pt idx="842">
                        <c:v>10960</c:v>
                      </c:pt>
                      <c:pt idx="843">
                        <c:v>10930</c:v>
                      </c:pt>
                      <c:pt idx="844">
                        <c:v>10890</c:v>
                      </c:pt>
                      <c:pt idx="845">
                        <c:v>10860</c:v>
                      </c:pt>
                      <c:pt idx="846">
                        <c:v>10820</c:v>
                      </c:pt>
                      <c:pt idx="847">
                        <c:v>10790</c:v>
                      </c:pt>
                      <c:pt idx="848">
                        <c:v>10750</c:v>
                      </c:pt>
                      <c:pt idx="849">
                        <c:v>10720</c:v>
                      </c:pt>
                      <c:pt idx="850">
                        <c:v>10680</c:v>
                      </c:pt>
                      <c:pt idx="851">
                        <c:v>10650</c:v>
                      </c:pt>
                      <c:pt idx="852">
                        <c:v>10610</c:v>
                      </c:pt>
                      <c:pt idx="853">
                        <c:v>10580</c:v>
                      </c:pt>
                      <c:pt idx="854">
                        <c:v>10550</c:v>
                      </c:pt>
                      <c:pt idx="855">
                        <c:v>10510</c:v>
                      </c:pt>
                      <c:pt idx="856">
                        <c:v>10480</c:v>
                      </c:pt>
                      <c:pt idx="857">
                        <c:v>10440</c:v>
                      </c:pt>
                      <c:pt idx="858">
                        <c:v>10410</c:v>
                      </c:pt>
                      <c:pt idx="859">
                        <c:v>10370</c:v>
                      </c:pt>
                      <c:pt idx="860">
                        <c:v>10340</c:v>
                      </c:pt>
                      <c:pt idx="861">
                        <c:v>10310</c:v>
                      </c:pt>
                      <c:pt idx="862">
                        <c:v>10270</c:v>
                      </c:pt>
                      <c:pt idx="863">
                        <c:v>10240</c:v>
                      </c:pt>
                      <c:pt idx="864">
                        <c:v>10200</c:v>
                      </c:pt>
                      <c:pt idx="865">
                        <c:v>10170</c:v>
                      </c:pt>
                      <c:pt idx="866">
                        <c:v>10140</c:v>
                      </c:pt>
                      <c:pt idx="867">
                        <c:v>10100</c:v>
                      </c:pt>
                      <c:pt idx="868">
                        <c:v>10070</c:v>
                      </c:pt>
                      <c:pt idx="869">
                        <c:v>10040</c:v>
                      </c:pt>
                      <c:pt idx="870">
                        <c:v>10000</c:v>
                      </c:pt>
                      <c:pt idx="871">
                        <c:v>9968</c:v>
                      </c:pt>
                      <c:pt idx="872">
                        <c:v>9935</c:v>
                      </c:pt>
                      <c:pt idx="873">
                        <c:v>9902</c:v>
                      </c:pt>
                      <c:pt idx="874">
                        <c:v>9869</c:v>
                      </c:pt>
                      <c:pt idx="875">
                        <c:v>9836</c:v>
                      </c:pt>
                      <c:pt idx="876">
                        <c:v>9802</c:v>
                      </c:pt>
                      <c:pt idx="877">
                        <c:v>9770</c:v>
                      </c:pt>
                      <c:pt idx="878">
                        <c:v>9737</c:v>
                      </c:pt>
                      <c:pt idx="879">
                        <c:v>9704</c:v>
                      </c:pt>
                      <c:pt idx="880">
                        <c:v>9671</c:v>
                      </c:pt>
                      <c:pt idx="881">
                        <c:v>9638</c:v>
                      </c:pt>
                      <c:pt idx="882">
                        <c:v>9606</c:v>
                      </c:pt>
                      <c:pt idx="883">
                        <c:v>9573</c:v>
                      </c:pt>
                      <c:pt idx="884">
                        <c:v>9541</c:v>
                      </c:pt>
                      <c:pt idx="885">
                        <c:v>9508</c:v>
                      </c:pt>
                      <c:pt idx="886">
                        <c:v>9476</c:v>
                      </c:pt>
                      <c:pt idx="887">
                        <c:v>9444</c:v>
                      </c:pt>
                      <c:pt idx="888">
                        <c:v>9412</c:v>
                      </c:pt>
                      <c:pt idx="889">
                        <c:v>9380</c:v>
                      </c:pt>
                      <c:pt idx="890">
                        <c:v>9347</c:v>
                      </c:pt>
                      <c:pt idx="891">
                        <c:v>9316</c:v>
                      </c:pt>
                      <c:pt idx="892">
                        <c:v>9284</c:v>
                      </c:pt>
                      <c:pt idx="893">
                        <c:v>9252</c:v>
                      </c:pt>
                      <c:pt idx="894">
                        <c:v>9220</c:v>
                      </c:pt>
                      <c:pt idx="895">
                        <c:v>9188</c:v>
                      </c:pt>
                      <c:pt idx="896">
                        <c:v>9157</c:v>
                      </c:pt>
                      <c:pt idx="897">
                        <c:v>9125</c:v>
                      </c:pt>
                      <c:pt idx="898">
                        <c:v>9094</c:v>
                      </c:pt>
                      <c:pt idx="899">
                        <c:v>9062</c:v>
                      </c:pt>
                      <c:pt idx="900">
                        <c:v>9031</c:v>
                      </c:pt>
                      <c:pt idx="901">
                        <c:v>9000</c:v>
                      </c:pt>
                      <c:pt idx="902">
                        <c:v>8969</c:v>
                      </c:pt>
                      <c:pt idx="903">
                        <c:v>8937</c:v>
                      </c:pt>
                      <c:pt idx="904">
                        <c:v>8906</c:v>
                      </c:pt>
                      <c:pt idx="905">
                        <c:v>8875</c:v>
                      </c:pt>
                      <c:pt idx="906">
                        <c:v>8845</c:v>
                      </c:pt>
                      <c:pt idx="907">
                        <c:v>8814</c:v>
                      </c:pt>
                      <c:pt idx="908">
                        <c:v>8783</c:v>
                      </c:pt>
                      <c:pt idx="909">
                        <c:v>8752</c:v>
                      </c:pt>
                      <c:pt idx="910">
                        <c:v>8722</c:v>
                      </c:pt>
                      <c:pt idx="911">
                        <c:v>8691</c:v>
                      </c:pt>
                      <c:pt idx="912">
                        <c:v>8661</c:v>
                      </c:pt>
                      <c:pt idx="913">
                        <c:v>8630</c:v>
                      </c:pt>
                      <c:pt idx="914">
                        <c:v>8600</c:v>
                      </c:pt>
                      <c:pt idx="915">
                        <c:v>8570</c:v>
                      </c:pt>
                      <c:pt idx="916">
                        <c:v>8540</c:v>
                      </c:pt>
                      <c:pt idx="917">
                        <c:v>8510</c:v>
                      </c:pt>
                      <c:pt idx="918">
                        <c:v>8480</c:v>
                      </c:pt>
                      <c:pt idx="919">
                        <c:v>8450</c:v>
                      </c:pt>
                      <c:pt idx="920">
                        <c:v>8420</c:v>
                      </c:pt>
                      <c:pt idx="921">
                        <c:v>8390</c:v>
                      </c:pt>
                      <c:pt idx="922">
                        <c:v>8360</c:v>
                      </c:pt>
                      <c:pt idx="923">
                        <c:v>8331</c:v>
                      </c:pt>
                      <c:pt idx="924">
                        <c:v>8301</c:v>
                      </c:pt>
                      <c:pt idx="925">
                        <c:v>8271</c:v>
                      </c:pt>
                      <c:pt idx="926">
                        <c:v>8242</c:v>
                      </c:pt>
                      <c:pt idx="927">
                        <c:v>8213</c:v>
                      </c:pt>
                      <c:pt idx="928">
                        <c:v>8183</c:v>
                      </c:pt>
                      <c:pt idx="929">
                        <c:v>8154</c:v>
                      </c:pt>
                      <c:pt idx="930">
                        <c:v>8125</c:v>
                      </c:pt>
                      <c:pt idx="931">
                        <c:v>8096</c:v>
                      </c:pt>
                      <c:pt idx="932">
                        <c:v>8067</c:v>
                      </c:pt>
                      <c:pt idx="933">
                        <c:v>8038</c:v>
                      </c:pt>
                      <c:pt idx="934">
                        <c:v>8009</c:v>
                      </c:pt>
                      <c:pt idx="935">
                        <c:v>7980</c:v>
                      </c:pt>
                      <c:pt idx="936">
                        <c:v>7952</c:v>
                      </c:pt>
                      <c:pt idx="937">
                        <c:v>7923</c:v>
                      </c:pt>
                      <c:pt idx="938">
                        <c:v>7894</c:v>
                      </c:pt>
                      <c:pt idx="939">
                        <c:v>7866</c:v>
                      </c:pt>
                      <c:pt idx="940">
                        <c:v>7837</c:v>
                      </c:pt>
                      <c:pt idx="941">
                        <c:v>7809</c:v>
                      </c:pt>
                      <c:pt idx="942">
                        <c:v>7781</c:v>
                      </c:pt>
                      <c:pt idx="943">
                        <c:v>7753</c:v>
                      </c:pt>
                      <c:pt idx="944">
                        <c:v>7724</c:v>
                      </c:pt>
                      <c:pt idx="945">
                        <c:v>7696</c:v>
                      </c:pt>
                      <c:pt idx="946">
                        <c:v>7668</c:v>
                      </c:pt>
                      <c:pt idx="947">
                        <c:v>7641</c:v>
                      </c:pt>
                      <c:pt idx="948">
                        <c:v>7613</c:v>
                      </c:pt>
                      <c:pt idx="949">
                        <c:v>7585</c:v>
                      </c:pt>
                      <c:pt idx="950">
                        <c:v>7557</c:v>
                      </c:pt>
                      <c:pt idx="951">
                        <c:v>7530</c:v>
                      </c:pt>
                      <c:pt idx="952">
                        <c:v>7502</c:v>
                      </c:pt>
                      <c:pt idx="953">
                        <c:v>7475</c:v>
                      </c:pt>
                      <c:pt idx="954">
                        <c:v>7447</c:v>
                      </c:pt>
                      <c:pt idx="955">
                        <c:v>7420</c:v>
                      </c:pt>
                      <c:pt idx="956">
                        <c:v>7393</c:v>
                      </c:pt>
                      <c:pt idx="957">
                        <c:v>7365</c:v>
                      </c:pt>
                      <c:pt idx="958">
                        <c:v>7338</c:v>
                      </c:pt>
                      <c:pt idx="959">
                        <c:v>7311</c:v>
                      </c:pt>
                      <c:pt idx="960">
                        <c:v>7284</c:v>
                      </c:pt>
                      <c:pt idx="961">
                        <c:v>7257</c:v>
                      </c:pt>
                      <c:pt idx="962">
                        <c:v>7231</c:v>
                      </c:pt>
                      <c:pt idx="963">
                        <c:v>7204</c:v>
                      </c:pt>
                      <c:pt idx="964">
                        <c:v>7177</c:v>
                      </c:pt>
                      <c:pt idx="965">
                        <c:v>7151</c:v>
                      </c:pt>
                      <c:pt idx="966">
                        <c:v>7124</c:v>
                      </c:pt>
                      <c:pt idx="967">
                        <c:v>7098</c:v>
                      </c:pt>
                      <c:pt idx="968">
                        <c:v>7071</c:v>
                      </c:pt>
                      <c:pt idx="969">
                        <c:v>7045</c:v>
                      </c:pt>
                      <c:pt idx="970">
                        <c:v>7019</c:v>
                      </c:pt>
                      <c:pt idx="971">
                        <c:v>6992</c:v>
                      </c:pt>
                      <c:pt idx="972">
                        <c:v>6966</c:v>
                      </c:pt>
                      <c:pt idx="973">
                        <c:v>6940</c:v>
                      </c:pt>
                      <c:pt idx="974">
                        <c:v>6914</c:v>
                      </c:pt>
                      <c:pt idx="975">
                        <c:v>6888</c:v>
                      </c:pt>
                      <c:pt idx="976">
                        <c:v>6863</c:v>
                      </c:pt>
                      <c:pt idx="977">
                        <c:v>6837</c:v>
                      </c:pt>
                      <c:pt idx="978">
                        <c:v>6811</c:v>
                      </c:pt>
                      <c:pt idx="979">
                        <c:v>6786</c:v>
                      </c:pt>
                      <c:pt idx="980">
                        <c:v>6760</c:v>
                      </c:pt>
                      <c:pt idx="981">
                        <c:v>6735</c:v>
                      </c:pt>
                      <c:pt idx="982">
                        <c:v>6709</c:v>
                      </c:pt>
                      <c:pt idx="983">
                        <c:v>6684</c:v>
                      </c:pt>
                      <c:pt idx="984">
                        <c:v>6659</c:v>
                      </c:pt>
                      <c:pt idx="985">
                        <c:v>6634</c:v>
                      </c:pt>
                      <c:pt idx="986">
                        <c:v>6609</c:v>
                      </c:pt>
                      <c:pt idx="987">
                        <c:v>6584</c:v>
                      </c:pt>
                      <c:pt idx="988">
                        <c:v>6559</c:v>
                      </c:pt>
                      <c:pt idx="989">
                        <c:v>6534</c:v>
                      </c:pt>
                      <c:pt idx="990">
                        <c:v>6509</c:v>
                      </c:pt>
                      <c:pt idx="991">
                        <c:v>6484</c:v>
                      </c:pt>
                      <c:pt idx="992">
                        <c:v>6459</c:v>
                      </c:pt>
                      <c:pt idx="993">
                        <c:v>6435</c:v>
                      </c:pt>
                      <c:pt idx="994">
                        <c:v>6410</c:v>
                      </c:pt>
                      <c:pt idx="995">
                        <c:v>6386</c:v>
                      </c:pt>
                      <c:pt idx="996">
                        <c:v>6362</c:v>
                      </c:pt>
                      <c:pt idx="997">
                        <c:v>6337</c:v>
                      </c:pt>
                      <c:pt idx="998">
                        <c:v>6313</c:v>
                      </c:pt>
                      <c:pt idx="999">
                        <c:v>6289</c:v>
                      </c:pt>
                      <c:pt idx="1000">
                        <c:v>6265</c:v>
                      </c:pt>
                      <c:pt idx="1001">
                        <c:v>6241</c:v>
                      </c:pt>
                      <c:pt idx="1002">
                        <c:v>6217</c:v>
                      </c:pt>
                      <c:pt idx="1003">
                        <c:v>6193</c:v>
                      </c:pt>
                      <c:pt idx="1004">
                        <c:v>6169</c:v>
                      </c:pt>
                      <c:pt idx="1005">
                        <c:v>6145</c:v>
                      </c:pt>
                      <c:pt idx="1006">
                        <c:v>6122</c:v>
                      </c:pt>
                      <c:pt idx="1007">
                        <c:v>6098</c:v>
                      </c:pt>
                      <c:pt idx="1008">
                        <c:v>6075</c:v>
                      </c:pt>
                      <c:pt idx="1009">
                        <c:v>6051</c:v>
                      </c:pt>
                      <c:pt idx="1010">
                        <c:v>6028</c:v>
                      </c:pt>
                      <c:pt idx="1011">
                        <c:v>6004</c:v>
                      </c:pt>
                      <c:pt idx="1012">
                        <c:v>5981</c:v>
                      </c:pt>
                      <c:pt idx="1013">
                        <c:v>5958</c:v>
                      </c:pt>
                      <c:pt idx="1014">
                        <c:v>5935</c:v>
                      </c:pt>
                      <c:pt idx="1015">
                        <c:v>5912</c:v>
                      </c:pt>
                      <c:pt idx="1016">
                        <c:v>5889</c:v>
                      </c:pt>
                      <c:pt idx="1017">
                        <c:v>5866</c:v>
                      </c:pt>
                      <c:pt idx="1018">
                        <c:v>5843</c:v>
                      </c:pt>
                      <c:pt idx="1019">
                        <c:v>5820</c:v>
                      </c:pt>
                      <c:pt idx="1020">
                        <c:v>5798</c:v>
                      </c:pt>
                      <c:pt idx="1021">
                        <c:v>5775</c:v>
                      </c:pt>
                      <c:pt idx="1022">
                        <c:v>5752</c:v>
                      </c:pt>
                      <c:pt idx="1023">
                        <c:v>5730</c:v>
                      </c:pt>
                      <c:pt idx="1024">
                        <c:v>5707</c:v>
                      </c:pt>
                      <c:pt idx="1025">
                        <c:v>5685</c:v>
                      </c:pt>
                      <c:pt idx="1026">
                        <c:v>5663</c:v>
                      </c:pt>
                      <c:pt idx="1027">
                        <c:v>5641</c:v>
                      </c:pt>
                      <c:pt idx="1028">
                        <c:v>5618</c:v>
                      </c:pt>
                      <c:pt idx="1029">
                        <c:v>5596</c:v>
                      </c:pt>
                      <c:pt idx="1030">
                        <c:v>5574</c:v>
                      </c:pt>
                      <c:pt idx="1031">
                        <c:v>5552</c:v>
                      </c:pt>
                      <c:pt idx="1032">
                        <c:v>5531</c:v>
                      </c:pt>
                      <c:pt idx="1033">
                        <c:v>5509</c:v>
                      </c:pt>
                      <c:pt idx="1034">
                        <c:v>5487</c:v>
                      </c:pt>
                      <c:pt idx="1035">
                        <c:v>5465</c:v>
                      </c:pt>
                      <c:pt idx="1036">
                        <c:v>5444</c:v>
                      </c:pt>
                      <c:pt idx="1037">
                        <c:v>5422</c:v>
                      </c:pt>
                      <c:pt idx="1038">
                        <c:v>5401</c:v>
                      </c:pt>
                      <c:pt idx="1039">
                        <c:v>5379</c:v>
                      </c:pt>
                      <c:pt idx="1040">
                        <c:v>5358</c:v>
                      </c:pt>
                      <c:pt idx="1041">
                        <c:v>5337</c:v>
                      </c:pt>
                      <c:pt idx="1042">
                        <c:v>5316</c:v>
                      </c:pt>
                      <c:pt idx="1043">
                        <c:v>5294</c:v>
                      </c:pt>
                      <c:pt idx="1044">
                        <c:v>5273</c:v>
                      </c:pt>
                      <c:pt idx="1045">
                        <c:v>5252</c:v>
                      </c:pt>
                      <c:pt idx="1046">
                        <c:v>5231</c:v>
                      </c:pt>
                      <c:pt idx="1047">
                        <c:v>5211</c:v>
                      </c:pt>
                      <c:pt idx="1048">
                        <c:v>5190</c:v>
                      </c:pt>
                      <c:pt idx="1049">
                        <c:v>5169</c:v>
                      </c:pt>
                      <c:pt idx="1050">
                        <c:v>5148</c:v>
                      </c:pt>
                      <c:pt idx="1051">
                        <c:v>5128</c:v>
                      </c:pt>
                      <c:pt idx="1052">
                        <c:v>5107</c:v>
                      </c:pt>
                      <c:pt idx="1053">
                        <c:v>5087</c:v>
                      </c:pt>
                      <c:pt idx="1054">
                        <c:v>5066</c:v>
                      </c:pt>
                      <c:pt idx="1055">
                        <c:v>5046</c:v>
                      </c:pt>
                      <c:pt idx="1056">
                        <c:v>5026</c:v>
                      </c:pt>
                      <c:pt idx="1057">
                        <c:v>5005</c:v>
                      </c:pt>
                      <c:pt idx="1058">
                        <c:v>4985</c:v>
                      </c:pt>
                      <c:pt idx="1059">
                        <c:v>4965</c:v>
                      </c:pt>
                      <c:pt idx="1060">
                        <c:v>4945</c:v>
                      </c:pt>
                      <c:pt idx="1061">
                        <c:v>4925</c:v>
                      </c:pt>
                      <c:pt idx="1062">
                        <c:v>4905</c:v>
                      </c:pt>
                      <c:pt idx="1063">
                        <c:v>4886</c:v>
                      </c:pt>
                      <c:pt idx="1064">
                        <c:v>4866</c:v>
                      </c:pt>
                      <c:pt idx="1065">
                        <c:v>4846</c:v>
                      </c:pt>
                      <c:pt idx="1066">
                        <c:v>4827</c:v>
                      </c:pt>
                      <c:pt idx="1067">
                        <c:v>4807</c:v>
                      </c:pt>
                      <c:pt idx="1068">
                        <c:v>4788</c:v>
                      </c:pt>
                      <c:pt idx="1069">
                        <c:v>4768</c:v>
                      </c:pt>
                      <c:pt idx="1070">
                        <c:v>4749</c:v>
                      </c:pt>
                      <c:pt idx="1071">
                        <c:v>4729</c:v>
                      </c:pt>
                      <c:pt idx="1072">
                        <c:v>4710</c:v>
                      </c:pt>
                      <c:pt idx="1073">
                        <c:v>4691</c:v>
                      </c:pt>
                      <c:pt idx="1074">
                        <c:v>4672</c:v>
                      </c:pt>
                      <c:pt idx="1075">
                        <c:v>4653</c:v>
                      </c:pt>
                      <c:pt idx="1076">
                        <c:v>4634</c:v>
                      </c:pt>
                      <c:pt idx="1077">
                        <c:v>4615</c:v>
                      </c:pt>
                      <c:pt idx="1078">
                        <c:v>4596</c:v>
                      </c:pt>
                      <c:pt idx="1079">
                        <c:v>4577</c:v>
                      </c:pt>
                      <c:pt idx="1080">
                        <c:v>4559</c:v>
                      </c:pt>
                      <c:pt idx="1081">
                        <c:v>4540</c:v>
                      </c:pt>
                      <c:pt idx="1082">
                        <c:v>4521</c:v>
                      </c:pt>
                      <c:pt idx="1083">
                        <c:v>4503</c:v>
                      </c:pt>
                      <c:pt idx="1084">
                        <c:v>4484</c:v>
                      </c:pt>
                      <c:pt idx="1085">
                        <c:v>4466</c:v>
                      </c:pt>
                      <c:pt idx="1086">
                        <c:v>4448</c:v>
                      </c:pt>
                      <c:pt idx="1087">
                        <c:v>4429</c:v>
                      </c:pt>
                      <c:pt idx="1088">
                        <c:v>4411</c:v>
                      </c:pt>
                      <c:pt idx="1089">
                        <c:v>4393</c:v>
                      </c:pt>
                      <c:pt idx="1090">
                        <c:v>4375</c:v>
                      </c:pt>
                      <c:pt idx="1091">
                        <c:v>4357</c:v>
                      </c:pt>
                      <c:pt idx="1092">
                        <c:v>4339</c:v>
                      </c:pt>
                      <c:pt idx="1093">
                        <c:v>4321</c:v>
                      </c:pt>
                      <c:pt idx="1094">
                        <c:v>4303</c:v>
                      </c:pt>
                      <c:pt idx="1095">
                        <c:v>4285</c:v>
                      </c:pt>
                      <c:pt idx="1096">
                        <c:v>4267</c:v>
                      </c:pt>
                      <c:pt idx="1097">
                        <c:v>4249</c:v>
                      </c:pt>
                      <c:pt idx="1098">
                        <c:v>4232</c:v>
                      </c:pt>
                      <c:pt idx="1099">
                        <c:v>4214</c:v>
                      </c:pt>
                      <c:pt idx="1100">
                        <c:v>4196</c:v>
                      </c:pt>
                      <c:pt idx="1101">
                        <c:v>4179</c:v>
                      </c:pt>
                      <c:pt idx="1102">
                        <c:v>4161</c:v>
                      </c:pt>
                      <c:pt idx="1103">
                        <c:v>4144</c:v>
                      </c:pt>
                      <c:pt idx="1104">
                        <c:v>4126</c:v>
                      </c:pt>
                      <c:pt idx="1105">
                        <c:v>4109</c:v>
                      </c:pt>
                      <c:pt idx="1106">
                        <c:v>4092</c:v>
                      </c:pt>
                      <c:pt idx="1107">
                        <c:v>4074</c:v>
                      </c:pt>
                      <c:pt idx="1108">
                        <c:v>4057</c:v>
                      </c:pt>
                      <c:pt idx="1109">
                        <c:v>4040</c:v>
                      </c:pt>
                      <c:pt idx="1110">
                        <c:v>4023</c:v>
                      </c:pt>
                      <c:pt idx="1111">
                        <c:v>4006</c:v>
                      </c:pt>
                      <c:pt idx="1112">
                        <c:v>3989</c:v>
                      </c:pt>
                      <c:pt idx="1113">
                        <c:v>3972</c:v>
                      </c:pt>
                      <c:pt idx="1114">
                        <c:v>3955</c:v>
                      </c:pt>
                      <c:pt idx="1115">
                        <c:v>3938</c:v>
                      </c:pt>
                      <c:pt idx="1116">
                        <c:v>3921</c:v>
                      </c:pt>
                      <c:pt idx="1117">
                        <c:v>3904</c:v>
                      </c:pt>
                      <c:pt idx="1118">
                        <c:v>3887</c:v>
                      </c:pt>
                      <c:pt idx="1119">
                        <c:v>3871</c:v>
                      </c:pt>
                      <c:pt idx="1120">
                        <c:v>3854</c:v>
                      </c:pt>
                      <c:pt idx="1121">
                        <c:v>3837</c:v>
                      </c:pt>
                      <c:pt idx="1122">
                        <c:v>3821</c:v>
                      </c:pt>
                      <c:pt idx="1123">
                        <c:v>3804</c:v>
                      </c:pt>
                      <c:pt idx="1124">
                        <c:v>3788</c:v>
                      </c:pt>
                      <c:pt idx="1125">
                        <c:v>3771</c:v>
                      </c:pt>
                      <c:pt idx="1126">
                        <c:v>3755</c:v>
                      </c:pt>
                      <c:pt idx="1127">
                        <c:v>3738</c:v>
                      </c:pt>
                      <c:pt idx="1128">
                        <c:v>3722</c:v>
                      </c:pt>
                      <c:pt idx="1129">
                        <c:v>3706</c:v>
                      </c:pt>
                      <c:pt idx="1130">
                        <c:v>3690</c:v>
                      </c:pt>
                      <c:pt idx="1131">
                        <c:v>3673</c:v>
                      </c:pt>
                      <c:pt idx="1132">
                        <c:v>3657</c:v>
                      </c:pt>
                      <c:pt idx="1133">
                        <c:v>3641</c:v>
                      </c:pt>
                      <c:pt idx="1134">
                        <c:v>3625</c:v>
                      </c:pt>
                      <c:pt idx="1135">
                        <c:v>3609</c:v>
                      </c:pt>
                      <c:pt idx="1136">
                        <c:v>3593</c:v>
                      </c:pt>
                      <c:pt idx="1137">
                        <c:v>3577</c:v>
                      </c:pt>
                      <c:pt idx="1138">
                        <c:v>3561</c:v>
                      </c:pt>
                      <c:pt idx="1139">
                        <c:v>3546</c:v>
                      </c:pt>
                      <c:pt idx="1140">
                        <c:v>3530</c:v>
                      </c:pt>
                      <c:pt idx="1141">
                        <c:v>3514</c:v>
                      </c:pt>
                      <c:pt idx="1142">
                        <c:v>3498</c:v>
                      </c:pt>
                      <c:pt idx="1143">
                        <c:v>3483</c:v>
                      </c:pt>
                      <c:pt idx="1144">
                        <c:v>3467</c:v>
                      </c:pt>
                      <c:pt idx="1145">
                        <c:v>3452</c:v>
                      </c:pt>
                      <c:pt idx="1146">
                        <c:v>3436</c:v>
                      </c:pt>
                      <c:pt idx="1147">
                        <c:v>3421</c:v>
                      </c:pt>
                      <c:pt idx="1148">
                        <c:v>3405</c:v>
                      </c:pt>
                      <c:pt idx="1149">
                        <c:v>3390</c:v>
                      </c:pt>
                      <c:pt idx="1150">
                        <c:v>3375</c:v>
                      </c:pt>
                      <c:pt idx="1151">
                        <c:v>3359</c:v>
                      </c:pt>
                      <c:pt idx="1152">
                        <c:v>3344</c:v>
                      </c:pt>
                      <c:pt idx="1153">
                        <c:v>3329</c:v>
                      </c:pt>
                      <c:pt idx="1154">
                        <c:v>3314</c:v>
                      </c:pt>
                      <c:pt idx="1155">
                        <c:v>3299</c:v>
                      </c:pt>
                      <c:pt idx="1156">
                        <c:v>3284</c:v>
                      </c:pt>
                      <c:pt idx="1157">
                        <c:v>3269</c:v>
                      </c:pt>
                      <c:pt idx="1158">
                        <c:v>3254</c:v>
                      </c:pt>
                      <c:pt idx="1159">
                        <c:v>3239</c:v>
                      </c:pt>
                      <c:pt idx="1160">
                        <c:v>3224</c:v>
                      </c:pt>
                      <c:pt idx="1161">
                        <c:v>3209</c:v>
                      </c:pt>
                      <c:pt idx="1162">
                        <c:v>3195</c:v>
                      </c:pt>
                      <c:pt idx="1163">
                        <c:v>3180</c:v>
                      </c:pt>
                      <c:pt idx="1164">
                        <c:v>3165</c:v>
                      </c:pt>
                      <c:pt idx="1165">
                        <c:v>3151</c:v>
                      </c:pt>
                      <c:pt idx="1166">
                        <c:v>3136</c:v>
                      </c:pt>
                      <c:pt idx="1167">
                        <c:v>3122</c:v>
                      </c:pt>
                      <c:pt idx="1168">
                        <c:v>3107</c:v>
                      </c:pt>
                      <c:pt idx="1169">
                        <c:v>3093</c:v>
                      </c:pt>
                      <c:pt idx="1170">
                        <c:v>3078</c:v>
                      </c:pt>
                      <c:pt idx="1171">
                        <c:v>3064</c:v>
                      </c:pt>
                      <c:pt idx="1172">
                        <c:v>3050</c:v>
                      </c:pt>
                      <c:pt idx="1173">
                        <c:v>3036</c:v>
                      </c:pt>
                      <c:pt idx="1174">
                        <c:v>3021</c:v>
                      </c:pt>
                      <c:pt idx="1175">
                        <c:v>3007</c:v>
                      </c:pt>
                      <c:pt idx="1176">
                        <c:v>2993</c:v>
                      </c:pt>
                      <c:pt idx="1177">
                        <c:v>2979</c:v>
                      </c:pt>
                      <c:pt idx="1178">
                        <c:v>2965</c:v>
                      </c:pt>
                      <c:pt idx="1179">
                        <c:v>2951</c:v>
                      </c:pt>
                      <c:pt idx="1180">
                        <c:v>2937</c:v>
                      </c:pt>
                      <c:pt idx="1181">
                        <c:v>2923</c:v>
                      </c:pt>
                      <c:pt idx="1182">
                        <c:v>2910</c:v>
                      </c:pt>
                      <c:pt idx="1183">
                        <c:v>2896</c:v>
                      </c:pt>
                      <c:pt idx="1184">
                        <c:v>2882</c:v>
                      </c:pt>
                      <c:pt idx="1185">
                        <c:v>2868</c:v>
                      </c:pt>
                      <c:pt idx="1186">
                        <c:v>2855</c:v>
                      </c:pt>
                      <c:pt idx="1187">
                        <c:v>2841</c:v>
                      </c:pt>
                      <c:pt idx="1188">
                        <c:v>2828</c:v>
                      </c:pt>
                      <c:pt idx="1189">
                        <c:v>2814</c:v>
                      </c:pt>
                      <c:pt idx="1190">
                        <c:v>2801</c:v>
                      </c:pt>
                      <c:pt idx="1191">
                        <c:v>2787</c:v>
                      </c:pt>
                      <c:pt idx="1192">
                        <c:v>2774</c:v>
                      </c:pt>
                      <c:pt idx="1193">
                        <c:v>2761</c:v>
                      </c:pt>
                      <c:pt idx="1194">
                        <c:v>2748</c:v>
                      </c:pt>
                      <c:pt idx="1195">
                        <c:v>2734</c:v>
                      </c:pt>
                      <c:pt idx="1196">
                        <c:v>2721</c:v>
                      </c:pt>
                      <c:pt idx="1197">
                        <c:v>2708</c:v>
                      </c:pt>
                      <c:pt idx="1198">
                        <c:v>2695</c:v>
                      </c:pt>
                      <c:pt idx="1199">
                        <c:v>2682</c:v>
                      </c:pt>
                      <c:pt idx="1200">
                        <c:v>2669</c:v>
                      </c:pt>
                      <c:pt idx="1201">
                        <c:v>2656</c:v>
                      </c:pt>
                      <c:pt idx="1202">
                        <c:v>2643</c:v>
                      </c:pt>
                      <c:pt idx="1203">
                        <c:v>2631</c:v>
                      </c:pt>
                      <c:pt idx="1204">
                        <c:v>2618</c:v>
                      </c:pt>
                      <c:pt idx="1205">
                        <c:v>2605</c:v>
                      </c:pt>
                      <c:pt idx="1206">
                        <c:v>2593</c:v>
                      </c:pt>
                      <c:pt idx="1207">
                        <c:v>2580</c:v>
                      </c:pt>
                      <c:pt idx="1208">
                        <c:v>2567</c:v>
                      </c:pt>
                      <c:pt idx="1209">
                        <c:v>2555</c:v>
                      </c:pt>
                      <c:pt idx="1210">
                        <c:v>2543</c:v>
                      </c:pt>
                      <c:pt idx="1211">
                        <c:v>2530</c:v>
                      </c:pt>
                      <c:pt idx="1212">
                        <c:v>2518</c:v>
                      </c:pt>
                      <c:pt idx="1213">
                        <c:v>2505</c:v>
                      </c:pt>
                      <c:pt idx="1214">
                        <c:v>2493</c:v>
                      </c:pt>
                      <c:pt idx="1215">
                        <c:v>2481</c:v>
                      </c:pt>
                      <c:pt idx="1216">
                        <c:v>2469</c:v>
                      </c:pt>
                      <c:pt idx="1217">
                        <c:v>2457</c:v>
                      </c:pt>
                      <c:pt idx="1218">
                        <c:v>2445</c:v>
                      </c:pt>
                      <c:pt idx="1219">
                        <c:v>2433</c:v>
                      </c:pt>
                      <c:pt idx="1220">
                        <c:v>2421</c:v>
                      </c:pt>
                      <c:pt idx="1221">
                        <c:v>2409</c:v>
                      </c:pt>
                      <c:pt idx="1222">
                        <c:v>2397</c:v>
                      </c:pt>
                      <c:pt idx="1223">
                        <c:v>2385</c:v>
                      </c:pt>
                      <c:pt idx="1224">
                        <c:v>2373</c:v>
                      </c:pt>
                      <c:pt idx="1225">
                        <c:v>2362</c:v>
                      </c:pt>
                      <c:pt idx="1226">
                        <c:v>2350</c:v>
                      </c:pt>
                      <c:pt idx="1227">
                        <c:v>2338</c:v>
                      </c:pt>
                      <c:pt idx="1228">
                        <c:v>2327</c:v>
                      </c:pt>
                      <c:pt idx="1229">
                        <c:v>2315</c:v>
                      </c:pt>
                      <c:pt idx="1230">
                        <c:v>2304</c:v>
                      </c:pt>
                      <c:pt idx="1231">
                        <c:v>2293</c:v>
                      </c:pt>
                      <c:pt idx="1232">
                        <c:v>2281</c:v>
                      </c:pt>
                      <c:pt idx="1233">
                        <c:v>2270</c:v>
                      </c:pt>
                      <c:pt idx="1234">
                        <c:v>2259</c:v>
                      </c:pt>
                      <c:pt idx="1235">
                        <c:v>2247</c:v>
                      </c:pt>
                      <c:pt idx="1236">
                        <c:v>2236</c:v>
                      </c:pt>
                      <c:pt idx="1237">
                        <c:v>2225</c:v>
                      </c:pt>
                      <c:pt idx="1238">
                        <c:v>2214</c:v>
                      </c:pt>
                      <c:pt idx="1239">
                        <c:v>2203</c:v>
                      </c:pt>
                      <c:pt idx="1240">
                        <c:v>2192</c:v>
                      </c:pt>
                      <c:pt idx="1241">
                        <c:v>2181</c:v>
                      </c:pt>
                      <c:pt idx="1242">
                        <c:v>2170</c:v>
                      </c:pt>
                      <c:pt idx="1243">
                        <c:v>2160</c:v>
                      </c:pt>
                      <c:pt idx="1244">
                        <c:v>2149</c:v>
                      </c:pt>
                      <c:pt idx="1245">
                        <c:v>2138</c:v>
                      </c:pt>
                      <c:pt idx="1246">
                        <c:v>2128</c:v>
                      </c:pt>
                      <c:pt idx="1247">
                        <c:v>2117</c:v>
                      </c:pt>
                      <c:pt idx="1248">
                        <c:v>2106</c:v>
                      </c:pt>
                      <c:pt idx="1249">
                        <c:v>2096</c:v>
                      </c:pt>
                      <c:pt idx="1250">
                        <c:v>2085</c:v>
                      </c:pt>
                      <c:pt idx="1251">
                        <c:v>2075</c:v>
                      </c:pt>
                      <c:pt idx="1252">
                        <c:v>2065</c:v>
                      </c:pt>
                      <c:pt idx="1253">
                        <c:v>2054</c:v>
                      </c:pt>
                      <c:pt idx="1254">
                        <c:v>2044</c:v>
                      </c:pt>
                      <c:pt idx="1255">
                        <c:v>2034</c:v>
                      </c:pt>
                      <c:pt idx="1256">
                        <c:v>2024</c:v>
                      </c:pt>
                      <c:pt idx="1257">
                        <c:v>2014</c:v>
                      </c:pt>
                      <c:pt idx="1258">
                        <c:v>2004</c:v>
                      </c:pt>
                      <c:pt idx="1259">
                        <c:v>1994</c:v>
                      </c:pt>
                      <c:pt idx="1260">
                        <c:v>1984</c:v>
                      </c:pt>
                      <c:pt idx="1261">
                        <c:v>1974</c:v>
                      </c:pt>
                      <c:pt idx="1262">
                        <c:v>1964</c:v>
                      </c:pt>
                      <c:pt idx="1263">
                        <c:v>1954</c:v>
                      </c:pt>
                      <c:pt idx="1264">
                        <c:v>1944</c:v>
                      </c:pt>
                      <c:pt idx="1265">
                        <c:v>1935</c:v>
                      </c:pt>
                      <c:pt idx="1266">
                        <c:v>1925</c:v>
                      </c:pt>
                      <c:pt idx="1267">
                        <c:v>1916</c:v>
                      </c:pt>
                      <c:pt idx="1268">
                        <c:v>1906</c:v>
                      </c:pt>
                      <c:pt idx="1269">
                        <c:v>1896</c:v>
                      </c:pt>
                      <c:pt idx="1270">
                        <c:v>1887</c:v>
                      </c:pt>
                      <c:pt idx="1271">
                        <c:v>1878</c:v>
                      </c:pt>
                      <c:pt idx="1272">
                        <c:v>1868</c:v>
                      </c:pt>
                      <c:pt idx="1273">
                        <c:v>1859</c:v>
                      </c:pt>
                      <c:pt idx="1274">
                        <c:v>1850</c:v>
                      </c:pt>
                      <c:pt idx="1275">
                        <c:v>1841</c:v>
                      </c:pt>
                      <c:pt idx="1276">
                        <c:v>1831</c:v>
                      </c:pt>
                      <c:pt idx="1277">
                        <c:v>1822</c:v>
                      </c:pt>
                      <c:pt idx="1278">
                        <c:v>1813</c:v>
                      </c:pt>
                      <c:pt idx="1279">
                        <c:v>1804</c:v>
                      </c:pt>
                      <c:pt idx="1280">
                        <c:v>1795</c:v>
                      </c:pt>
                      <c:pt idx="1281">
                        <c:v>1786</c:v>
                      </c:pt>
                      <c:pt idx="1282">
                        <c:v>1778</c:v>
                      </c:pt>
                      <c:pt idx="1283">
                        <c:v>1769</c:v>
                      </c:pt>
                      <c:pt idx="1284">
                        <c:v>1760</c:v>
                      </c:pt>
                      <c:pt idx="1285">
                        <c:v>1751</c:v>
                      </c:pt>
                      <c:pt idx="1286">
                        <c:v>1743</c:v>
                      </c:pt>
                      <c:pt idx="1287">
                        <c:v>1734</c:v>
                      </c:pt>
                      <c:pt idx="1288">
                        <c:v>1726</c:v>
                      </c:pt>
                      <c:pt idx="1289">
                        <c:v>1717</c:v>
                      </c:pt>
                      <c:pt idx="1290">
                        <c:v>1709</c:v>
                      </c:pt>
                      <c:pt idx="1291">
                        <c:v>1700</c:v>
                      </c:pt>
                      <c:pt idx="1292">
                        <c:v>1692</c:v>
                      </c:pt>
                      <c:pt idx="1293">
                        <c:v>1684</c:v>
                      </c:pt>
                      <c:pt idx="1294">
                        <c:v>1675</c:v>
                      </c:pt>
                      <c:pt idx="1295">
                        <c:v>1667</c:v>
                      </c:pt>
                      <c:pt idx="1296">
                        <c:v>1659</c:v>
                      </c:pt>
                      <c:pt idx="1297">
                        <c:v>1651</c:v>
                      </c:pt>
                      <c:pt idx="1298">
                        <c:v>1643</c:v>
                      </c:pt>
                      <c:pt idx="1299">
                        <c:v>1635</c:v>
                      </c:pt>
                      <c:pt idx="1300">
                        <c:v>1627</c:v>
                      </c:pt>
                      <c:pt idx="1301">
                        <c:v>1619</c:v>
                      </c:pt>
                      <c:pt idx="1302">
                        <c:v>1611</c:v>
                      </c:pt>
                      <c:pt idx="1303">
                        <c:v>1603</c:v>
                      </c:pt>
                      <c:pt idx="1304">
                        <c:v>1595</c:v>
                      </c:pt>
                      <c:pt idx="1305">
                        <c:v>1588</c:v>
                      </c:pt>
                      <c:pt idx="1306">
                        <c:v>1580</c:v>
                      </c:pt>
                      <c:pt idx="1307">
                        <c:v>1572</c:v>
                      </c:pt>
                      <c:pt idx="1308">
                        <c:v>1565</c:v>
                      </c:pt>
                      <c:pt idx="1309">
                        <c:v>1557</c:v>
                      </c:pt>
                      <c:pt idx="1310">
                        <c:v>1550</c:v>
                      </c:pt>
                      <c:pt idx="1311">
                        <c:v>1542</c:v>
                      </c:pt>
                      <c:pt idx="1312">
                        <c:v>1535</c:v>
                      </c:pt>
                      <c:pt idx="1313">
                        <c:v>1528</c:v>
                      </c:pt>
                      <c:pt idx="1314">
                        <c:v>1520</c:v>
                      </c:pt>
                      <c:pt idx="1315">
                        <c:v>1513</c:v>
                      </c:pt>
                      <c:pt idx="1316">
                        <c:v>1506</c:v>
                      </c:pt>
                      <c:pt idx="1317">
                        <c:v>1499</c:v>
                      </c:pt>
                      <c:pt idx="1318">
                        <c:v>1492</c:v>
                      </c:pt>
                      <c:pt idx="1319">
                        <c:v>1485</c:v>
                      </c:pt>
                      <c:pt idx="1320">
                        <c:v>1478</c:v>
                      </c:pt>
                      <c:pt idx="1321">
                        <c:v>1471</c:v>
                      </c:pt>
                      <c:pt idx="1322">
                        <c:v>1464</c:v>
                      </c:pt>
                      <c:pt idx="1323">
                        <c:v>1457</c:v>
                      </c:pt>
                      <c:pt idx="1324">
                        <c:v>1450</c:v>
                      </c:pt>
                      <c:pt idx="1325">
                        <c:v>1443</c:v>
                      </c:pt>
                      <c:pt idx="1326">
                        <c:v>1436</c:v>
                      </c:pt>
                      <c:pt idx="1327">
                        <c:v>1430</c:v>
                      </c:pt>
                      <c:pt idx="1328">
                        <c:v>1423</c:v>
                      </c:pt>
                      <c:pt idx="1329">
                        <c:v>1416</c:v>
                      </c:pt>
                      <c:pt idx="1330">
                        <c:v>1410</c:v>
                      </c:pt>
                      <c:pt idx="1331">
                        <c:v>1403</c:v>
                      </c:pt>
                      <c:pt idx="1332">
                        <c:v>1397</c:v>
                      </c:pt>
                      <c:pt idx="1333">
                        <c:v>1390</c:v>
                      </c:pt>
                      <c:pt idx="1334">
                        <c:v>1384</c:v>
                      </c:pt>
                      <c:pt idx="1335">
                        <c:v>1378</c:v>
                      </c:pt>
                      <c:pt idx="1336">
                        <c:v>1371</c:v>
                      </c:pt>
                      <c:pt idx="1337">
                        <c:v>1365</c:v>
                      </c:pt>
                      <c:pt idx="1338">
                        <c:v>1359</c:v>
                      </c:pt>
                      <c:pt idx="1339">
                        <c:v>1353</c:v>
                      </c:pt>
                      <c:pt idx="1340">
                        <c:v>1347</c:v>
                      </c:pt>
                      <c:pt idx="1341">
                        <c:v>1341</c:v>
                      </c:pt>
                      <c:pt idx="1342">
                        <c:v>1335</c:v>
                      </c:pt>
                      <c:pt idx="1343">
                        <c:v>1329</c:v>
                      </c:pt>
                      <c:pt idx="1344">
                        <c:v>1323</c:v>
                      </c:pt>
                      <c:pt idx="1345">
                        <c:v>1317</c:v>
                      </c:pt>
                      <c:pt idx="1346">
                        <c:v>1311</c:v>
                      </c:pt>
                      <c:pt idx="1347">
                        <c:v>1305</c:v>
                      </c:pt>
                      <c:pt idx="1348">
                        <c:v>1299</c:v>
                      </c:pt>
                      <c:pt idx="1349">
                        <c:v>1293</c:v>
                      </c:pt>
                      <c:pt idx="1350">
                        <c:v>1288</c:v>
                      </c:pt>
                      <c:pt idx="1351">
                        <c:v>1282</c:v>
                      </c:pt>
                      <c:pt idx="1352">
                        <c:v>1277</c:v>
                      </c:pt>
                      <c:pt idx="1353">
                        <c:v>1271</c:v>
                      </c:pt>
                      <c:pt idx="1354">
                        <c:v>1265</c:v>
                      </c:pt>
                      <c:pt idx="1355">
                        <c:v>1260</c:v>
                      </c:pt>
                      <c:pt idx="1356">
                        <c:v>1255</c:v>
                      </c:pt>
                      <c:pt idx="1357">
                        <c:v>1249</c:v>
                      </c:pt>
                      <c:pt idx="1358">
                        <c:v>1244</c:v>
                      </c:pt>
                      <c:pt idx="1359">
                        <c:v>1238</c:v>
                      </c:pt>
                      <c:pt idx="1360">
                        <c:v>1233</c:v>
                      </c:pt>
                      <c:pt idx="1361">
                        <c:v>1228</c:v>
                      </c:pt>
                      <c:pt idx="1362">
                        <c:v>1223</c:v>
                      </c:pt>
                      <c:pt idx="1363">
                        <c:v>1218</c:v>
                      </c:pt>
                      <c:pt idx="1364">
                        <c:v>1212</c:v>
                      </c:pt>
                      <c:pt idx="1365">
                        <c:v>1207</c:v>
                      </c:pt>
                      <c:pt idx="1366">
                        <c:v>1202</c:v>
                      </c:pt>
                      <c:pt idx="1367">
                        <c:v>1197</c:v>
                      </c:pt>
                      <c:pt idx="1368">
                        <c:v>1192</c:v>
                      </c:pt>
                      <c:pt idx="1369">
                        <c:v>1187</c:v>
                      </c:pt>
                      <c:pt idx="1370">
                        <c:v>1183</c:v>
                      </c:pt>
                      <c:pt idx="1371">
                        <c:v>1178</c:v>
                      </c:pt>
                      <c:pt idx="1372">
                        <c:v>1173</c:v>
                      </c:pt>
                      <c:pt idx="1373">
                        <c:v>1168</c:v>
                      </c:pt>
                      <c:pt idx="1374">
                        <c:v>1163</c:v>
                      </c:pt>
                      <c:pt idx="1375">
                        <c:v>1159</c:v>
                      </c:pt>
                      <c:pt idx="1376">
                        <c:v>1154</c:v>
                      </c:pt>
                      <c:pt idx="1377">
                        <c:v>1150</c:v>
                      </c:pt>
                      <c:pt idx="1378">
                        <c:v>1145</c:v>
                      </c:pt>
                      <c:pt idx="1379">
                        <c:v>1140</c:v>
                      </c:pt>
                      <c:pt idx="1380">
                        <c:v>1136</c:v>
                      </c:pt>
                      <c:pt idx="1381">
                        <c:v>1131</c:v>
                      </c:pt>
                      <c:pt idx="1382">
                        <c:v>1127</c:v>
                      </c:pt>
                      <c:pt idx="1383">
                        <c:v>1123</c:v>
                      </c:pt>
                      <c:pt idx="1384">
                        <c:v>1118</c:v>
                      </c:pt>
                      <c:pt idx="1385">
                        <c:v>1114</c:v>
                      </c:pt>
                      <c:pt idx="1386">
                        <c:v>1110</c:v>
                      </c:pt>
                      <c:pt idx="1387">
                        <c:v>1106</c:v>
                      </c:pt>
                      <c:pt idx="1388">
                        <c:v>1101</c:v>
                      </c:pt>
                      <c:pt idx="1389">
                        <c:v>1097</c:v>
                      </c:pt>
                      <c:pt idx="1390">
                        <c:v>1093</c:v>
                      </c:pt>
                      <c:pt idx="1391">
                        <c:v>1089</c:v>
                      </c:pt>
                      <c:pt idx="1392">
                        <c:v>1085</c:v>
                      </c:pt>
                      <c:pt idx="1393">
                        <c:v>1081</c:v>
                      </c:pt>
                      <c:pt idx="1394">
                        <c:v>1077</c:v>
                      </c:pt>
                      <c:pt idx="1395">
                        <c:v>1073</c:v>
                      </c:pt>
                      <c:pt idx="1396">
                        <c:v>1069</c:v>
                      </c:pt>
                      <c:pt idx="1397">
                        <c:v>1065</c:v>
                      </c:pt>
                      <c:pt idx="1398">
                        <c:v>1061</c:v>
                      </c:pt>
                      <c:pt idx="1399">
                        <c:v>1058</c:v>
                      </c:pt>
                      <c:pt idx="1400">
                        <c:v>1054</c:v>
                      </c:pt>
                      <c:pt idx="1401">
                        <c:v>1050</c:v>
                      </c:pt>
                      <c:pt idx="1402">
                        <c:v>1046</c:v>
                      </c:pt>
                      <c:pt idx="1403">
                        <c:v>1043</c:v>
                      </c:pt>
                      <c:pt idx="1404">
                        <c:v>1039</c:v>
                      </c:pt>
                      <c:pt idx="1405">
                        <c:v>1035</c:v>
                      </c:pt>
                      <c:pt idx="1406">
                        <c:v>1032</c:v>
                      </c:pt>
                      <c:pt idx="1407">
                        <c:v>1028</c:v>
                      </c:pt>
                      <c:pt idx="1408">
                        <c:v>1025</c:v>
                      </c:pt>
                      <c:pt idx="1409">
                        <c:v>1021</c:v>
                      </c:pt>
                      <c:pt idx="1410">
                        <c:v>1018</c:v>
                      </c:pt>
                      <c:pt idx="1411">
                        <c:v>1015</c:v>
                      </c:pt>
                      <c:pt idx="1412">
                        <c:v>1011</c:v>
                      </c:pt>
                      <c:pt idx="1413">
                        <c:v>1008</c:v>
                      </c:pt>
                      <c:pt idx="1414">
                        <c:v>1005</c:v>
                      </c:pt>
                      <c:pt idx="1415">
                        <c:v>1001</c:v>
                      </c:pt>
                      <c:pt idx="1416">
                        <c:v>998</c:v>
                      </c:pt>
                      <c:pt idx="1417">
                        <c:v>994.8</c:v>
                      </c:pt>
                      <c:pt idx="1418">
                        <c:v>991.6</c:v>
                      </c:pt>
                      <c:pt idx="1419">
                        <c:v>988.5</c:v>
                      </c:pt>
                      <c:pt idx="1420">
                        <c:v>985.4</c:v>
                      </c:pt>
                      <c:pt idx="1421">
                        <c:v>982.3</c:v>
                      </c:pt>
                      <c:pt idx="1422">
                        <c:v>979.3</c:v>
                      </c:pt>
                      <c:pt idx="1423">
                        <c:v>976.3</c:v>
                      </c:pt>
                      <c:pt idx="1424">
                        <c:v>973.3</c:v>
                      </c:pt>
                      <c:pt idx="1425">
                        <c:v>970.3</c:v>
                      </c:pt>
                      <c:pt idx="1426">
                        <c:v>967.4</c:v>
                      </c:pt>
                      <c:pt idx="1427">
                        <c:v>964.5</c:v>
                      </c:pt>
                      <c:pt idx="1428">
                        <c:v>961.6</c:v>
                      </c:pt>
                      <c:pt idx="1429">
                        <c:v>958.8</c:v>
                      </c:pt>
                      <c:pt idx="1430">
                        <c:v>956</c:v>
                      </c:pt>
                      <c:pt idx="1431">
                        <c:v>953.2</c:v>
                      </c:pt>
                      <c:pt idx="1432">
                        <c:v>950.5</c:v>
                      </c:pt>
                      <c:pt idx="1433">
                        <c:v>947.8</c:v>
                      </c:pt>
                      <c:pt idx="1434">
                        <c:v>945.1</c:v>
                      </c:pt>
                      <c:pt idx="1435">
                        <c:v>942.5</c:v>
                      </c:pt>
                      <c:pt idx="1436">
                        <c:v>939.9</c:v>
                      </c:pt>
                      <c:pt idx="1437">
                        <c:v>937.3</c:v>
                      </c:pt>
                      <c:pt idx="1438">
                        <c:v>934.7</c:v>
                      </c:pt>
                      <c:pt idx="1439">
                        <c:v>932.2</c:v>
                      </c:pt>
                      <c:pt idx="1440">
                        <c:v>929.7</c:v>
                      </c:pt>
                      <c:pt idx="1441">
                        <c:v>927.2</c:v>
                      </c:pt>
                      <c:pt idx="1442">
                        <c:v>924.7</c:v>
                      </c:pt>
                      <c:pt idx="1443">
                        <c:v>922.3</c:v>
                      </c:pt>
                      <c:pt idx="1444">
                        <c:v>919.9</c:v>
                      </c:pt>
                      <c:pt idx="1445">
                        <c:v>917.6</c:v>
                      </c:pt>
                      <c:pt idx="1446">
                        <c:v>915.2</c:v>
                      </c:pt>
                      <c:pt idx="1447">
                        <c:v>912.9</c:v>
                      </c:pt>
                      <c:pt idx="1448">
                        <c:v>910.7</c:v>
                      </c:pt>
                      <c:pt idx="1449">
                        <c:v>908.4</c:v>
                      </c:pt>
                      <c:pt idx="1450">
                        <c:v>906.2</c:v>
                      </c:pt>
                      <c:pt idx="1451">
                        <c:v>904</c:v>
                      </c:pt>
                      <c:pt idx="1452">
                        <c:v>901.8</c:v>
                      </c:pt>
                      <c:pt idx="1453">
                        <c:v>899.7</c:v>
                      </c:pt>
                      <c:pt idx="1454">
                        <c:v>897.6</c:v>
                      </c:pt>
                      <c:pt idx="1455">
                        <c:v>895.5</c:v>
                      </c:pt>
                      <c:pt idx="1456">
                        <c:v>893.4</c:v>
                      </c:pt>
                      <c:pt idx="1457">
                        <c:v>891.4</c:v>
                      </c:pt>
                      <c:pt idx="1458">
                        <c:v>889.4</c:v>
                      </c:pt>
                      <c:pt idx="1459">
                        <c:v>887.4</c:v>
                      </c:pt>
                      <c:pt idx="1460">
                        <c:v>885.5</c:v>
                      </c:pt>
                      <c:pt idx="1461">
                        <c:v>883.6</c:v>
                      </c:pt>
                      <c:pt idx="1462">
                        <c:v>881.7</c:v>
                      </c:pt>
                      <c:pt idx="1463">
                        <c:v>879.8</c:v>
                      </c:pt>
                      <c:pt idx="1464">
                        <c:v>878</c:v>
                      </c:pt>
                      <c:pt idx="1465">
                        <c:v>876.1</c:v>
                      </c:pt>
                      <c:pt idx="1466">
                        <c:v>874.3</c:v>
                      </c:pt>
                      <c:pt idx="1467">
                        <c:v>872.6</c:v>
                      </c:pt>
                      <c:pt idx="1468">
                        <c:v>870.8</c:v>
                      </c:pt>
                      <c:pt idx="1469">
                        <c:v>869.1</c:v>
                      </c:pt>
                      <c:pt idx="1470">
                        <c:v>867.4</c:v>
                      </c:pt>
                      <c:pt idx="1471">
                        <c:v>865.8</c:v>
                      </c:pt>
                      <c:pt idx="1472">
                        <c:v>864.1</c:v>
                      </c:pt>
                      <c:pt idx="1473">
                        <c:v>862.5</c:v>
                      </c:pt>
                      <c:pt idx="1474">
                        <c:v>860.9</c:v>
                      </c:pt>
                      <c:pt idx="1475">
                        <c:v>859.4</c:v>
                      </c:pt>
                      <c:pt idx="1476">
                        <c:v>857.8</c:v>
                      </c:pt>
                      <c:pt idx="1477">
                        <c:v>856.3</c:v>
                      </c:pt>
                      <c:pt idx="1478">
                        <c:v>854.8</c:v>
                      </c:pt>
                      <c:pt idx="1479">
                        <c:v>853.4</c:v>
                      </c:pt>
                      <c:pt idx="1480">
                        <c:v>851.9</c:v>
                      </c:pt>
                      <c:pt idx="1481">
                        <c:v>850.5</c:v>
                      </c:pt>
                      <c:pt idx="1482">
                        <c:v>849.1</c:v>
                      </c:pt>
                      <c:pt idx="1483">
                        <c:v>847.7</c:v>
                      </c:pt>
                      <c:pt idx="1484">
                        <c:v>846.4</c:v>
                      </c:pt>
                      <c:pt idx="1485">
                        <c:v>845.1</c:v>
                      </c:pt>
                      <c:pt idx="1486">
                        <c:v>843.8</c:v>
                      </c:pt>
                      <c:pt idx="1487">
                        <c:v>842.5</c:v>
                      </c:pt>
                      <c:pt idx="1488">
                        <c:v>841.3</c:v>
                      </c:pt>
                      <c:pt idx="1489">
                        <c:v>840</c:v>
                      </c:pt>
                      <c:pt idx="1490">
                        <c:v>838.8</c:v>
                      </c:pt>
                      <c:pt idx="1491">
                        <c:v>837.7</c:v>
                      </c:pt>
                      <c:pt idx="1492">
                        <c:v>836.5</c:v>
                      </c:pt>
                      <c:pt idx="1493">
                        <c:v>835.4</c:v>
                      </c:pt>
                      <c:pt idx="1494">
                        <c:v>834.3</c:v>
                      </c:pt>
                      <c:pt idx="1495">
                        <c:v>833.2</c:v>
                      </c:pt>
                      <c:pt idx="1496">
                        <c:v>832.1</c:v>
                      </c:pt>
                      <c:pt idx="1497">
                        <c:v>831.1</c:v>
                      </c:pt>
                      <c:pt idx="1498">
                        <c:v>830.1</c:v>
                      </c:pt>
                      <c:pt idx="1499">
                        <c:v>829.1</c:v>
                      </c:pt>
                      <c:pt idx="1500">
                        <c:v>828.1</c:v>
                      </c:pt>
                      <c:pt idx="1501">
                        <c:v>827.2</c:v>
                      </c:pt>
                      <c:pt idx="1502">
                        <c:v>826.3</c:v>
                      </c:pt>
                      <c:pt idx="1503">
                        <c:v>825.4</c:v>
                      </c:pt>
                      <c:pt idx="1504">
                        <c:v>824.5</c:v>
                      </c:pt>
                      <c:pt idx="1505">
                        <c:v>823.6</c:v>
                      </c:pt>
                      <c:pt idx="1506">
                        <c:v>822.8</c:v>
                      </c:pt>
                      <c:pt idx="1507">
                        <c:v>822</c:v>
                      </c:pt>
                      <c:pt idx="1508">
                        <c:v>821.2</c:v>
                      </c:pt>
                      <c:pt idx="1509">
                        <c:v>820.4</c:v>
                      </c:pt>
                      <c:pt idx="1510">
                        <c:v>819.7</c:v>
                      </c:pt>
                      <c:pt idx="1511">
                        <c:v>819</c:v>
                      </c:pt>
                      <c:pt idx="1512">
                        <c:v>818.3</c:v>
                      </c:pt>
                      <c:pt idx="1513">
                        <c:v>817.6</c:v>
                      </c:pt>
                      <c:pt idx="1514">
                        <c:v>816.9</c:v>
                      </c:pt>
                      <c:pt idx="1515">
                        <c:v>816.3</c:v>
                      </c:pt>
                      <c:pt idx="1516">
                        <c:v>815.7</c:v>
                      </c:pt>
                      <c:pt idx="1517">
                        <c:v>815.1</c:v>
                      </c:pt>
                      <c:pt idx="1518">
                        <c:v>814.5</c:v>
                      </c:pt>
                      <c:pt idx="1519">
                        <c:v>814</c:v>
                      </c:pt>
                      <c:pt idx="1520">
                        <c:v>813.4</c:v>
                      </c:pt>
                      <c:pt idx="1521">
                        <c:v>812.9</c:v>
                      </c:pt>
                      <c:pt idx="1522">
                        <c:v>812.4</c:v>
                      </c:pt>
                      <c:pt idx="1523">
                        <c:v>812</c:v>
                      </c:pt>
                      <c:pt idx="1524">
                        <c:v>811.5</c:v>
                      </c:pt>
                      <c:pt idx="1525">
                        <c:v>811.1</c:v>
                      </c:pt>
                      <c:pt idx="1526">
                        <c:v>810.7</c:v>
                      </c:pt>
                      <c:pt idx="1527">
                        <c:v>810.3</c:v>
                      </c:pt>
                      <c:pt idx="1528">
                        <c:v>810</c:v>
                      </c:pt>
                      <c:pt idx="1529">
                        <c:v>809.6</c:v>
                      </c:pt>
                      <c:pt idx="1530">
                        <c:v>809.3</c:v>
                      </c:pt>
                      <c:pt idx="1531">
                        <c:v>809</c:v>
                      </c:pt>
                      <c:pt idx="1532">
                        <c:v>808.7</c:v>
                      </c:pt>
                      <c:pt idx="1533">
                        <c:v>808.5</c:v>
                      </c:pt>
                      <c:pt idx="1534">
                        <c:v>808.3</c:v>
                      </c:pt>
                      <c:pt idx="1535">
                        <c:v>808</c:v>
                      </c:pt>
                      <c:pt idx="1536">
                        <c:v>807.9</c:v>
                      </c:pt>
                      <c:pt idx="1537">
                        <c:v>807.7</c:v>
                      </c:pt>
                      <c:pt idx="1538">
                        <c:v>807.5</c:v>
                      </c:pt>
                      <c:pt idx="1539">
                        <c:v>807.4</c:v>
                      </c:pt>
                      <c:pt idx="1540">
                        <c:v>807.3</c:v>
                      </c:pt>
                      <c:pt idx="1541">
                        <c:v>807.2</c:v>
                      </c:pt>
                      <c:pt idx="1542">
                        <c:v>807.1</c:v>
                      </c:pt>
                      <c:pt idx="1543">
                        <c:v>807.1</c:v>
                      </c:pt>
                      <c:pt idx="1544">
                        <c:v>807.1</c:v>
                      </c:pt>
                      <c:pt idx="1545">
                        <c:v>807.1</c:v>
                      </c:pt>
                      <c:pt idx="1546">
                        <c:v>807.1</c:v>
                      </c:pt>
                      <c:pt idx="1547">
                        <c:v>807.1</c:v>
                      </c:pt>
                      <c:pt idx="1548">
                        <c:v>807.1</c:v>
                      </c:pt>
                      <c:pt idx="1549">
                        <c:v>807.2</c:v>
                      </c:pt>
                      <c:pt idx="1550">
                        <c:v>807.3</c:v>
                      </c:pt>
                      <c:pt idx="1551">
                        <c:v>807.4</c:v>
                      </c:pt>
                      <c:pt idx="1552">
                        <c:v>807.6</c:v>
                      </c:pt>
                      <c:pt idx="1553">
                        <c:v>807.7</c:v>
                      </c:pt>
                      <c:pt idx="1554">
                        <c:v>807.9</c:v>
                      </c:pt>
                      <c:pt idx="1555">
                        <c:v>808.1</c:v>
                      </c:pt>
                      <c:pt idx="1556">
                        <c:v>808.3</c:v>
                      </c:pt>
                      <c:pt idx="1557">
                        <c:v>808.5</c:v>
                      </c:pt>
                      <c:pt idx="1558">
                        <c:v>808.8</c:v>
                      </c:pt>
                      <c:pt idx="1559">
                        <c:v>809.1</c:v>
                      </c:pt>
                      <c:pt idx="1560">
                        <c:v>809.3</c:v>
                      </c:pt>
                      <c:pt idx="1561">
                        <c:v>809.7</c:v>
                      </c:pt>
                      <c:pt idx="1562">
                        <c:v>810</c:v>
                      </c:pt>
                      <c:pt idx="1563">
                        <c:v>810.3</c:v>
                      </c:pt>
                      <c:pt idx="1564">
                        <c:v>810.7</c:v>
                      </c:pt>
                      <c:pt idx="1565">
                        <c:v>811.1</c:v>
                      </c:pt>
                      <c:pt idx="1566">
                        <c:v>811.5</c:v>
                      </c:pt>
                      <c:pt idx="1567">
                        <c:v>811.9</c:v>
                      </c:pt>
                      <c:pt idx="1568">
                        <c:v>812.4</c:v>
                      </c:pt>
                      <c:pt idx="1569">
                        <c:v>812.9</c:v>
                      </c:pt>
                      <c:pt idx="1570">
                        <c:v>813.4</c:v>
                      </c:pt>
                      <c:pt idx="1571">
                        <c:v>813.9</c:v>
                      </c:pt>
                      <c:pt idx="1572">
                        <c:v>814.4</c:v>
                      </c:pt>
                      <c:pt idx="1573">
                        <c:v>815</c:v>
                      </c:pt>
                      <c:pt idx="1574">
                        <c:v>815.5</c:v>
                      </c:pt>
                      <c:pt idx="1575">
                        <c:v>816.1</c:v>
                      </c:pt>
                      <c:pt idx="1576">
                        <c:v>816.7</c:v>
                      </c:pt>
                      <c:pt idx="1577">
                        <c:v>817.3</c:v>
                      </c:pt>
                      <c:pt idx="1578">
                        <c:v>818</c:v>
                      </c:pt>
                      <c:pt idx="1579">
                        <c:v>818.7</c:v>
                      </c:pt>
                      <c:pt idx="1580">
                        <c:v>819.3</c:v>
                      </c:pt>
                      <c:pt idx="1581">
                        <c:v>820.1</c:v>
                      </c:pt>
                      <c:pt idx="1582">
                        <c:v>820.8</c:v>
                      </c:pt>
                      <c:pt idx="1583">
                        <c:v>821.5</c:v>
                      </c:pt>
                      <c:pt idx="1584">
                        <c:v>822.3</c:v>
                      </c:pt>
                      <c:pt idx="1585">
                        <c:v>823.1</c:v>
                      </c:pt>
                      <c:pt idx="1586">
                        <c:v>823.9</c:v>
                      </c:pt>
                      <c:pt idx="1587">
                        <c:v>824.7</c:v>
                      </c:pt>
                      <c:pt idx="1588">
                        <c:v>825.5</c:v>
                      </c:pt>
                      <c:pt idx="1589">
                        <c:v>826.4</c:v>
                      </c:pt>
                      <c:pt idx="1590">
                        <c:v>827.3</c:v>
                      </c:pt>
                      <c:pt idx="1591">
                        <c:v>828.2</c:v>
                      </c:pt>
                      <c:pt idx="1592">
                        <c:v>829.1</c:v>
                      </c:pt>
                      <c:pt idx="1593">
                        <c:v>830.1</c:v>
                      </c:pt>
                      <c:pt idx="1594">
                        <c:v>831</c:v>
                      </c:pt>
                      <c:pt idx="1595">
                        <c:v>832</c:v>
                      </c:pt>
                      <c:pt idx="1596">
                        <c:v>833</c:v>
                      </c:pt>
                      <c:pt idx="1597">
                        <c:v>834</c:v>
                      </c:pt>
                      <c:pt idx="1598">
                        <c:v>835.1</c:v>
                      </c:pt>
                      <c:pt idx="1599">
                        <c:v>836.1</c:v>
                      </c:pt>
                      <c:pt idx="1600">
                        <c:v>837.2</c:v>
                      </c:pt>
                      <c:pt idx="1601">
                        <c:v>838.3</c:v>
                      </c:pt>
                      <c:pt idx="1602">
                        <c:v>839.4</c:v>
                      </c:pt>
                      <c:pt idx="1603">
                        <c:v>840.6</c:v>
                      </c:pt>
                      <c:pt idx="1604">
                        <c:v>841.7</c:v>
                      </c:pt>
                      <c:pt idx="1605">
                        <c:v>842.9</c:v>
                      </c:pt>
                      <c:pt idx="1606">
                        <c:v>844.1</c:v>
                      </c:pt>
                      <c:pt idx="1607">
                        <c:v>845.3</c:v>
                      </c:pt>
                      <c:pt idx="1608">
                        <c:v>846.5</c:v>
                      </c:pt>
                      <c:pt idx="1609">
                        <c:v>847.8</c:v>
                      </c:pt>
                      <c:pt idx="1610">
                        <c:v>849.1</c:v>
                      </c:pt>
                      <c:pt idx="1611">
                        <c:v>850.4</c:v>
                      </c:pt>
                      <c:pt idx="1612">
                        <c:v>851.7</c:v>
                      </c:pt>
                      <c:pt idx="1613">
                        <c:v>853</c:v>
                      </c:pt>
                      <c:pt idx="1614">
                        <c:v>854.4</c:v>
                      </c:pt>
                      <c:pt idx="1615">
                        <c:v>855.8</c:v>
                      </c:pt>
                      <c:pt idx="1616">
                        <c:v>857.2</c:v>
                      </c:pt>
                      <c:pt idx="1617">
                        <c:v>858.6</c:v>
                      </c:pt>
                      <c:pt idx="1618">
                        <c:v>860</c:v>
                      </c:pt>
                      <c:pt idx="1619">
                        <c:v>861.5</c:v>
                      </c:pt>
                      <c:pt idx="1620">
                        <c:v>863</c:v>
                      </c:pt>
                      <c:pt idx="1621">
                        <c:v>864.5</c:v>
                      </c:pt>
                      <c:pt idx="1622">
                        <c:v>866</c:v>
                      </c:pt>
                      <c:pt idx="1623">
                        <c:v>867.5</c:v>
                      </c:pt>
                      <c:pt idx="1624">
                        <c:v>869.1</c:v>
                      </c:pt>
                      <c:pt idx="1625">
                        <c:v>870.6</c:v>
                      </c:pt>
                      <c:pt idx="1626">
                        <c:v>872.2</c:v>
                      </c:pt>
                      <c:pt idx="1627">
                        <c:v>873.9</c:v>
                      </c:pt>
                      <c:pt idx="1628">
                        <c:v>875.5</c:v>
                      </c:pt>
                      <c:pt idx="1629">
                        <c:v>877.2</c:v>
                      </c:pt>
                      <c:pt idx="1630">
                        <c:v>878.9</c:v>
                      </c:pt>
                      <c:pt idx="1631">
                        <c:v>880.6</c:v>
                      </c:pt>
                      <c:pt idx="1632">
                        <c:v>882.3</c:v>
                      </c:pt>
                      <c:pt idx="1633">
                        <c:v>884</c:v>
                      </c:pt>
                      <c:pt idx="1634">
                        <c:v>885.8</c:v>
                      </c:pt>
                      <c:pt idx="1635">
                        <c:v>887.6</c:v>
                      </c:pt>
                      <c:pt idx="1636">
                        <c:v>889.4</c:v>
                      </c:pt>
                      <c:pt idx="1637">
                        <c:v>891.2</c:v>
                      </c:pt>
                      <c:pt idx="1638">
                        <c:v>893.1</c:v>
                      </c:pt>
                      <c:pt idx="1639">
                        <c:v>894.9</c:v>
                      </c:pt>
                      <c:pt idx="1640">
                        <c:v>896.8</c:v>
                      </c:pt>
                      <c:pt idx="1641">
                        <c:v>898.7</c:v>
                      </c:pt>
                      <c:pt idx="1642">
                        <c:v>900.7</c:v>
                      </c:pt>
                      <c:pt idx="1643">
                        <c:v>902.6</c:v>
                      </c:pt>
                      <c:pt idx="1644">
                        <c:v>904.6</c:v>
                      </c:pt>
                      <c:pt idx="1645">
                        <c:v>906.6</c:v>
                      </c:pt>
                      <c:pt idx="1646">
                        <c:v>908.6</c:v>
                      </c:pt>
                      <c:pt idx="1647">
                        <c:v>910.7</c:v>
                      </c:pt>
                      <c:pt idx="1648">
                        <c:v>912.7</c:v>
                      </c:pt>
                      <c:pt idx="1649">
                        <c:v>914.8</c:v>
                      </c:pt>
                      <c:pt idx="1650">
                        <c:v>916.9</c:v>
                      </c:pt>
                      <c:pt idx="1651">
                        <c:v>919</c:v>
                      </c:pt>
                      <c:pt idx="1652">
                        <c:v>921.2</c:v>
                      </c:pt>
                      <c:pt idx="1653">
                        <c:v>923.4</c:v>
                      </c:pt>
                      <c:pt idx="1654">
                        <c:v>925.6</c:v>
                      </c:pt>
                      <c:pt idx="1655">
                        <c:v>927.8</c:v>
                      </c:pt>
                      <c:pt idx="1656">
                        <c:v>930</c:v>
                      </c:pt>
                      <c:pt idx="1657">
                        <c:v>932.3</c:v>
                      </c:pt>
                      <c:pt idx="1658">
                        <c:v>934.6</c:v>
                      </c:pt>
                      <c:pt idx="1659">
                        <c:v>936.9</c:v>
                      </c:pt>
                      <c:pt idx="1660">
                        <c:v>939.2</c:v>
                      </c:pt>
                      <c:pt idx="1661">
                        <c:v>941.5</c:v>
                      </c:pt>
                      <c:pt idx="1662">
                        <c:v>943.9</c:v>
                      </c:pt>
                      <c:pt idx="1663">
                        <c:v>946.3</c:v>
                      </c:pt>
                      <c:pt idx="1664">
                        <c:v>948.7</c:v>
                      </c:pt>
                      <c:pt idx="1665">
                        <c:v>951.2</c:v>
                      </c:pt>
                      <c:pt idx="1666">
                        <c:v>953.6</c:v>
                      </c:pt>
                      <c:pt idx="1667">
                        <c:v>956.1</c:v>
                      </c:pt>
                      <c:pt idx="1668">
                        <c:v>958.6</c:v>
                      </c:pt>
                      <c:pt idx="1669">
                        <c:v>961.2</c:v>
                      </c:pt>
                      <c:pt idx="1670">
                        <c:v>963.7</c:v>
                      </c:pt>
                      <c:pt idx="1671">
                        <c:v>966.3</c:v>
                      </c:pt>
                      <c:pt idx="1672">
                        <c:v>968.9</c:v>
                      </c:pt>
                      <c:pt idx="1673">
                        <c:v>971.5</c:v>
                      </c:pt>
                      <c:pt idx="1674">
                        <c:v>974.2</c:v>
                      </c:pt>
                      <c:pt idx="1675">
                        <c:v>976.9</c:v>
                      </c:pt>
                      <c:pt idx="1676">
                        <c:v>979.6</c:v>
                      </c:pt>
                      <c:pt idx="1677">
                        <c:v>982.3</c:v>
                      </c:pt>
                      <c:pt idx="1678">
                        <c:v>985</c:v>
                      </c:pt>
                      <c:pt idx="1679">
                        <c:v>987.8</c:v>
                      </c:pt>
                      <c:pt idx="1680">
                        <c:v>990.6</c:v>
                      </c:pt>
                      <c:pt idx="1681">
                        <c:v>993.4</c:v>
                      </c:pt>
                      <c:pt idx="1682">
                        <c:v>996.3</c:v>
                      </c:pt>
                      <c:pt idx="1683">
                        <c:v>999.1</c:v>
                      </c:pt>
                      <c:pt idx="1684">
                        <c:v>1002</c:v>
                      </c:pt>
                      <c:pt idx="1685">
                        <c:v>1005</c:v>
                      </c:pt>
                      <c:pt idx="1686">
                        <c:v>1008</c:v>
                      </c:pt>
                      <c:pt idx="1687">
                        <c:v>1011</c:v>
                      </c:pt>
                      <c:pt idx="1688">
                        <c:v>1014</c:v>
                      </c:pt>
                      <c:pt idx="1689">
                        <c:v>1017</c:v>
                      </c:pt>
                      <c:pt idx="1690">
                        <c:v>1020</c:v>
                      </c:pt>
                      <c:pt idx="1691">
                        <c:v>1023</c:v>
                      </c:pt>
                      <c:pt idx="1692">
                        <c:v>1026</c:v>
                      </c:pt>
                      <c:pt idx="1693">
                        <c:v>1029</c:v>
                      </c:pt>
                      <c:pt idx="1694">
                        <c:v>1032</c:v>
                      </c:pt>
                      <c:pt idx="1695">
                        <c:v>1036</c:v>
                      </c:pt>
                      <c:pt idx="1696">
                        <c:v>1039</c:v>
                      </c:pt>
                      <c:pt idx="1697">
                        <c:v>1042</c:v>
                      </c:pt>
                      <c:pt idx="1698">
                        <c:v>1045</c:v>
                      </c:pt>
                      <c:pt idx="1699">
                        <c:v>1049</c:v>
                      </c:pt>
                      <c:pt idx="1700">
                        <c:v>1052</c:v>
                      </c:pt>
                      <c:pt idx="1701">
                        <c:v>1055</c:v>
                      </c:pt>
                      <c:pt idx="1702">
                        <c:v>1059</c:v>
                      </c:pt>
                      <c:pt idx="1703">
                        <c:v>1062</c:v>
                      </c:pt>
                      <c:pt idx="1704">
                        <c:v>1065</c:v>
                      </c:pt>
                      <c:pt idx="1705">
                        <c:v>1069</c:v>
                      </c:pt>
                      <c:pt idx="1706">
                        <c:v>1072</c:v>
                      </c:pt>
                      <c:pt idx="1707">
                        <c:v>1076</c:v>
                      </c:pt>
                      <c:pt idx="1708">
                        <c:v>1079</c:v>
                      </c:pt>
                      <c:pt idx="1709">
                        <c:v>1083</c:v>
                      </c:pt>
                      <c:pt idx="1710">
                        <c:v>1086</c:v>
                      </c:pt>
                      <c:pt idx="1711">
                        <c:v>1090</c:v>
                      </c:pt>
                      <c:pt idx="1712">
                        <c:v>1094</c:v>
                      </c:pt>
                      <c:pt idx="1713">
                        <c:v>1097</c:v>
                      </c:pt>
                      <c:pt idx="1714">
                        <c:v>1101</c:v>
                      </c:pt>
                      <c:pt idx="1715">
                        <c:v>1105</c:v>
                      </c:pt>
                      <c:pt idx="1716">
                        <c:v>1109</c:v>
                      </c:pt>
                      <c:pt idx="1717">
                        <c:v>1112</c:v>
                      </c:pt>
                      <c:pt idx="1718">
                        <c:v>1116</c:v>
                      </c:pt>
                      <c:pt idx="1719">
                        <c:v>1120</c:v>
                      </c:pt>
                      <c:pt idx="1720">
                        <c:v>1124</c:v>
                      </c:pt>
                      <c:pt idx="1721">
                        <c:v>1128</c:v>
                      </c:pt>
                      <c:pt idx="1722">
                        <c:v>1132</c:v>
                      </c:pt>
                      <c:pt idx="1723">
                        <c:v>1136</c:v>
                      </c:pt>
                      <c:pt idx="1724">
                        <c:v>1140</c:v>
                      </c:pt>
                      <c:pt idx="1725">
                        <c:v>1144</c:v>
                      </c:pt>
                      <c:pt idx="1726">
                        <c:v>1148</c:v>
                      </c:pt>
                      <c:pt idx="1727">
                        <c:v>1152</c:v>
                      </c:pt>
                      <c:pt idx="1728">
                        <c:v>1156</c:v>
                      </c:pt>
                      <c:pt idx="1729">
                        <c:v>1160</c:v>
                      </c:pt>
                      <c:pt idx="1730">
                        <c:v>1164</c:v>
                      </c:pt>
                      <c:pt idx="1731">
                        <c:v>1169</c:v>
                      </c:pt>
                      <c:pt idx="1732">
                        <c:v>1173</c:v>
                      </c:pt>
                      <c:pt idx="1733">
                        <c:v>1177</c:v>
                      </c:pt>
                      <c:pt idx="1734">
                        <c:v>1181</c:v>
                      </c:pt>
                      <c:pt idx="1735">
                        <c:v>1186</c:v>
                      </c:pt>
                      <c:pt idx="1736">
                        <c:v>1190</c:v>
                      </c:pt>
                      <c:pt idx="1737">
                        <c:v>1195</c:v>
                      </c:pt>
                      <c:pt idx="1738">
                        <c:v>1199</c:v>
                      </c:pt>
                      <c:pt idx="1739">
                        <c:v>1204</c:v>
                      </c:pt>
                      <c:pt idx="1740">
                        <c:v>1208</c:v>
                      </c:pt>
                      <c:pt idx="1741">
                        <c:v>1213</c:v>
                      </c:pt>
                      <c:pt idx="1742">
                        <c:v>1217</c:v>
                      </c:pt>
                      <c:pt idx="1743">
                        <c:v>1222</c:v>
                      </c:pt>
                      <c:pt idx="1744">
                        <c:v>1227</c:v>
                      </c:pt>
                      <c:pt idx="1745">
                        <c:v>1231</c:v>
                      </c:pt>
                      <c:pt idx="1746">
                        <c:v>1236</c:v>
                      </c:pt>
                      <c:pt idx="1747">
                        <c:v>1241</c:v>
                      </c:pt>
                      <c:pt idx="1748">
                        <c:v>1246</c:v>
                      </c:pt>
                      <c:pt idx="1749">
                        <c:v>1250</c:v>
                      </c:pt>
                      <c:pt idx="1750">
                        <c:v>1255</c:v>
                      </c:pt>
                      <c:pt idx="1751">
                        <c:v>1260</c:v>
                      </c:pt>
                      <c:pt idx="1752">
                        <c:v>1265</c:v>
                      </c:pt>
                      <c:pt idx="1753">
                        <c:v>1270</c:v>
                      </c:pt>
                      <c:pt idx="1754">
                        <c:v>1275</c:v>
                      </c:pt>
                      <c:pt idx="1755">
                        <c:v>1280</c:v>
                      </c:pt>
                      <c:pt idx="1756">
                        <c:v>1285</c:v>
                      </c:pt>
                      <c:pt idx="1757">
                        <c:v>1291</c:v>
                      </c:pt>
                      <c:pt idx="1758">
                        <c:v>1296</c:v>
                      </c:pt>
                      <c:pt idx="1759">
                        <c:v>1301</c:v>
                      </c:pt>
                      <c:pt idx="1760">
                        <c:v>1306</c:v>
                      </c:pt>
                      <c:pt idx="1761">
                        <c:v>1311</c:v>
                      </c:pt>
                      <c:pt idx="1762">
                        <c:v>1317</c:v>
                      </c:pt>
                      <c:pt idx="1763">
                        <c:v>1322</c:v>
                      </c:pt>
                      <c:pt idx="1764">
                        <c:v>1328</c:v>
                      </c:pt>
                      <c:pt idx="1765">
                        <c:v>1333</c:v>
                      </c:pt>
                      <c:pt idx="1766">
                        <c:v>1339</c:v>
                      </c:pt>
                      <c:pt idx="1767">
                        <c:v>1344</c:v>
                      </c:pt>
                      <c:pt idx="1768">
                        <c:v>1350</c:v>
                      </c:pt>
                      <c:pt idx="1769">
                        <c:v>1355</c:v>
                      </c:pt>
                      <c:pt idx="1770">
                        <c:v>1361</c:v>
                      </c:pt>
                      <c:pt idx="1771">
                        <c:v>1367</c:v>
                      </c:pt>
                      <c:pt idx="1772">
                        <c:v>1372</c:v>
                      </c:pt>
                      <c:pt idx="1773">
                        <c:v>1378</c:v>
                      </c:pt>
                      <c:pt idx="1774">
                        <c:v>1384</c:v>
                      </c:pt>
                      <c:pt idx="1775">
                        <c:v>1390</c:v>
                      </c:pt>
                      <c:pt idx="1776">
                        <c:v>1396</c:v>
                      </c:pt>
                      <c:pt idx="1777">
                        <c:v>1402</c:v>
                      </c:pt>
                      <c:pt idx="1778">
                        <c:v>1408</c:v>
                      </c:pt>
                      <c:pt idx="1779">
                        <c:v>1414</c:v>
                      </c:pt>
                      <c:pt idx="1780">
                        <c:v>1420</c:v>
                      </c:pt>
                      <c:pt idx="1781">
                        <c:v>1426</c:v>
                      </c:pt>
                      <c:pt idx="1782">
                        <c:v>1432</c:v>
                      </c:pt>
                      <c:pt idx="1783">
                        <c:v>1439</c:v>
                      </c:pt>
                      <c:pt idx="1784">
                        <c:v>1445</c:v>
                      </c:pt>
                      <c:pt idx="1785">
                        <c:v>1451</c:v>
                      </c:pt>
                      <c:pt idx="1786">
                        <c:v>1458</c:v>
                      </c:pt>
                      <c:pt idx="1787">
                        <c:v>1464</c:v>
                      </c:pt>
                      <c:pt idx="1788">
                        <c:v>1471</c:v>
                      </c:pt>
                      <c:pt idx="1789">
                        <c:v>1477</c:v>
                      </c:pt>
                      <c:pt idx="1790">
                        <c:v>1484</c:v>
                      </c:pt>
                      <c:pt idx="1791">
                        <c:v>1491</c:v>
                      </c:pt>
                      <c:pt idx="1792">
                        <c:v>1497</c:v>
                      </c:pt>
                      <c:pt idx="1793">
                        <c:v>1504</c:v>
                      </c:pt>
                      <c:pt idx="1794">
                        <c:v>1511</c:v>
                      </c:pt>
                      <c:pt idx="1795">
                        <c:v>1518</c:v>
                      </c:pt>
                      <c:pt idx="1796">
                        <c:v>1524</c:v>
                      </c:pt>
                      <c:pt idx="1797">
                        <c:v>1531</c:v>
                      </c:pt>
                      <c:pt idx="1798">
                        <c:v>1538</c:v>
                      </c:pt>
                      <c:pt idx="1799">
                        <c:v>1545</c:v>
                      </c:pt>
                      <c:pt idx="1800">
                        <c:v>1553</c:v>
                      </c:pt>
                      <c:pt idx="1801">
                        <c:v>1560</c:v>
                      </c:pt>
                      <c:pt idx="1802">
                        <c:v>1567</c:v>
                      </c:pt>
                      <c:pt idx="1803">
                        <c:v>1574</c:v>
                      </c:pt>
                      <c:pt idx="1804">
                        <c:v>1582</c:v>
                      </c:pt>
                      <c:pt idx="1805">
                        <c:v>1589</c:v>
                      </c:pt>
                      <c:pt idx="1806">
                        <c:v>1596</c:v>
                      </c:pt>
                      <c:pt idx="1807">
                        <c:v>1604</c:v>
                      </c:pt>
                      <c:pt idx="1808">
                        <c:v>1611</c:v>
                      </c:pt>
                      <c:pt idx="1809">
                        <c:v>1619</c:v>
                      </c:pt>
                      <c:pt idx="1810">
                        <c:v>1627</c:v>
                      </c:pt>
                      <c:pt idx="1811">
                        <c:v>1635</c:v>
                      </c:pt>
                      <c:pt idx="1812">
                        <c:v>1642</c:v>
                      </c:pt>
                      <c:pt idx="1813">
                        <c:v>1650</c:v>
                      </c:pt>
                      <c:pt idx="1814">
                        <c:v>1658</c:v>
                      </c:pt>
                      <c:pt idx="1815">
                        <c:v>1666</c:v>
                      </c:pt>
                      <c:pt idx="1816">
                        <c:v>1674</c:v>
                      </c:pt>
                      <c:pt idx="1817">
                        <c:v>1682</c:v>
                      </c:pt>
                      <c:pt idx="1818">
                        <c:v>1690</c:v>
                      </c:pt>
                      <c:pt idx="1819">
                        <c:v>1699</c:v>
                      </c:pt>
                      <c:pt idx="1820">
                        <c:v>1707</c:v>
                      </c:pt>
                      <c:pt idx="1821">
                        <c:v>1715</c:v>
                      </c:pt>
                      <c:pt idx="1822">
                        <c:v>1724</c:v>
                      </c:pt>
                      <c:pt idx="1823">
                        <c:v>1732</c:v>
                      </c:pt>
                      <c:pt idx="1824">
                        <c:v>1741</c:v>
                      </c:pt>
                      <c:pt idx="1825">
                        <c:v>1749</c:v>
                      </c:pt>
                      <c:pt idx="1826">
                        <c:v>1758</c:v>
                      </c:pt>
                      <c:pt idx="1827">
                        <c:v>1767</c:v>
                      </c:pt>
                      <c:pt idx="1828">
                        <c:v>1775</c:v>
                      </c:pt>
                      <c:pt idx="1829">
                        <c:v>1784</c:v>
                      </c:pt>
                      <c:pt idx="1830">
                        <c:v>1793</c:v>
                      </c:pt>
                      <c:pt idx="1831">
                        <c:v>1802</c:v>
                      </c:pt>
                      <c:pt idx="1832">
                        <c:v>1811</c:v>
                      </c:pt>
                      <c:pt idx="1833">
                        <c:v>1821</c:v>
                      </c:pt>
                      <c:pt idx="1834">
                        <c:v>1830</c:v>
                      </c:pt>
                      <c:pt idx="1835">
                        <c:v>1839</c:v>
                      </c:pt>
                      <c:pt idx="1836">
                        <c:v>1849</c:v>
                      </c:pt>
                      <c:pt idx="1837">
                        <c:v>1858</c:v>
                      </c:pt>
                      <c:pt idx="1838">
                        <c:v>1867</c:v>
                      </c:pt>
                      <c:pt idx="1839">
                        <c:v>1877</c:v>
                      </c:pt>
                      <c:pt idx="1840">
                        <c:v>1887</c:v>
                      </c:pt>
                      <c:pt idx="1841">
                        <c:v>1897</c:v>
                      </c:pt>
                      <c:pt idx="1842">
                        <c:v>1906</c:v>
                      </c:pt>
                      <c:pt idx="1843">
                        <c:v>1916</c:v>
                      </c:pt>
                      <c:pt idx="1844">
                        <c:v>1926</c:v>
                      </c:pt>
                      <c:pt idx="1845">
                        <c:v>1936</c:v>
                      </c:pt>
                      <c:pt idx="1846">
                        <c:v>1946</c:v>
                      </c:pt>
                      <c:pt idx="1847">
                        <c:v>1957</c:v>
                      </c:pt>
                      <c:pt idx="1848">
                        <c:v>1967</c:v>
                      </c:pt>
                      <c:pt idx="1849">
                        <c:v>1977</c:v>
                      </c:pt>
                      <c:pt idx="1850">
                        <c:v>1988</c:v>
                      </c:pt>
                      <c:pt idx="1851">
                        <c:v>1998</c:v>
                      </c:pt>
                      <c:pt idx="1852">
                        <c:v>2009</c:v>
                      </c:pt>
                      <c:pt idx="1853">
                        <c:v>2020</c:v>
                      </c:pt>
                      <c:pt idx="1854">
                        <c:v>2030</c:v>
                      </c:pt>
                      <c:pt idx="1855">
                        <c:v>2041</c:v>
                      </c:pt>
                      <c:pt idx="1856">
                        <c:v>2052</c:v>
                      </c:pt>
                      <c:pt idx="1857">
                        <c:v>2063</c:v>
                      </c:pt>
                      <c:pt idx="1858">
                        <c:v>2074</c:v>
                      </c:pt>
                      <c:pt idx="1859">
                        <c:v>2086</c:v>
                      </c:pt>
                      <c:pt idx="1860">
                        <c:v>2097</c:v>
                      </c:pt>
                      <c:pt idx="1861">
                        <c:v>2108</c:v>
                      </c:pt>
                      <c:pt idx="1862">
                        <c:v>2120</c:v>
                      </c:pt>
                      <c:pt idx="1863">
                        <c:v>2131</c:v>
                      </c:pt>
                      <c:pt idx="1864">
                        <c:v>2143</c:v>
                      </c:pt>
                      <c:pt idx="1865">
                        <c:v>2155</c:v>
                      </c:pt>
                      <c:pt idx="1866">
                        <c:v>2167</c:v>
                      </c:pt>
                      <c:pt idx="1867">
                        <c:v>2179</c:v>
                      </c:pt>
                      <c:pt idx="1868">
                        <c:v>2191</c:v>
                      </c:pt>
                      <c:pt idx="1869">
                        <c:v>2203</c:v>
                      </c:pt>
                      <c:pt idx="1870">
                        <c:v>2215</c:v>
                      </c:pt>
                      <c:pt idx="1871">
                        <c:v>2227</c:v>
                      </c:pt>
                      <c:pt idx="1872">
                        <c:v>2240</c:v>
                      </c:pt>
                      <c:pt idx="1873">
                        <c:v>2252</c:v>
                      </c:pt>
                      <c:pt idx="1874">
                        <c:v>2265</c:v>
                      </c:pt>
                      <c:pt idx="1875">
                        <c:v>2277</c:v>
                      </c:pt>
                      <c:pt idx="1876">
                        <c:v>2290</c:v>
                      </c:pt>
                      <c:pt idx="1877">
                        <c:v>2303</c:v>
                      </c:pt>
                      <c:pt idx="1878">
                        <c:v>2316</c:v>
                      </c:pt>
                      <c:pt idx="1879">
                        <c:v>2329</c:v>
                      </c:pt>
                      <c:pt idx="1880">
                        <c:v>2342</c:v>
                      </c:pt>
                      <c:pt idx="1881">
                        <c:v>2356</c:v>
                      </c:pt>
                      <c:pt idx="1882">
                        <c:v>2369</c:v>
                      </c:pt>
                      <c:pt idx="1883">
                        <c:v>2383</c:v>
                      </c:pt>
                      <c:pt idx="1884">
                        <c:v>2396</c:v>
                      </c:pt>
                      <c:pt idx="1885">
                        <c:v>2410</c:v>
                      </c:pt>
                      <c:pt idx="1886">
                        <c:v>2424</c:v>
                      </c:pt>
                      <c:pt idx="1887">
                        <c:v>2438</c:v>
                      </c:pt>
                      <c:pt idx="1888">
                        <c:v>2452</c:v>
                      </c:pt>
                      <c:pt idx="1889">
                        <c:v>2466</c:v>
                      </c:pt>
                      <c:pt idx="1890">
                        <c:v>2480</c:v>
                      </c:pt>
                      <c:pt idx="1891">
                        <c:v>2494</c:v>
                      </c:pt>
                      <c:pt idx="1892">
                        <c:v>2509</c:v>
                      </c:pt>
                      <c:pt idx="1893">
                        <c:v>2523</c:v>
                      </c:pt>
                      <c:pt idx="1894">
                        <c:v>2538</c:v>
                      </c:pt>
                      <c:pt idx="1895">
                        <c:v>2553</c:v>
                      </c:pt>
                      <c:pt idx="1896">
                        <c:v>2568</c:v>
                      </c:pt>
                      <c:pt idx="1897">
                        <c:v>2583</c:v>
                      </c:pt>
                      <c:pt idx="1898">
                        <c:v>2598</c:v>
                      </c:pt>
                      <c:pt idx="1899">
                        <c:v>2613</c:v>
                      </c:pt>
                      <c:pt idx="1900">
                        <c:v>2629</c:v>
                      </c:pt>
                      <c:pt idx="1901">
                        <c:v>2644</c:v>
                      </c:pt>
                      <c:pt idx="1902">
                        <c:v>2660</c:v>
                      </c:pt>
                      <c:pt idx="1903">
                        <c:v>2675</c:v>
                      </c:pt>
                      <c:pt idx="1904">
                        <c:v>2691</c:v>
                      </c:pt>
                      <c:pt idx="1905">
                        <c:v>2707</c:v>
                      </c:pt>
                      <c:pt idx="1906">
                        <c:v>2723</c:v>
                      </c:pt>
                      <c:pt idx="1907">
                        <c:v>2739</c:v>
                      </c:pt>
                      <c:pt idx="1908">
                        <c:v>2755</c:v>
                      </c:pt>
                      <c:pt idx="1909">
                        <c:v>2772</c:v>
                      </c:pt>
                      <c:pt idx="1910">
                        <c:v>2788</c:v>
                      </c:pt>
                      <c:pt idx="1911">
                        <c:v>2805</c:v>
                      </c:pt>
                      <c:pt idx="1912">
                        <c:v>2822</c:v>
                      </c:pt>
                      <c:pt idx="1913">
                        <c:v>2839</c:v>
                      </c:pt>
                      <c:pt idx="1914">
                        <c:v>2856</c:v>
                      </c:pt>
                      <c:pt idx="1915">
                        <c:v>2873</c:v>
                      </c:pt>
                      <c:pt idx="1916">
                        <c:v>2890</c:v>
                      </c:pt>
                      <c:pt idx="1917">
                        <c:v>2907</c:v>
                      </c:pt>
                      <c:pt idx="1918">
                        <c:v>2925</c:v>
                      </c:pt>
                      <c:pt idx="1919">
                        <c:v>2942</c:v>
                      </c:pt>
                      <c:pt idx="1920">
                        <c:v>2960</c:v>
                      </c:pt>
                      <c:pt idx="1921">
                        <c:v>2978</c:v>
                      </c:pt>
                      <c:pt idx="1922">
                        <c:v>2996</c:v>
                      </c:pt>
                      <c:pt idx="1923">
                        <c:v>3014</c:v>
                      </c:pt>
                      <c:pt idx="1924">
                        <c:v>3032</c:v>
                      </c:pt>
                      <c:pt idx="1925">
                        <c:v>3050</c:v>
                      </c:pt>
                      <c:pt idx="1926">
                        <c:v>3069</c:v>
                      </c:pt>
                      <c:pt idx="1927">
                        <c:v>3087</c:v>
                      </c:pt>
                      <c:pt idx="1928">
                        <c:v>3106</c:v>
                      </c:pt>
                      <c:pt idx="1929">
                        <c:v>3125</c:v>
                      </c:pt>
                      <c:pt idx="1930">
                        <c:v>3144</c:v>
                      </c:pt>
                      <c:pt idx="1931">
                        <c:v>3163</c:v>
                      </c:pt>
                      <c:pt idx="1932">
                        <c:v>3182</c:v>
                      </c:pt>
                      <c:pt idx="1933">
                        <c:v>3201</c:v>
                      </c:pt>
                      <c:pt idx="1934">
                        <c:v>3221</c:v>
                      </c:pt>
                      <c:pt idx="1935">
                        <c:v>3240</c:v>
                      </c:pt>
                      <c:pt idx="1936">
                        <c:v>3260</c:v>
                      </c:pt>
                      <c:pt idx="1937">
                        <c:v>3280</c:v>
                      </c:pt>
                      <c:pt idx="1938">
                        <c:v>3300</c:v>
                      </c:pt>
                      <c:pt idx="1939">
                        <c:v>3320</c:v>
                      </c:pt>
                      <c:pt idx="1940">
                        <c:v>3340</c:v>
                      </c:pt>
                      <c:pt idx="1941">
                        <c:v>3360</c:v>
                      </c:pt>
                      <c:pt idx="1942">
                        <c:v>3381</c:v>
                      </c:pt>
                      <c:pt idx="1943">
                        <c:v>3401</c:v>
                      </c:pt>
                      <c:pt idx="1944">
                        <c:v>3422</c:v>
                      </c:pt>
                      <c:pt idx="1945">
                        <c:v>3443</c:v>
                      </c:pt>
                      <c:pt idx="1946">
                        <c:v>3464</c:v>
                      </c:pt>
                      <c:pt idx="1947">
                        <c:v>3485</c:v>
                      </c:pt>
                      <c:pt idx="1948">
                        <c:v>3506</c:v>
                      </c:pt>
                      <c:pt idx="1949">
                        <c:v>3528</c:v>
                      </c:pt>
                      <c:pt idx="1950">
                        <c:v>3549</c:v>
                      </c:pt>
                      <c:pt idx="1951">
                        <c:v>3571</c:v>
                      </c:pt>
                      <c:pt idx="1952">
                        <c:v>3592</c:v>
                      </c:pt>
                      <c:pt idx="1953">
                        <c:v>3614</c:v>
                      </c:pt>
                      <c:pt idx="1954">
                        <c:v>3636</c:v>
                      </c:pt>
                      <c:pt idx="1955">
                        <c:v>3658</c:v>
                      </c:pt>
                      <c:pt idx="1956">
                        <c:v>3680</c:v>
                      </c:pt>
                      <c:pt idx="1957">
                        <c:v>3703</c:v>
                      </c:pt>
                      <c:pt idx="1958">
                        <c:v>3725</c:v>
                      </c:pt>
                      <c:pt idx="1959">
                        <c:v>3748</c:v>
                      </c:pt>
                      <c:pt idx="1960">
                        <c:v>3771</c:v>
                      </c:pt>
                      <c:pt idx="1961">
                        <c:v>3793</c:v>
                      </c:pt>
                      <c:pt idx="1962">
                        <c:v>3816</c:v>
                      </c:pt>
                      <c:pt idx="1963">
                        <c:v>3839</c:v>
                      </c:pt>
                      <c:pt idx="1964">
                        <c:v>3863</c:v>
                      </c:pt>
                      <c:pt idx="1965">
                        <c:v>3886</c:v>
                      </c:pt>
                      <c:pt idx="1966">
                        <c:v>3910</c:v>
                      </c:pt>
                      <c:pt idx="1967">
                        <c:v>3933</c:v>
                      </c:pt>
                      <c:pt idx="1968">
                        <c:v>3957</c:v>
                      </c:pt>
                      <c:pt idx="1969">
                        <c:v>3981</c:v>
                      </c:pt>
                      <c:pt idx="1970">
                        <c:v>4005</c:v>
                      </c:pt>
                      <c:pt idx="1971">
                        <c:v>4029</c:v>
                      </c:pt>
                      <c:pt idx="1972">
                        <c:v>4053</c:v>
                      </c:pt>
                      <c:pt idx="1973">
                        <c:v>4077</c:v>
                      </c:pt>
                      <c:pt idx="1974">
                        <c:v>4102</c:v>
                      </c:pt>
                      <c:pt idx="1975">
                        <c:v>4127</c:v>
                      </c:pt>
                      <c:pt idx="1976">
                        <c:v>4151</c:v>
                      </c:pt>
                      <c:pt idx="1977">
                        <c:v>4176</c:v>
                      </c:pt>
                      <c:pt idx="1978">
                        <c:v>4201</c:v>
                      </c:pt>
                      <c:pt idx="1979">
                        <c:v>4226</c:v>
                      </c:pt>
                      <c:pt idx="1980">
                        <c:v>4252</c:v>
                      </c:pt>
                      <c:pt idx="1981">
                        <c:v>4277</c:v>
                      </c:pt>
                      <c:pt idx="1982">
                        <c:v>4303</c:v>
                      </c:pt>
                      <c:pt idx="1983">
                        <c:v>4328</c:v>
                      </c:pt>
                      <c:pt idx="1984">
                        <c:v>4354</c:v>
                      </c:pt>
                      <c:pt idx="1985">
                        <c:v>4380</c:v>
                      </c:pt>
                      <c:pt idx="1986">
                        <c:v>4406</c:v>
                      </c:pt>
                      <c:pt idx="1987">
                        <c:v>4432</c:v>
                      </c:pt>
                      <c:pt idx="1988">
                        <c:v>4459</c:v>
                      </c:pt>
                      <c:pt idx="1989">
                        <c:v>4485</c:v>
                      </c:pt>
                      <c:pt idx="1990">
                        <c:v>4512</c:v>
                      </c:pt>
                      <c:pt idx="1991">
                        <c:v>4538</c:v>
                      </c:pt>
                      <c:pt idx="1992">
                        <c:v>4565</c:v>
                      </c:pt>
                      <c:pt idx="1993">
                        <c:v>4592</c:v>
                      </c:pt>
                      <c:pt idx="1994">
                        <c:v>4620</c:v>
                      </c:pt>
                      <c:pt idx="1995">
                        <c:v>4647</c:v>
                      </c:pt>
                      <c:pt idx="1996">
                        <c:v>4674</c:v>
                      </c:pt>
                      <c:pt idx="1997">
                        <c:v>4702</c:v>
                      </c:pt>
                      <c:pt idx="1998">
                        <c:v>4730</c:v>
                      </c:pt>
                      <c:pt idx="1999">
                        <c:v>4758</c:v>
                      </c:pt>
                      <c:pt idx="2000">
                        <c:v>4786</c:v>
                      </c:pt>
                      <c:pt idx="2001">
                        <c:v>4814</c:v>
                      </c:pt>
                      <c:pt idx="2002">
                        <c:v>4842</c:v>
                      </c:pt>
                      <c:pt idx="2003">
                        <c:v>4871</c:v>
                      </c:pt>
                      <c:pt idx="2004">
                        <c:v>4900</c:v>
                      </c:pt>
                      <c:pt idx="2005">
                        <c:v>4929</c:v>
                      </c:pt>
                      <c:pt idx="2006">
                        <c:v>4958</c:v>
                      </c:pt>
                      <c:pt idx="2007">
                        <c:v>4987</c:v>
                      </c:pt>
                      <c:pt idx="2008">
                        <c:v>5016</c:v>
                      </c:pt>
                      <c:pt idx="2009">
                        <c:v>5046</c:v>
                      </c:pt>
                      <c:pt idx="2010">
                        <c:v>5076</c:v>
                      </c:pt>
                      <c:pt idx="2011">
                        <c:v>5106</c:v>
                      </c:pt>
                      <c:pt idx="2012">
                        <c:v>5136</c:v>
                      </c:pt>
                      <c:pt idx="2013">
                        <c:v>5166</c:v>
                      </c:pt>
                      <c:pt idx="2014">
                        <c:v>5197</c:v>
                      </c:pt>
                      <c:pt idx="2015">
                        <c:v>5227</c:v>
                      </c:pt>
                      <c:pt idx="2016">
                        <c:v>5258</c:v>
                      </c:pt>
                      <c:pt idx="2017">
                        <c:v>5289</c:v>
                      </c:pt>
                      <c:pt idx="2018">
                        <c:v>5321</c:v>
                      </c:pt>
                      <c:pt idx="2019">
                        <c:v>5352</c:v>
                      </c:pt>
                      <c:pt idx="2020">
                        <c:v>5384</c:v>
                      </c:pt>
                      <c:pt idx="2021">
                        <c:v>5416</c:v>
                      </c:pt>
                      <c:pt idx="2022">
                        <c:v>5449</c:v>
                      </c:pt>
                      <c:pt idx="2023">
                        <c:v>5481</c:v>
                      </c:pt>
                      <c:pt idx="2024">
                        <c:v>5514</c:v>
                      </c:pt>
                      <c:pt idx="2025">
                        <c:v>5547</c:v>
                      </c:pt>
                      <c:pt idx="2026">
                        <c:v>5580</c:v>
                      </c:pt>
                      <c:pt idx="2027">
                        <c:v>5614</c:v>
                      </c:pt>
                      <c:pt idx="2028">
                        <c:v>5648</c:v>
                      </c:pt>
                      <c:pt idx="2029">
                        <c:v>5682</c:v>
                      </c:pt>
                      <c:pt idx="2030">
                        <c:v>5716</c:v>
                      </c:pt>
                      <c:pt idx="2031">
                        <c:v>5751</c:v>
                      </c:pt>
                      <c:pt idx="2032">
                        <c:v>5786</c:v>
                      </c:pt>
                      <c:pt idx="2033">
                        <c:v>5821</c:v>
                      </c:pt>
                      <c:pt idx="2034">
                        <c:v>5857</c:v>
                      </c:pt>
                      <c:pt idx="2035">
                        <c:v>5893</c:v>
                      </c:pt>
                      <c:pt idx="2036">
                        <c:v>5929</c:v>
                      </c:pt>
                      <c:pt idx="2037">
                        <c:v>5966</c:v>
                      </c:pt>
                      <c:pt idx="2038">
                        <c:v>6003</c:v>
                      </c:pt>
                      <c:pt idx="2039">
                        <c:v>6041</c:v>
                      </c:pt>
                      <c:pt idx="2040">
                        <c:v>6078</c:v>
                      </c:pt>
                      <c:pt idx="2041">
                        <c:v>6117</c:v>
                      </c:pt>
                      <c:pt idx="2042">
                        <c:v>6155</c:v>
                      </c:pt>
                      <c:pt idx="2043">
                        <c:v>6194</c:v>
                      </c:pt>
                      <c:pt idx="2044">
                        <c:v>6233</c:v>
                      </c:pt>
                      <c:pt idx="2045">
                        <c:v>6273</c:v>
                      </c:pt>
                      <c:pt idx="2046">
                        <c:v>6314</c:v>
                      </c:pt>
                      <c:pt idx="2047">
                        <c:v>6354</c:v>
                      </c:pt>
                      <c:pt idx="2048">
                        <c:v>6396</c:v>
                      </c:pt>
                      <c:pt idx="2049">
                        <c:v>6437</c:v>
                      </c:pt>
                      <c:pt idx="2050">
                        <c:v>6479</c:v>
                      </c:pt>
                      <c:pt idx="2051">
                        <c:v>6522</c:v>
                      </c:pt>
                      <c:pt idx="2052">
                        <c:v>6565</c:v>
                      </c:pt>
                      <c:pt idx="2053">
                        <c:v>6609</c:v>
                      </c:pt>
                      <c:pt idx="2054">
                        <c:v>6653</c:v>
                      </c:pt>
                      <c:pt idx="2055">
                        <c:v>6698</c:v>
                      </c:pt>
                      <c:pt idx="2056">
                        <c:v>6743</c:v>
                      </c:pt>
                      <c:pt idx="2057">
                        <c:v>6789</c:v>
                      </c:pt>
                      <c:pt idx="2058">
                        <c:v>6836</c:v>
                      </c:pt>
                      <c:pt idx="2059">
                        <c:v>6883</c:v>
                      </c:pt>
                      <c:pt idx="2060">
                        <c:v>6931</c:v>
                      </c:pt>
                      <c:pt idx="2061">
                        <c:v>6979</c:v>
                      </c:pt>
                      <c:pt idx="2062">
                        <c:v>7028</c:v>
                      </c:pt>
                      <c:pt idx="2063">
                        <c:v>7078</c:v>
                      </c:pt>
                      <c:pt idx="2064">
                        <c:v>7129</c:v>
                      </c:pt>
                      <c:pt idx="2065">
                        <c:v>7180</c:v>
                      </c:pt>
                      <c:pt idx="2066">
                        <c:v>7232</c:v>
                      </c:pt>
                      <c:pt idx="2067">
                        <c:v>7284</c:v>
                      </c:pt>
                      <c:pt idx="2068">
                        <c:v>7338</c:v>
                      </c:pt>
                      <c:pt idx="2069">
                        <c:v>7392</c:v>
                      </c:pt>
                      <c:pt idx="2070">
                        <c:v>7447</c:v>
                      </c:pt>
                      <c:pt idx="2071">
                        <c:v>7502</c:v>
                      </c:pt>
                      <c:pt idx="2072">
                        <c:v>7559</c:v>
                      </c:pt>
                      <c:pt idx="2073">
                        <c:v>7616</c:v>
                      </c:pt>
                      <c:pt idx="2074">
                        <c:v>7674</c:v>
                      </c:pt>
                      <c:pt idx="2075">
                        <c:v>7733</c:v>
                      </c:pt>
                      <c:pt idx="2076">
                        <c:v>7793</c:v>
                      </c:pt>
                      <c:pt idx="2077">
                        <c:v>7854</c:v>
                      </c:pt>
                      <c:pt idx="2078">
                        <c:v>7916</c:v>
                      </c:pt>
                      <c:pt idx="2079">
                        <c:v>7978</c:v>
                      </c:pt>
                      <c:pt idx="2080">
                        <c:v>8042</c:v>
                      </c:pt>
                      <c:pt idx="2081">
                        <c:v>8106</c:v>
                      </c:pt>
                      <c:pt idx="2082">
                        <c:v>8172</c:v>
                      </c:pt>
                      <c:pt idx="2083">
                        <c:v>8238</c:v>
                      </c:pt>
                      <c:pt idx="2084">
                        <c:v>8305</c:v>
                      </c:pt>
                      <c:pt idx="2085">
                        <c:v>8374</c:v>
                      </c:pt>
                      <c:pt idx="2086">
                        <c:v>8443</c:v>
                      </c:pt>
                      <c:pt idx="2087">
                        <c:v>8514</c:v>
                      </c:pt>
                      <c:pt idx="2088">
                        <c:v>8585</c:v>
                      </c:pt>
                      <c:pt idx="2089">
                        <c:v>8658</c:v>
                      </c:pt>
                      <c:pt idx="2090">
                        <c:v>8731</c:v>
                      </c:pt>
                      <c:pt idx="2091">
                        <c:v>8806</c:v>
                      </c:pt>
                      <c:pt idx="2092">
                        <c:v>8882</c:v>
                      </c:pt>
                      <c:pt idx="2093">
                        <c:v>8958</c:v>
                      </c:pt>
                      <c:pt idx="2094">
                        <c:v>9036</c:v>
                      </c:pt>
                      <c:pt idx="2095">
                        <c:v>9115</c:v>
                      </c:pt>
                      <c:pt idx="2096">
                        <c:v>9196</c:v>
                      </c:pt>
                      <c:pt idx="2097">
                        <c:v>9277</c:v>
                      </c:pt>
                      <c:pt idx="2098">
                        <c:v>9359</c:v>
                      </c:pt>
                      <c:pt idx="2099">
                        <c:v>9443</c:v>
                      </c:pt>
                      <c:pt idx="2100">
                        <c:v>9527</c:v>
                      </c:pt>
                      <c:pt idx="2101">
                        <c:v>9613</c:v>
                      </c:pt>
                      <c:pt idx="2102">
                        <c:v>9700</c:v>
                      </c:pt>
                      <c:pt idx="2103">
                        <c:v>9788</c:v>
                      </c:pt>
                      <c:pt idx="2104">
                        <c:v>9877</c:v>
                      </c:pt>
                      <c:pt idx="2105">
                        <c:v>9968</c:v>
                      </c:pt>
                      <c:pt idx="2106">
                        <c:v>10060</c:v>
                      </c:pt>
                      <c:pt idx="2107">
                        <c:v>10150</c:v>
                      </c:pt>
                      <c:pt idx="2108">
                        <c:v>10250</c:v>
                      </c:pt>
                      <c:pt idx="2109">
                        <c:v>10340</c:v>
                      </c:pt>
                      <c:pt idx="2110">
                        <c:v>10440</c:v>
                      </c:pt>
                      <c:pt idx="2111">
                        <c:v>10530</c:v>
                      </c:pt>
                      <c:pt idx="2112">
                        <c:v>10630</c:v>
                      </c:pt>
                      <c:pt idx="2113">
                        <c:v>10730</c:v>
                      </c:pt>
                      <c:pt idx="2114">
                        <c:v>10830</c:v>
                      </c:pt>
                      <c:pt idx="2115">
                        <c:v>10930</c:v>
                      </c:pt>
                      <c:pt idx="2116">
                        <c:v>11030</c:v>
                      </c:pt>
                      <c:pt idx="2117">
                        <c:v>11140</c:v>
                      </c:pt>
                      <c:pt idx="2118">
                        <c:v>11240</c:v>
                      </c:pt>
                      <c:pt idx="2119">
                        <c:v>11350</c:v>
                      </c:pt>
                      <c:pt idx="2120">
                        <c:v>11450</c:v>
                      </c:pt>
                      <c:pt idx="2121">
                        <c:v>11560</c:v>
                      </c:pt>
                      <c:pt idx="2122">
                        <c:v>11670</c:v>
                      </c:pt>
                      <c:pt idx="2123">
                        <c:v>11770</c:v>
                      </c:pt>
                      <c:pt idx="2124">
                        <c:v>11880</c:v>
                      </c:pt>
                      <c:pt idx="2125">
                        <c:v>11990</c:v>
                      </c:pt>
                      <c:pt idx="2126">
                        <c:v>12100</c:v>
                      </c:pt>
                      <c:pt idx="2127">
                        <c:v>12210</c:v>
                      </c:pt>
                      <c:pt idx="2128">
                        <c:v>12320</c:v>
                      </c:pt>
                      <c:pt idx="2129">
                        <c:v>12440</c:v>
                      </c:pt>
                      <c:pt idx="2130">
                        <c:v>12550</c:v>
                      </c:pt>
                      <c:pt idx="2131">
                        <c:v>12660</c:v>
                      </c:pt>
                      <c:pt idx="2132">
                        <c:v>12770</c:v>
                      </c:pt>
                      <c:pt idx="2133">
                        <c:v>12890</c:v>
                      </c:pt>
                      <c:pt idx="2134">
                        <c:v>13000</c:v>
                      </c:pt>
                      <c:pt idx="2135">
                        <c:v>13120</c:v>
                      </c:pt>
                      <c:pt idx="2136">
                        <c:v>13230</c:v>
                      </c:pt>
                      <c:pt idx="2137">
                        <c:v>13340</c:v>
                      </c:pt>
                      <c:pt idx="2138">
                        <c:v>13460</c:v>
                      </c:pt>
                      <c:pt idx="2139">
                        <c:v>13570</c:v>
                      </c:pt>
                      <c:pt idx="2140">
                        <c:v>13680</c:v>
                      </c:pt>
                      <c:pt idx="2141">
                        <c:v>13800</c:v>
                      </c:pt>
                      <c:pt idx="2142">
                        <c:v>13910</c:v>
                      </c:pt>
                      <c:pt idx="2143">
                        <c:v>14020</c:v>
                      </c:pt>
                      <c:pt idx="2144">
                        <c:v>14130</c:v>
                      </c:pt>
                      <c:pt idx="2145">
                        <c:v>14240</c:v>
                      </c:pt>
                      <c:pt idx="2146">
                        <c:v>14350</c:v>
                      </c:pt>
                      <c:pt idx="2147">
                        <c:v>14460</c:v>
                      </c:pt>
                      <c:pt idx="2148">
                        <c:v>14570</c:v>
                      </c:pt>
                      <c:pt idx="2149">
                        <c:v>14680</c:v>
                      </c:pt>
                      <c:pt idx="2150">
                        <c:v>14780</c:v>
                      </c:pt>
                      <c:pt idx="2151">
                        <c:v>14890</c:v>
                      </c:pt>
                      <c:pt idx="2152">
                        <c:v>14990</c:v>
                      </c:pt>
                      <c:pt idx="2153">
                        <c:v>15090</c:v>
                      </c:pt>
                      <c:pt idx="2154">
                        <c:v>15190</c:v>
                      </c:pt>
                      <c:pt idx="2155">
                        <c:v>15290</c:v>
                      </c:pt>
                      <c:pt idx="2156">
                        <c:v>15390</c:v>
                      </c:pt>
                      <c:pt idx="2157">
                        <c:v>15480</c:v>
                      </c:pt>
                      <c:pt idx="2158">
                        <c:v>15580</c:v>
                      </c:pt>
                      <c:pt idx="2159">
                        <c:v>15670</c:v>
                      </c:pt>
                      <c:pt idx="2160">
                        <c:v>15760</c:v>
                      </c:pt>
                      <c:pt idx="2161">
                        <c:v>15840</c:v>
                      </c:pt>
                      <c:pt idx="2162">
                        <c:v>15930</c:v>
                      </c:pt>
                      <c:pt idx="2163">
                        <c:v>16010</c:v>
                      </c:pt>
                      <c:pt idx="2164">
                        <c:v>16090</c:v>
                      </c:pt>
                      <c:pt idx="2165">
                        <c:v>16160</c:v>
                      </c:pt>
                      <c:pt idx="2166">
                        <c:v>16240</c:v>
                      </c:pt>
                      <c:pt idx="2167">
                        <c:v>16310</c:v>
                      </c:pt>
                      <c:pt idx="2168">
                        <c:v>16380</c:v>
                      </c:pt>
                      <c:pt idx="2169">
                        <c:v>16440</c:v>
                      </c:pt>
                      <c:pt idx="2170">
                        <c:v>16500</c:v>
                      </c:pt>
                      <c:pt idx="2171">
                        <c:v>16560</c:v>
                      </c:pt>
                      <c:pt idx="2172">
                        <c:v>16610</c:v>
                      </c:pt>
                      <c:pt idx="2173">
                        <c:v>16670</c:v>
                      </c:pt>
                      <c:pt idx="2174">
                        <c:v>16710</c:v>
                      </c:pt>
                      <c:pt idx="2175">
                        <c:v>16760</c:v>
                      </c:pt>
                      <c:pt idx="2176">
                        <c:v>16800</c:v>
                      </c:pt>
                      <c:pt idx="2177">
                        <c:v>16840</c:v>
                      </c:pt>
                      <c:pt idx="2178">
                        <c:v>16870</c:v>
                      </c:pt>
                      <c:pt idx="2179">
                        <c:v>16900</c:v>
                      </c:pt>
                      <c:pt idx="2180">
                        <c:v>16930</c:v>
                      </c:pt>
                      <c:pt idx="2181">
                        <c:v>16950</c:v>
                      </c:pt>
                      <c:pt idx="2182">
                        <c:v>16970</c:v>
                      </c:pt>
                      <c:pt idx="2183">
                        <c:v>16980</c:v>
                      </c:pt>
                      <c:pt idx="2184">
                        <c:v>17000</c:v>
                      </c:pt>
                      <c:pt idx="2185">
                        <c:v>17000</c:v>
                      </c:pt>
                      <c:pt idx="2186">
                        <c:v>17000</c:v>
                      </c:pt>
                      <c:pt idx="2187">
                        <c:v>16980</c:v>
                      </c:pt>
                      <c:pt idx="2188">
                        <c:v>16960</c:v>
                      </c:pt>
                      <c:pt idx="2189">
                        <c:v>16930</c:v>
                      </c:pt>
                      <c:pt idx="2190">
                        <c:v>16890</c:v>
                      </c:pt>
                      <c:pt idx="2191">
                        <c:v>16840</c:v>
                      </c:pt>
                      <c:pt idx="2192">
                        <c:v>16780</c:v>
                      </c:pt>
                      <c:pt idx="2193">
                        <c:v>16720</c:v>
                      </c:pt>
                      <c:pt idx="2194">
                        <c:v>16640</c:v>
                      </c:pt>
                      <c:pt idx="2195">
                        <c:v>16550</c:v>
                      </c:pt>
                      <c:pt idx="2196">
                        <c:v>16450</c:v>
                      </c:pt>
                      <c:pt idx="2197">
                        <c:v>16340</c:v>
                      </c:pt>
                      <c:pt idx="2198">
                        <c:v>16220</c:v>
                      </c:pt>
                      <c:pt idx="2199">
                        <c:v>16100</c:v>
                      </c:pt>
                      <c:pt idx="2200">
                        <c:v>15960</c:v>
                      </c:pt>
                      <c:pt idx="2201">
                        <c:v>15820</c:v>
                      </c:pt>
                      <c:pt idx="2202">
                        <c:v>15670</c:v>
                      </c:pt>
                      <c:pt idx="2203">
                        <c:v>15520</c:v>
                      </c:pt>
                      <c:pt idx="2204">
                        <c:v>15350</c:v>
                      </c:pt>
                      <c:pt idx="2205">
                        <c:v>15190</c:v>
                      </c:pt>
                      <c:pt idx="2206">
                        <c:v>15010</c:v>
                      </c:pt>
                      <c:pt idx="2207">
                        <c:v>14840</c:v>
                      </c:pt>
                      <c:pt idx="2208">
                        <c:v>14660</c:v>
                      </c:pt>
                      <c:pt idx="2209">
                        <c:v>14470</c:v>
                      </c:pt>
                      <c:pt idx="2210">
                        <c:v>14290</c:v>
                      </c:pt>
                      <c:pt idx="2211">
                        <c:v>14100</c:v>
                      </c:pt>
                      <c:pt idx="2212">
                        <c:v>13910</c:v>
                      </c:pt>
                      <c:pt idx="2213">
                        <c:v>13710</c:v>
                      </c:pt>
                      <c:pt idx="2214">
                        <c:v>13520</c:v>
                      </c:pt>
                      <c:pt idx="2215">
                        <c:v>13330</c:v>
                      </c:pt>
                      <c:pt idx="2216">
                        <c:v>13130</c:v>
                      </c:pt>
                      <c:pt idx="2217">
                        <c:v>12940</c:v>
                      </c:pt>
                      <c:pt idx="2218">
                        <c:v>12740</c:v>
                      </c:pt>
                      <c:pt idx="2219">
                        <c:v>12550</c:v>
                      </c:pt>
                      <c:pt idx="2220">
                        <c:v>12360</c:v>
                      </c:pt>
                      <c:pt idx="2221">
                        <c:v>12170</c:v>
                      </c:pt>
                      <c:pt idx="2222">
                        <c:v>11980</c:v>
                      </c:pt>
                      <c:pt idx="2223">
                        <c:v>11790</c:v>
                      </c:pt>
                      <c:pt idx="2224">
                        <c:v>11610</c:v>
                      </c:pt>
                      <c:pt idx="2225">
                        <c:v>11420</c:v>
                      </c:pt>
                      <c:pt idx="2226">
                        <c:v>11240</c:v>
                      </c:pt>
                      <c:pt idx="2227">
                        <c:v>11070</c:v>
                      </c:pt>
                      <c:pt idx="2228">
                        <c:v>10890</c:v>
                      </c:pt>
                      <c:pt idx="2229">
                        <c:v>10720</c:v>
                      </c:pt>
                      <c:pt idx="2230">
                        <c:v>10550</c:v>
                      </c:pt>
                      <c:pt idx="2231">
                        <c:v>10390</c:v>
                      </c:pt>
                      <c:pt idx="2232">
                        <c:v>10230</c:v>
                      </c:pt>
                      <c:pt idx="2233">
                        <c:v>10070</c:v>
                      </c:pt>
                      <c:pt idx="2234">
                        <c:v>9915</c:v>
                      </c:pt>
                      <c:pt idx="2235">
                        <c:v>9764</c:v>
                      </c:pt>
                      <c:pt idx="2236">
                        <c:v>9616</c:v>
                      </c:pt>
                      <c:pt idx="2237">
                        <c:v>9472</c:v>
                      </c:pt>
                      <c:pt idx="2238">
                        <c:v>9331</c:v>
                      </c:pt>
                      <c:pt idx="2239">
                        <c:v>9193</c:v>
                      </c:pt>
                      <c:pt idx="2240">
                        <c:v>9059</c:v>
                      </c:pt>
                      <c:pt idx="2241">
                        <c:v>8928</c:v>
                      </c:pt>
                      <c:pt idx="2242">
                        <c:v>8800</c:v>
                      </c:pt>
                      <c:pt idx="2243">
                        <c:v>8676</c:v>
                      </c:pt>
                      <c:pt idx="2244">
                        <c:v>8555</c:v>
                      </c:pt>
                      <c:pt idx="2245">
                        <c:v>8437</c:v>
                      </c:pt>
                      <c:pt idx="2246">
                        <c:v>8321</c:v>
                      </c:pt>
                      <c:pt idx="2247">
                        <c:v>8209</c:v>
                      </c:pt>
                      <c:pt idx="2248">
                        <c:v>8100</c:v>
                      </c:pt>
                      <c:pt idx="2249">
                        <c:v>7994</c:v>
                      </c:pt>
                      <c:pt idx="2250">
                        <c:v>7890</c:v>
                      </c:pt>
                      <c:pt idx="2251">
                        <c:v>7790</c:v>
                      </c:pt>
                      <c:pt idx="2252">
                        <c:v>7691</c:v>
                      </c:pt>
                      <c:pt idx="2253">
                        <c:v>7596</c:v>
                      </c:pt>
                      <c:pt idx="2254">
                        <c:v>7502</c:v>
                      </c:pt>
                      <c:pt idx="2255">
                        <c:v>7411</c:v>
                      </c:pt>
                      <c:pt idx="2256">
                        <c:v>7323</c:v>
                      </c:pt>
                      <c:pt idx="2257">
                        <c:v>7236</c:v>
                      </c:pt>
                      <c:pt idx="2258">
                        <c:v>7152</c:v>
                      </c:pt>
                      <c:pt idx="2259">
                        <c:v>7069</c:v>
                      </c:pt>
                      <c:pt idx="2260">
                        <c:v>6989</c:v>
                      </c:pt>
                      <c:pt idx="2261">
                        <c:v>6910</c:v>
                      </c:pt>
                      <c:pt idx="2262">
                        <c:v>6833</c:v>
                      </c:pt>
                      <c:pt idx="2263">
                        <c:v>6758</c:v>
                      </c:pt>
                      <c:pt idx="2264">
                        <c:v>6684</c:v>
                      </c:pt>
                      <c:pt idx="2265">
                        <c:v>6612</c:v>
                      </c:pt>
                      <c:pt idx="2266">
                        <c:v>6542</c:v>
                      </c:pt>
                      <c:pt idx="2267">
                        <c:v>6473</c:v>
                      </c:pt>
                      <c:pt idx="2268">
                        <c:v>6405</c:v>
                      </c:pt>
                      <c:pt idx="2269">
                        <c:v>6339</c:v>
                      </c:pt>
                      <c:pt idx="2270">
                        <c:v>6273</c:v>
                      </c:pt>
                      <c:pt idx="2271">
                        <c:v>6209</c:v>
                      </c:pt>
                      <c:pt idx="2272">
                        <c:v>6146</c:v>
                      </c:pt>
                      <c:pt idx="2273">
                        <c:v>6084</c:v>
                      </c:pt>
                      <c:pt idx="2274">
                        <c:v>6024</c:v>
                      </c:pt>
                      <c:pt idx="2275">
                        <c:v>5964</c:v>
                      </c:pt>
                      <c:pt idx="2276">
                        <c:v>5905</c:v>
                      </c:pt>
                      <c:pt idx="2277">
                        <c:v>5846</c:v>
                      </c:pt>
                      <c:pt idx="2278">
                        <c:v>5789</c:v>
                      </c:pt>
                      <c:pt idx="2279">
                        <c:v>5732</c:v>
                      </c:pt>
                      <c:pt idx="2280">
                        <c:v>5677</c:v>
                      </c:pt>
                      <c:pt idx="2281">
                        <c:v>5621</c:v>
                      </c:pt>
                      <c:pt idx="2282">
                        <c:v>5567</c:v>
                      </c:pt>
                      <c:pt idx="2283">
                        <c:v>5513</c:v>
                      </c:pt>
                      <c:pt idx="2284">
                        <c:v>5460</c:v>
                      </c:pt>
                      <c:pt idx="2285">
                        <c:v>5407</c:v>
                      </c:pt>
                      <c:pt idx="2286">
                        <c:v>5355</c:v>
                      </c:pt>
                      <c:pt idx="2287">
                        <c:v>5304</c:v>
                      </c:pt>
                      <c:pt idx="2288">
                        <c:v>5253</c:v>
                      </c:pt>
                      <c:pt idx="2289">
                        <c:v>5202</c:v>
                      </c:pt>
                      <c:pt idx="2290">
                        <c:v>5152</c:v>
                      </c:pt>
                      <c:pt idx="2291">
                        <c:v>5103</c:v>
                      </c:pt>
                      <c:pt idx="2292">
                        <c:v>5053</c:v>
                      </c:pt>
                      <c:pt idx="2293">
                        <c:v>5005</c:v>
                      </c:pt>
                      <c:pt idx="2294">
                        <c:v>4956</c:v>
                      </c:pt>
                      <c:pt idx="2295">
                        <c:v>4908</c:v>
                      </c:pt>
                      <c:pt idx="2296">
                        <c:v>4861</c:v>
                      </c:pt>
                      <c:pt idx="2297">
                        <c:v>4814</c:v>
                      </c:pt>
                      <c:pt idx="2298">
                        <c:v>4767</c:v>
                      </c:pt>
                      <c:pt idx="2299">
                        <c:v>4721</c:v>
                      </c:pt>
                      <c:pt idx="2300">
                        <c:v>4675</c:v>
                      </c:pt>
                      <c:pt idx="2301">
                        <c:v>4629</c:v>
                      </c:pt>
                      <c:pt idx="2302">
                        <c:v>4583</c:v>
                      </c:pt>
                      <c:pt idx="2303">
                        <c:v>4538</c:v>
                      </c:pt>
                      <c:pt idx="2304">
                        <c:v>4494</c:v>
                      </c:pt>
                      <c:pt idx="2305">
                        <c:v>4450</c:v>
                      </c:pt>
                      <c:pt idx="2306">
                        <c:v>4406</c:v>
                      </c:pt>
                      <c:pt idx="2307">
                        <c:v>4362</c:v>
                      </c:pt>
                      <c:pt idx="2308">
                        <c:v>4319</c:v>
                      </c:pt>
                      <c:pt idx="2309">
                        <c:v>4276</c:v>
                      </c:pt>
                      <c:pt idx="2310">
                        <c:v>4233</c:v>
                      </c:pt>
                      <c:pt idx="2311">
                        <c:v>4191</c:v>
                      </c:pt>
                      <c:pt idx="2312">
                        <c:v>4149</c:v>
                      </c:pt>
                      <c:pt idx="2313">
                        <c:v>4107</c:v>
                      </c:pt>
                      <c:pt idx="2314">
                        <c:v>4066</c:v>
                      </c:pt>
                      <c:pt idx="2315">
                        <c:v>4025</c:v>
                      </c:pt>
                      <c:pt idx="2316">
                        <c:v>3984</c:v>
                      </c:pt>
                      <c:pt idx="2317">
                        <c:v>3944</c:v>
                      </c:pt>
                      <c:pt idx="2318">
                        <c:v>3904</c:v>
                      </c:pt>
                      <c:pt idx="2319">
                        <c:v>3864</c:v>
                      </c:pt>
                      <c:pt idx="2320">
                        <c:v>3825</c:v>
                      </c:pt>
                      <c:pt idx="2321">
                        <c:v>3786</c:v>
                      </c:pt>
                      <c:pt idx="2322">
                        <c:v>3747</c:v>
                      </c:pt>
                      <c:pt idx="2323">
                        <c:v>3709</c:v>
                      </c:pt>
                      <c:pt idx="2324">
                        <c:v>3671</c:v>
                      </c:pt>
                      <c:pt idx="2325">
                        <c:v>3633</c:v>
                      </c:pt>
                      <c:pt idx="2326">
                        <c:v>3596</c:v>
                      </c:pt>
                      <c:pt idx="2327">
                        <c:v>3559</c:v>
                      </c:pt>
                      <c:pt idx="2328">
                        <c:v>3523</c:v>
                      </c:pt>
                      <c:pt idx="2329">
                        <c:v>3486</c:v>
                      </c:pt>
                      <c:pt idx="2330">
                        <c:v>3451</c:v>
                      </c:pt>
                      <c:pt idx="2331">
                        <c:v>3415</c:v>
                      </c:pt>
                      <c:pt idx="2332">
                        <c:v>3380</c:v>
                      </c:pt>
                      <c:pt idx="2333">
                        <c:v>3345</c:v>
                      </c:pt>
                      <c:pt idx="2334">
                        <c:v>3311</c:v>
                      </c:pt>
                      <c:pt idx="2335">
                        <c:v>3277</c:v>
                      </c:pt>
                      <c:pt idx="2336">
                        <c:v>3243</c:v>
                      </c:pt>
                      <c:pt idx="2337">
                        <c:v>3210</c:v>
                      </c:pt>
                      <c:pt idx="2338">
                        <c:v>3177</c:v>
                      </c:pt>
                      <c:pt idx="2339">
                        <c:v>3144</c:v>
                      </c:pt>
                      <c:pt idx="2340">
                        <c:v>3112</c:v>
                      </c:pt>
                      <c:pt idx="2341">
                        <c:v>3080</c:v>
                      </c:pt>
                      <c:pt idx="2342">
                        <c:v>3048</c:v>
                      </c:pt>
                      <c:pt idx="2343">
                        <c:v>3017</c:v>
                      </c:pt>
                      <c:pt idx="2344">
                        <c:v>2986</c:v>
                      </c:pt>
                      <c:pt idx="2345">
                        <c:v>2956</c:v>
                      </c:pt>
                      <c:pt idx="2346">
                        <c:v>2926</c:v>
                      </c:pt>
                      <c:pt idx="2347">
                        <c:v>2896</c:v>
                      </c:pt>
                      <c:pt idx="2348">
                        <c:v>2866</c:v>
                      </c:pt>
                      <c:pt idx="2349">
                        <c:v>2837</c:v>
                      </c:pt>
                      <c:pt idx="2350">
                        <c:v>2808</c:v>
                      </c:pt>
                      <c:pt idx="2351">
                        <c:v>2780</c:v>
                      </c:pt>
                      <c:pt idx="2352">
                        <c:v>2752</c:v>
                      </c:pt>
                      <c:pt idx="2353">
                        <c:v>2724</c:v>
                      </c:pt>
                      <c:pt idx="2354">
                        <c:v>2697</c:v>
                      </c:pt>
                      <c:pt idx="2355">
                        <c:v>2670</c:v>
                      </c:pt>
                      <c:pt idx="2356">
                        <c:v>2643</c:v>
                      </c:pt>
                      <c:pt idx="2357">
                        <c:v>2616</c:v>
                      </c:pt>
                      <c:pt idx="2358">
                        <c:v>2590</c:v>
                      </c:pt>
                      <c:pt idx="2359">
                        <c:v>2565</c:v>
                      </c:pt>
                      <c:pt idx="2360">
                        <c:v>2539</c:v>
                      </c:pt>
                      <c:pt idx="2361">
                        <c:v>2514</c:v>
                      </c:pt>
                      <c:pt idx="2362">
                        <c:v>2489</c:v>
                      </c:pt>
                      <c:pt idx="2363">
                        <c:v>2465</c:v>
                      </c:pt>
                      <c:pt idx="2364">
                        <c:v>2440</c:v>
                      </c:pt>
                      <c:pt idx="2365">
                        <c:v>2416</c:v>
                      </c:pt>
                      <c:pt idx="2366">
                        <c:v>2393</c:v>
                      </c:pt>
                      <c:pt idx="2367">
                        <c:v>2370</c:v>
                      </c:pt>
                      <c:pt idx="2368">
                        <c:v>2347</c:v>
                      </c:pt>
                      <c:pt idx="2369">
                        <c:v>2324</c:v>
                      </c:pt>
                      <c:pt idx="2370">
                        <c:v>2301</c:v>
                      </c:pt>
                      <c:pt idx="2371">
                        <c:v>2279</c:v>
                      </c:pt>
                      <c:pt idx="2372">
                        <c:v>2257</c:v>
                      </c:pt>
                      <c:pt idx="2373">
                        <c:v>2236</c:v>
                      </c:pt>
                      <c:pt idx="2374">
                        <c:v>2215</c:v>
                      </c:pt>
                      <c:pt idx="2375">
                        <c:v>2194</c:v>
                      </c:pt>
                      <c:pt idx="2376">
                        <c:v>2173</c:v>
                      </c:pt>
                      <c:pt idx="2377">
                        <c:v>2152</c:v>
                      </c:pt>
                      <c:pt idx="2378">
                        <c:v>2132</c:v>
                      </c:pt>
                      <c:pt idx="2379">
                        <c:v>2112</c:v>
                      </c:pt>
                      <c:pt idx="2380">
                        <c:v>2092</c:v>
                      </c:pt>
                      <c:pt idx="2381">
                        <c:v>2073</c:v>
                      </c:pt>
                      <c:pt idx="2382">
                        <c:v>2054</c:v>
                      </c:pt>
                      <c:pt idx="2383">
                        <c:v>2035</c:v>
                      </c:pt>
                      <c:pt idx="2384">
                        <c:v>2016</c:v>
                      </c:pt>
                      <c:pt idx="2385">
                        <c:v>1998</c:v>
                      </c:pt>
                      <c:pt idx="2386">
                        <c:v>1979</c:v>
                      </c:pt>
                      <c:pt idx="2387">
                        <c:v>1961</c:v>
                      </c:pt>
                      <c:pt idx="2388">
                        <c:v>1943</c:v>
                      </c:pt>
                      <c:pt idx="2389">
                        <c:v>1926</c:v>
                      </c:pt>
                      <c:pt idx="2390">
                        <c:v>1909</c:v>
                      </c:pt>
                      <c:pt idx="2391">
                        <c:v>1891</c:v>
                      </c:pt>
                      <c:pt idx="2392">
                        <c:v>1875</c:v>
                      </c:pt>
                      <c:pt idx="2393">
                        <c:v>1858</c:v>
                      </c:pt>
                      <c:pt idx="2394">
                        <c:v>1841</c:v>
                      </c:pt>
                      <c:pt idx="2395">
                        <c:v>1825</c:v>
                      </c:pt>
                      <c:pt idx="2396">
                        <c:v>1809</c:v>
                      </c:pt>
                      <c:pt idx="2397">
                        <c:v>1793</c:v>
                      </c:pt>
                      <c:pt idx="2398">
                        <c:v>1777</c:v>
                      </c:pt>
                      <c:pt idx="2399">
                        <c:v>1762</c:v>
                      </c:pt>
                      <c:pt idx="2400">
                        <c:v>1747</c:v>
                      </c:pt>
                      <c:pt idx="2401">
                        <c:v>1732</c:v>
                      </c:pt>
                      <c:pt idx="2402">
                        <c:v>1717</c:v>
                      </c:pt>
                      <c:pt idx="2403">
                        <c:v>1702</c:v>
                      </c:pt>
                      <c:pt idx="2404">
                        <c:v>1687</c:v>
                      </c:pt>
                      <c:pt idx="2405">
                        <c:v>1673</c:v>
                      </c:pt>
                      <c:pt idx="2406">
                        <c:v>1659</c:v>
                      </c:pt>
                      <c:pt idx="2407">
                        <c:v>1645</c:v>
                      </c:pt>
                      <c:pt idx="2408">
                        <c:v>1631</c:v>
                      </c:pt>
                      <c:pt idx="2409">
                        <c:v>1617</c:v>
                      </c:pt>
                      <c:pt idx="2410">
                        <c:v>1604</c:v>
                      </c:pt>
                      <c:pt idx="2411">
                        <c:v>1591</c:v>
                      </c:pt>
                      <c:pt idx="2412">
                        <c:v>1577</c:v>
                      </c:pt>
                      <c:pt idx="2413">
                        <c:v>1564</c:v>
                      </c:pt>
                      <c:pt idx="2414">
                        <c:v>1551</c:v>
                      </c:pt>
                      <c:pt idx="2415">
                        <c:v>1539</c:v>
                      </c:pt>
                      <c:pt idx="2416">
                        <c:v>1526</c:v>
                      </c:pt>
                      <c:pt idx="2417">
                        <c:v>1514</c:v>
                      </c:pt>
                      <c:pt idx="2418">
                        <c:v>1501</c:v>
                      </c:pt>
                      <c:pt idx="2419">
                        <c:v>1489</c:v>
                      </c:pt>
                      <c:pt idx="2420">
                        <c:v>1477</c:v>
                      </c:pt>
                      <c:pt idx="2421">
                        <c:v>1466</c:v>
                      </c:pt>
                      <c:pt idx="2422">
                        <c:v>1454</c:v>
                      </c:pt>
                      <c:pt idx="2423">
                        <c:v>1442</c:v>
                      </c:pt>
                      <c:pt idx="2424">
                        <c:v>1431</c:v>
                      </c:pt>
                      <c:pt idx="2425">
                        <c:v>1420</c:v>
                      </c:pt>
                      <c:pt idx="2426">
                        <c:v>1408</c:v>
                      </c:pt>
                      <c:pt idx="2427">
                        <c:v>1397</c:v>
                      </c:pt>
                      <c:pt idx="2428">
                        <c:v>1386</c:v>
                      </c:pt>
                      <c:pt idx="2429">
                        <c:v>1376</c:v>
                      </c:pt>
                      <c:pt idx="2430">
                        <c:v>1365</c:v>
                      </c:pt>
                      <c:pt idx="2431">
                        <c:v>1354</c:v>
                      </c:pt>
                      <c:pt idx="2432">
                        <c:v>1344</c:v>
                      </c:pt>
                      <c:pt idx="2433">
                        <c:v>1334</c:v>
                      </c:pt>
                      <c:pt idx="2434">
                        <c:v>1323</c:v>
                      </c:pt>
                      <c:pt idx="2435">
                        <c:v>1313</c:v>
                      </c:pt>
                      <c:pt idx="2436">
                        <c:v>1303</c:v>
                      </c:pt>
                      <c:pt idx="2437">
                        <c:v>1294</c:v>
                      </c:pt>
                      <c:pt idx="2438">
                        <c:v>1284</c:v>
                      </c:pt>
                      <c:pt idx="2439">
                        <c:v>1274</c:v>
                      </c:pt>
                      <c:pt idx="2440">
                        <c:v>1265</c:v>
                      </c:pt>
                      <c:pt idx="2441">
                        <c:v>1255</c:v>
                      </c:pt>
                      <c:pt idx="2442">
                        <c:v>1246</c:v>
                      </c:pt>
                      <c:pt idx="2443">
                        <c:v>1237</c:v>
                      </c:pt>
                      <c:pt idx="2444">
                        <c:v>1228</c:v>
                      </c:pt>
                      <c:pt idx="2445">
                        <c:v>1219</c:v>
                      </c:pt>
                      <c:pt idx="2446">
                        <c:v>1210</c:v>
                      </c:pt>
                      <c:pt idx="2447">
                        <c:v>1201</c:v>
                      </c:pt>
                      <c:pt idx="2448">
                        <c:v>1192</c:v>
                      </c:pt>
                      <c:pt idx="2449">
                        <c:v>1183</c:v>
                      </c:pt>
                      <c:pt idx="2450">
                        <c:v>1175</c:v>
                      </c:pt>
                      <c:pt idx="2451">
                        <c:v>1166</c:v>
                      </c:pt>
                      <c:pt idx="2452">
                        <c:v>1158</c:v>
                      </c:pt>
                      <c:pt idx="2453">
                        <c:v>1150</c:v>
                      </c:pt>
                      <c:pt idx="2454">
                        <c:v>1142</c:v>
                      </c:pt>
                      <c:pt idx="2455">
                        <c:v>1133</c:v>
                      </c:pt>
                      <c:pt idx="2456">
                        <c:v>1125</c:v>
                      </c:pt>
                      <c:pt idx="2457">
                        <c:v>1117</c:v>
                      </c:pt>
                      <c:pt idx="2458">
                        <c:v>1110</c:v>
                      </c:pt>
                      <c:pt idx="2459">
                        <c:v>1102</c:v>
                      </c:pt>
                      <c:pt idx="2460">
                        <c:v>1094</c:v>
                      </c:pt>
                      <c:pt idx="2461">
                        <c:v>1086</c:v>
                      </c:pt>
                      <c:pt idx="2462">
                        <c:v>1079</c:v>
                      </c:pt>
                      <c:pt idx="2463">
                        <c:v>1071</c:v>
                      </c:pt>
                      <c:pt idx="2464">
                        <c:v>1064</c:v>
                      </c:pt>
                      <c:pt idx="2465">
                        <c:v>1057</c:v>
                      </c:pt>
                      <c:pt idx="2466">
                        <c:v>1050</c:v>
                      </c:pt>
                      <c:pt idx="2467">
                        <c:v>1042</c:v>
                      </c:pt>
                      <c:pt idx="2468">
                        <c:v>1035</c:v>
                      </c:pt>
                      <c:pt idx="2469">
                        <c:v>1028</c:v>
                      </c:pt>
                      <c:pt idx="2470">
                        <c:v>1021</c:v>
                      </c:pt>
                      <c:pt idx="2471">
                        <c:v>1014</c:v>
                      </c:pt>
                      <c:pt idx="2472">
                        <c:v>1008</c:v>
                      </c:pt>
                      <c:pt idx="2473">
                        <c:v>1001</c:v>
                      </c:pt>
                      <c:pt idx="2474">
                        <c:v>994.2</c:v>
                      </c:pt>
                      <c:pt idx="2475">
                        <c:v>987.6</c:v>
                      </c:pt>
                      <c:pt idx="2476">
                        <c:v>981</c:v>
                      </c:pt>
                      <c:pt idx="2477">
                        <c:v>974.6</c:v>
                      </c:pt>
                      <c:pt idx="2478">
                        <c:v>968.1</c:v>
                      </c:pt>
                      <c:pt idx="2479">
                        <c:v>961.8</c:v>
                      </c:pt>
                      <c:pt idx="2480">
                        <c:v>955.5</c:v>
                      </c:pt>
                      <c:pt idx="2481">
                        <c:v>949.2</c:v>
                      </c:pt>
                      <c:pt idx="2482">
                        <c:v>943.1</c:v>
                      </c:pt>
                      <c:pt idx="2483">
                        <c:v>936.9</c:v>
                      </c:pt>
                      <c:pt idx="2484">
                        <c:v>930.9</c:v>
                      </c:pt>
                      <c:pt idx="2485">
                        <c:v>924.9</c:v>
                      </c:pt>
                      <c:pt idx="2486">
                        <c:v>918.9</c:v>
                      </c:pt>
                      <c:pt idx="2487">
                        <c:v>913.1</c:v>
                      </c:pt>
                      <c:pt idx="2488">
                        <c:v>907.2</c:v>
                      </c:pt>
                      <c:pt idx="2489">
                        <c:v>901.5</c:v>
                      </c:pt>
                      <c:pt idx="2490">
                        <c:v>895.7</c:v>
                      </c:pt>
                      <c:pt idx="2491">
                        <c:v>890.1</c:v>
                      </c:pt>
                      <c:pt idx="2492">
                        <c:v>884.4</c:v>
                      </c:pt>
                      <c:pt idx="2493">
                        <c:v>878.9</c:v>
                      </c:pt>
                      <c:pt idx="2494">
                        <c:v>873.4</c:v>
                      </c:pt>
                      <c:pt idx="2495">
                        <c:v>867.9</c:v>
                      </c:pt>
                      <c:pt idx="2496">
                        <c:v>862.5</c:v>
                      </c:pt>
                      <c:pt idx="2497">
                        <c:v>857.1</c:v>
                      </c:pt>
                      <c:pt idx="2498">
                        <c:v>851.8</c:v>
                      </c:pt>
                      <c:pt idx="2499">
                        <c:v>846.6</c:v>
                      </c:pt>
                      <c:pt idx="2500">
                        <c:v>841.4</c:v>
                      </c:pt>
                      <c:pt idx="2501">
                        <c:v>836.2</c:v>
                      </c:pt>
                      <c:pt idx="2502">
                        <c:v>831.1</c:v>
                      </c:pt>
                      <c:pt idx="2503">
                        <c:v>826</c:v>
                      </c:pt>
                      <c:pt idx="2504">
                        <c:v>821</c:v>
                      </c:pt>
                      <c:pt idx="2505">
                        <c:v>816</c:v>
                      </c:pt>
                      <c:pt idx="2506">
                        <c:v>811.1</c:v>
                      </c:pt>
                      <c:pt idx="2507">
                        <c:v>806.2</c:v>
                      </c:pt>
                      <c:pt idx="2508">
                        <c:v>801.3</c:v>
                      </c:pt>
                      <c:pt idx="2509">
                        <c:v>796.5</c:v>
                      </c:pt>
                      <c:pt idx="2510">
                        <c:v>791.7</c:v>
                      </c:pt>
                      <c:pt idx="2511">
                        <c:v>787</c:v>
                      </c:pt>
                      <c:pt idx="2512">
                        <c:v>782.3</c:v>
                      </c:pt>
                      <c:pt idx="2513">
                        <c:v>777.7</c:v>
                      </c:pt>
                      <c:pt idx="2514">
                        <c:v>773.1</c:v>
                      </c:pt>
                      <c:pt idx="2515">
                        <c:v>768.5</c:v>
                      </c:pt>
                      <c:pt idx="2516">
                        <c:v>764</c:v>
                      </c:pt>
                      <c:pt idx="2517">
                        <c:v>759.5</c:v>
                      </c:pt>
                      <c:pt idx="2518">
                        <c:v>755.1</c:v>
                      </c:pt>
                      <c:pt idx="2519">
                        <c:v>750.7</c:v>
                      </c:pt>
                      <c:pt idx="2520">
                        <c:v>746.3</c:v>
                      </c:pt>
                      <c:pt idx="2521">
                        <c:v>742</c:v>
                      </c:pt>
                      <c:pt idx="2522">
                        <c:v>737.7</c:v>
                      </c:pt>
                      <c:pt idx="2523">
                        <c:v>733.5</c:v>
                      </c:pt>
                      <c:pt idx="2524">
                        <c:v>729.3</c:v>
                      </c:pt>
                      <c:pt idx="2525">
                        <c:v>725.1</c:v>
                      </c:pt>
                      <c:pt idx="2526">
                        <c:v>720.9</c:v>
                      </c:pt>
                      <c:pt idx="2527">
                        <c:v>716.8</c:v>
                      </c:pt>
                      <c:pt idx="2528">
                        <c:v>712.8</c:v>
                      </c:pt>
                      <c:pt idx="2529">
                        <c:v>708.7</c:v>
                      </c:pt>
                      <c:pt idx="2530">
                        <c:v>704.7</c:v>
                      </c:pt>
                      <c:pt idx="2531">
                        <c:v>700.7</c:v>
                      </c:pt>
                      <c:pt idx="2532">
                        <c:v>696.8</c:v>
                      </c:pt>
                      <c:pt idx="2533">
                        <c:v>692.9</c:v>
                      </c:pt>
                      <c:pt idx="2534">
                        <c:v>689</c:v>
                      </c:pt>
                      <c:pt idx="2535">
                        <c:v>685.2</c:v>
                      </c:pt>
                      <c:pt idx="2536">
                        <c:v>681.4</c:v>
                      </c:pt>
                      <c:pt idx="2537">
                        <c:v>677.6</c:v>
                      </c:pt>
                      <c:pt idx="2538">
                        <c:v>673.8</c:v>
                      </c:pt>
                      <c:pt idx="2539">
                        <c:v>670.1</c:v>
                      </c:pt>
                      <c:pt idx="2540">
                        <c:v>666.4</c:v>
                      </c:pt>
                      <c:pt idx="2541">
                        <c:v>662.8</c:v>
                      </c:pt>
                      <c:pt idx="2542">
                        <c:v>659.2</c:v>
                      </c:pt>
                      <c:pt idx="2543">
                        <c:v>655.6</c:v>
                      </c:pt>
                      <c:pt idx="2544">
                        <c:v>652</c:v>
                      </c:pt>
                      <c:pt idx="2545">
                        <c:v>648.4</c:v>
                      </c:pt>
                      <c:pt idx="2546">
                        <c:v>644.9</c:v>
                      </c:pt>
                      <c:pt idx="2547">
                        <c:v>641.5</c:v>
                      </c:pt>
                      <c:pt idx="2548">
                        <c:v>638</c:v>
                      </c:pt>
                      <c:pt idx="2549">
                        <c:v>634.6</c:v>
                      </c:pt>
                      <c:pt idx="2550">
                        <c:v>631.20000000000005</c:v>
                      </c:pt>
                      <c:pt idx="2551">
                        <c:v>627.79999999999995</c:v>
                      </c:pt>
                      <c:pt idx="2552">
                        <c:v>624.4</c:v>
                      </c:pt>
                      <c:pt idx="2553">
                        <c:v>621.1</c:v>
                      </c:pt>
                      <c:pt idx="2554">
                        <c:v>617.79999999999995</c:v>
                      </c:pt>
                      <c:pt idx="2555">
                        <c:v>614.6</c:v>
                      </c:pt>
                      <c:pt idx="2556">
                        <c:v>611.29999999999995</c:v>
                      </c:pt>
                      <c:pt idx="2557">
                        <c:v>608.1</c:v>
                      </c:pt>
                      <c:pt idx="2558">
                        <c:v>604.9</c:v>
                      </c:pt>
                      <c:pt idx="2559">
                        <c:v>601.79999999999995</c:v>
                      </c:pt>
                      <c:pt idx="2560">
                        <c:v>598.6</c:v>
                      </c:pt>
                      <c:pt idx="2561">
                        <c:v>595.5</c:v>
                      </c:pt>
                      <c:pt idx="2562">
                        <c:v>592.4</c:v>
                      </c:pt>
                      <c:pt idx="2563">
                        <c:v>589.29999999999995</c:v>
                      </c:pt>
                      <c:pt idx="2564">
                        <c:v>586.29999999999995</c:v>
                      </c:pt>
                      <c:pt idx="2565">
                        <c:v>583.29999999999995</c:v>
                      </c:pt>
                      <c:pt idx="2566">
                        <c:v>580.29999999999995</c:v>
                      </c:pt>
                      <c:pt idx="2567">
                        <c:v>577.29999999999995</c:v>
                      </c:pt>
                      <c:pt idx="2568">
                        <c:v>574.29999999999995</c:v>
                      </c:pt>
                      <c:pt idx="2569">
                        <c:v>571.4</c:v>
                      </c:pt>
                      <c:pt idx="2570">
                        <c:v>568.5</c:v>
                      </c:pt>
                      <c:pt idx="2571">
                        <c:v>565.6</c:v>
                      </c:pt>
                      <c:pt idx="2572">
                        <c:v>562.70000000000005</c:v>
                      </c:pt>
                      <c:pt idx="2573">
                        <c:v>559.9</c:v>
                      </c:pt>
                      <c:pt idx="2574">
                        <c:v>557.1</c:v>
                      </c:pt>
                      <c:pt idx="2575">
                        <c:v>554.29999999999995</c:v>
                      </c:pt>
                      <c:pt idx="2576">
                        <c:v>551.5</c:v>
                      </c:pt>
                      <c:pt idx="2577">
                        <c:v>548.70000000000005</c:v>
                      </c:pt>
                      <c:pt idx="2578">
                        <c:v>546</c:v>
                      </c:pt>
                      <c:pt idx="2579">
                        <c:v>543.29999999999995</c:v>
                      </c:pt>
                      <c:pt idx="2580">
                        <c:v>540.6</c:v>
                      </c:pt>
                      <c:pt idx="2581">
                        <c:v>537.9</c:v>
                      </c:pt>
                      <c:pt idx="2582">
                        <c:v>535.20000000000005</c:v>
                      </c:pt>
                      <c:pt idx="2583">
                        <c:v>532.6</c:v>
                      </c:pt>
                      <c:pt idx="2584">
                        <c:v>530</c:v>
                      </c:pt>
                      <c:pt idx="2585">
                        <c:v>527.4</c:v>
                      </c:pt>
                      <c:pt idx="2586">
                        <c:v>524.79999999999995</c:v>
                      </c:pt>
                      <c:pt idx="2587">
                        <c:v>522.20000000000005</c:v>
                      </c:pt>
                      <c:pt idx="2588">
                        <c:v>519.70000000000005</c:v>
                      </c:pt>
                      <c:pt idx="2589">
                        <c:v>517.20000000000005</c:v>
                      </c:pt>
                      <c:pt idx="2590">
                        <c:v>514.6</c:v>
                      </c:pt>
                      <c:pt idx="2591">
                        <c:v>512.20000000000005</c:v>
                      </c:pt>
                      <c:pt idx="2592">
                        <c:v>509.7</c:v>
                      </c:pt>
                      <c:pt idx="2593">
                        <c:v>507.2</c:v>
                      </c:pt>
                      <c:pt idx="2594">
                        <c:v>504.8</c:v>
                      </c:pt>
                      <c:pt idx="2595">
                        <c:v>502.4</c:v>
                      </c:pt>
                      <c:pt idx="2596">
                        <c:v>500</c:v>
                      </c:pt>
                      <c:pt idx="2597">
                        <c:v>497.6</c:v>
                      </c:pt>
                      <c:pt idx="2598">
                        <c:v>495.2</c:v>
                      </c:pt>
                      <c:pt idx="2599">
                        <c:v>492.9</c:v>
                      </c:pt>
                      <c:pt idx="2600">
                        <c:v>490.5</c:v>
                      </c:pt>
                      <c:pt idx="2601">
                        <c:v>488.2</c:v>
                      </c:pt>
                      <c:pt idx="2602">
                        <c:v>485.9</c:v>
                      </c:pt>
                      <c:pt idx="2603">
                        <c:v>483.6</c:v>
                      </c:pt>
                      <c:pt idx="2604">
                        <c:v>481.4</c:v>
                      </c:pt>
                      <c:pt idx="2605">
                        <c:v>479.1</c:v>
                      </c:pt>
                      <c:pt idx="2606">
                        <c:v>476.9</c:v>
                      </c:pt>
                      <c:pt idx="2607">
                        <c:v>474.6</c:v>
                      </c:pt>
                      <c:pt idx="2608">
                        <c:v>472.4</c:v>
                      </c:pt>
                      <c:pt idx="2609">
                        <c:v>470.2</c:v>
                      </c:pt>
                      <c:pt idx="2610">
                        <c:v>468.1</c:v>
                      </c:pt>
                      <c:pt idx="2611">
                        <c:v>465.9</c:v>
                      </c:pt>
                      <c:pt idx="2612">
                        <c:v>463.8</c:v>
                      </c:pt>
                      <c:pt idx="2613">
                        <c:v>461.6</c:v>
                      </c:pt>
                      <c:pt idx="2614">
                        <c:v>459.5</c:v>
                      </c:pt>
                      <c:pt idx="2615">
                        <c:v>457.4</c:v>
                      </c:pt>
                      <c:pt idx="2616">
                        <c:v>455.3</c:v>
                      </c:pt>
                      <c:pt idx="2617">
                        <c:v>453.2</c:v>
                      </c:pt>
                      <c:pt idx="2618">
                        <c:v>451.2</c:v>
                      </c:pt>
                      <c:pt idx="2619">
                        <c:v>449.1</c:v>
                      </c:pt>
                      <c:pt idx="2620">
                        <c:v>447.1</c:v>
                      </c:pt>
                      <c:pt idx="2621">
                        <c:v>445.1</c:v>
                      </c:pt>
                      <c:pt idx="2622">
                        <c:v>443.1</c:v>
                      </c:pt>
                      <c:pt idx="2623">
                        <c:v>441.1</c:v>
                      </c:pt>
                      <c:pt idx="2624">
                        <c:v>439.1</c:v>
                      </c:pt>
                      <c:pt idx="2625">
                        <c:v>437.1</c:v>
                      </c:pt>
                      <c:pt idx="2626">
                        <c:v>435.2</c:v>
                      </c:pt>
                      <c:pt idx="2627">
                        <c:v>433.2</c:v>
                      </c:pt>
                      <c:pt idx="2628">
                        <c:v>431.3</c:v>
                      </c:pt>
                      <c:pt idx="2629">
                        <c:v>429.4</c:v>
                      </c:pt>
                      <c:pt idx="2630">
                        <c:v>427.5</c:v>
                      </c:pt>
                      <c:pt idx="2631">
                        <c:v>425.6</c:v>
                      </c:pt>
                      <c:pt idx="2632">
                        <c:v>423.7</c:v>
                      </c:pt>
                      <c:pt idx="2633">
                        <c:v>421.9</c:v>
                      </c:pt>
                      <c:pt idx="2634">
                        <c:v>420</c:v>
                      </c:pt>
                      <c:pt idx="2635">
                        <c:v>418.2</c:v>
                      </c:pt>
                      <c:pt idx="2636">
                        <c:v>416.3</c:v>
                      </c:pt>
                      <c:pt idx="2637">
                        <c:v>414.5</c:v>
                      </c:pt>
                      <c:pt idx="2638">
                        <c:v>412.7</c:v>
                      </c:pt>
                      <c:pt idx="2639">
                        <c:v>410.9</c:v>
                      </c:pt>
                      <c:pt idx="2640">
                        <c:v>409.2</c:v>
                      </c:pt>
                      <c:pt idx="2641">
                        <c:v>407.4</c:v>
                      </c:pt>
                      <c:pt idx="2642">
                        <c:v>405.6</c:v>
                      </c:pt>
                      <c:pt idx="2643">
                        <c:v>403.9</c:v>
                      </c:pt>
                      <c:pt idx="2644">
                        <c:v>402.1</c:v>
                      </c:pt>
                      <c:pt idx="2645">
                        <c:v>400.4</c:v>
                      </c:pt>
                      <c:pt idx="2646">
                        <c:v>398.7</c:v>
                      </c:pt>
                      <c:pt idx="2647">
                        <c:v>397</c:v>
                      </c:pt>
                      <c:pt idx="2648">
                        <c:v>395.3</c:v>
                      </c:pt>
                      <c:pt idx="2649">
                        <c:v>393.6</c:v>
                      </c:pt>
                      <c:pt idx="2650">
                        <c:v>392</c:v>
                      </c:pt>
                      <c:pt idx="2651">
                        <c:v>390.3</c:v>
                      </c:pt>
                      <c:pt idx="2652">
                        <c:v>388.6</c:v>
                      </c:pt>
                      <c:pt idx="2653">
                        <c:v>387</c:v>
                      </c:pt>
                      <c:pt idx="2654">
                        <c:v>385.4</c:v>
                      </c:pt>
                      <c:pt idx="2655">
                        <c:v>383.8</c:v>
                      </c:pt>
                      <c:pt idx="2656">
                        <c:v>382.2</c:v>
                      </c:pt>
                      <c:pt idx="2657">
                        <c:v>380.6</c:v>
                      </c:pt>
                      <c:pt idx="2658">
                        <c:v>379</c:v>
                      </c:pt>
                      <c:pt idx="2659">
                        <c:v>377.4</c:v>
                      </c:pt>
                      <c:pt idx="2660">
                        <c:v>375.8</c:v>
                      </c:pt>
                      <c:pt idx="2661">
                        <c:v>374.3</c:v>
                      </c:pt>
                      <c:pt idx="2662">
                        <c:v>372.7</c:v>
                      </c:pt>
                      <c:pt idx="2663">
                        <c:v>371.2</c:v>
                      </c:pt>
                      <c:pt idx="2664">
                        <c:v>369.6</c:v>
                      </c:pt>
                      <c:pt idx="2665">
                        <c:v>368.1</c:v>
                      </c:pt>
                      <c:pt idx="2666">
                        <c:v>366.6</c:v>
                      </c:pt>
                      <c:pt idx="2667">
                        <c:v>365.1</c:v>
                      </c:pt>
                      <c:pt idx="2668">
                        <c:v>363.6</c:v>
                      </c:pt>
                      <c:pt idx="2669">
                        <c:v>362.1</c:v>
                      </c:pt>
                      <c:pt idx="2670">
                        <c:v>360.7</c:v>
                      </c:pt>
                      <c:pt idx="2671">
                        <c:v>359.2</c:v>
                      </c:pt>
                      <c:pt idx="2672">
                        <c:v>357.7</c:v>
                      </c:pt>
                      <c:pt idx="2673">
                        <c:v>356.3</c:v>
                      </c:pt>
                      <c:pt idx="2674">
                        <c:v>354.8</c:v>
                      </c:pt>
                      <c:pt idx="2675">
                        <c:v>353.4</c:v>
                      </c:pt>
                      <c:pt idx="2676">
                        <c:v>352</c:v>
                      </c:pt>
                      <c:pt idx="2677">
                        <c:v>350.6</c:v>
                      </c:pt>
                      <c:pt idx="2678">
                        <c:v>349.2</c:v>
                      </c:pt>
                      <c:pt idx="2679">
                        <c:v>347.8</c:v>
                      </c:pt>
                      <c:pt idx="2680">
                        <c:v>346.4</c:v>
                      </c:pt>
                      <c:pt idx="2681">
                        <c:v>345</c:v>
                      </c:pt>
                      <c:pt idx="2682">
                        <c:v>343.6</c:v>
                      </c:pt>
                      <c:pt idx="2683">
                        <c:v>342.3</c:v>
                      </c:pt>
                      <c:pt idx="2684">
                        <c:v>340.9</c:v>
                      </c:pt>
                      <c:pt idx="2685">
                        <c:v>339.6</c:v>
                      </c:pt>
                      <c:pt idx="2686">
                        <c:v>338.2</c:v>
                      </c:pt>
                      <c:pt idx="2687">
                        <c:v>336.9</c:v>
                      </c:pt>
                      <c:pt idx="2688">
                        <c:v>335.6</c:v>
                      </c:pt>
                      <c:pt idx="2689">
                        <c:v>334.3</c:v>
                      </c:pt>
                      <c:pt idx="2690">
                        <c:v>332.9</c:v>
                      </c:pt>
                      <c:pt idx="2691">
                        <c:v>331.6</c:v>
                      </c:pt>
                      <c:pt idx="2692">
                        <c:v>330.3</c:v>
                      </c:pt>
                      <c:pt idx="2693">
                        <c:v>329.1</c:v>
                      </c:pt>
                      <c:pt idx="2694">
                        <c:v>327.8</c:v>
                      </c:pt>
                      <c:pt idx="2695">
                        <c:v>326.5</c:v>
                      </c:pt>
                      <c:pt idx="2696">
                        <c:v>325.2</c:v>
                      </c:pt>
                      <c:pt idx="2697">
                        <c:v>324</c:v>
                      </c:pt>
                      <c:pt idx="2698">
                        <c:v>322.7</c:v>
                      </c:pt>
                      <c:pt idx="2699">
                        <c:v>321.5</c:v>
                      </c:pt>
                      <c:pt idx="2700">
                        <c:v>320.3</c:v>
                      </c:pt>
                      <c:pt idx="2701">
                        <c:v>319</c:v>
                      </c:pt>
                      <c:pt idx="2702">
                        <c:v>317.8</c:v>
                      </c:pt>
                      <c:pt idx="2703">
                        <c:v>316.60000000000002</c:v>
                      </c:pt>
                      <c:pt idx="2704">
                        <c:v>315.39999999999998</c:v>
                      </c:pt>
                      <c:pt idx="2705">
                        <c:v>314.2</c:v>
                      </c:pt>
                      <c:pt idx="2706">
                        <c:v>313</c:v>
                      </c:pt>
                      <c:pt idx="2707">
                        <c:v>311.8</c:v>
                      </c:pt>
                      <c:pt idx="2708">
                        <c:v>310.60000000000002</c:v>
                      </c:pt>
                      <c:pt idx="2709">
                        <c:v>309.5</c:v>
                      </c:pt>
                      <c:pt idx="2710">
                        <c:v>308.3</c:v>
                      </c:pt>
                      <c:pt idx="2711">
                        <c:v>307.10000000000002</c:v>
                      </c:pt>
                      <c:pt idx="2712">
                        <c:v>306</c:v>
                      </c:pt>
                      <c:pt idx="2713">
                        <c:v>304.8</c:v>
                      </c:pt>
                      <c:pt idx="2714">
                        <c:v>303.7</c:v>
                      </c:pt>
                      <c:pt idx="2715">
                        <c:v>302.60000000000002</c:v>
                      </c:pt>
                      <c:pt idx="2716">
                        <c:v>301.39999999999998</c:v>
                      </c:pt>
                      <c:pt idx="2717">
                        <c:v>300.3</c:v>
                      </c:pt>
                      <c:pt idx="2718">
                        <c:v>299.2</c:v>
                      </c:pt>
                      <c:pt idx="2719">
                        <c:v>298.10000000000002</c:v>
                      </c:pt>
                      <c:pt idx="2720">
                        <c:v>297</c:v>
                      </c:pt>
                      <c:pt idx="2721">
                        <c:v>295.89999999999998</c:v>
                      </c:pt>
                      <c:pt idx="2722">
                        <c:v>294.8</c:v>
                      </c:pt>
                      <c:pt idx="2723">
                        <c:v>293.7</c:v>
                      </c:pt>
                      <c:pt idx="2724">
                        <c:v>292.60000000000002</c:v>
                      </c:pt>
                      <c:pt idx="2725">
                        <c:v>291.60000000000002</c:v>
                      </c:pt>
                      <c:pt idx="2726">
                        <c:v>290.5</c:v>
                      </c:pt>
                      <c:pt idx="2727">
                        <c:v>289.39999999999998</c:v>
                      </c:pt>
                      <c:pt idx="2728">
                        <c:v>288.39999999999998</c:v>
                      </c:pt>
                      <c:pt idx="2729">
                        <c:v>287.3</c:v>
                      </c:pt>
                      <c:pt idx="2730">
                        <c:v>286.3</c:v>
                      </c:pt>
                      <c:pt idx="2731">
                        <c:v>285.2</c:v>
                      </c:pt>
                      <c:pt idx="2732">
                        <c:v>284.2</c:v>
                      </c:pt>
                      <c:pt idx="2733">
                        <c:v>283.2</c:v>
                      </c:pt>
                      <c:pt idx="2734">
                        <c:v>282.2</c:v>
                      </c:pt>
                      <c:pt idx="2735">
                        <c:v>281.10000000000002</c:v>
                      </c:pt>
                      <c:pt idx="2736">
                        <c:v>280.10000000000002</c:v>
                      </c:pt>
                      <c:pt idx="2737">
                        <c:v>279.10000000000002</c:v>
                      </c:pt>
                      <c:pt idx="2738">
                        <c:v>278.10000000000002</c:v>
                      </c:pt>
                      <c:pt idx="2739">
                        <c:v>277.10000000000002</c:v>
                      </c:pt>
                      <c:pt idx="2740">
                        <c:v>276.10000000000002</c:v>
                      </c:pt>
                      <c:pt idx="2741">
                        <c:v>275.2</c:v>
                      </c:pt>
                      <c:pt idx="2742">
                        <c:v>274.2</c:v>
                      </c:pt>
                      <c:pt idx="2743">
                        <c:v>273.2</c:v>
                      </c:pt>
                      <c:pt idx="2744">
                        <c:v>272.2</c:v>
                      </c:pt>
                      <c:pt idx="2745">
                        <c:v>271.3</c:v>
                      </c:pt>
                      <c:pt idx="2746">
                        <c:v>270.3</c:v>
                      </c:pt>
                      <c:pt idx="2747">
                        <c:v>269.39999999999998</c:v>
                      </c:pt>
                      <c:pt idx="2748">
                        <c:v>268.39999999999998</c:v>
                      </c:pt>
                      <c:pt idx="2749">
                        <c:v>267.5</c:v>
                      </c:pt>
                      <c:pt idx="2750">
                        <c:v>266.5</c:v>
                      </c:pt>
                      <c:pt idx="2751">
                        <c:v>265.60000000000002</c:v>
                      </c:pt>
                      <c:pt idx="2752">
                        <c:v>264.7</c:v>
                      </c:pt>
                      <c:pt idx="2753">
                        <c:v>263.7</c:v>
                      </c:pt>
                      <c:pt idx="2754">
                        <c:v>262.8</c:v>
                      </c:pt>
                      <c:pt idx="2755">
                        <c:v>261.89999999999998</c:v>
                      </c:pt>
                      <c:pt idx="2756">
                        <c:v>261</c:v>
                      </c:pt>
                      <c:pt idx="2757">
                        <c:v>260.10000000000002</c:v>
                      </c:pt>
                      <c:pt idx="2758">
                        <c:v>259.2</c:v>
                      </c:pt>
                      <c:pt idx="2759">
                        <c:v>258.3</c:v>
                      </c:pt>
                      <c:pt idx="2760">
                        <c:v>257.39999999999998</c:v>
                      </c:pt>
                      <c:pt idx="2761">
                        <c:v>256.5</c:v>
                      </c:pt>
                      <c:pt idx="2762">
                        <c:v>255.6</c:v>
                      </c:pt>
                      <c:pt idx="2763">
                        <c:v>254.8</c:v>
                      </c:pt>
                      <c:pt idx="2764">
                        <c:v>253.9</c:v>
                      </c:pt>
                      <c:pt idx="2765">
                        <c:v>253</c:v>
                      </c:pt>
                      <c:pt idx="2766">
                        <c:v>252.2</c:v>
                      </c:pt>
                      <c:pt idx="2767">
                        <c:v>251.3</c:v>
                      </c:pt>
                      <c:pt idx="2768">
                        <c:v>250.4</c:v>
                      </c:pt>
                      <c:pt idx="2769">
                        <c:v>249.6</c:v>
                      </c:pt>
                      <c:pt idx="2770">
                        <c:v>248.7</c:v>
                      </c:pt>
                      <c:pt idx="2771">
                        <c:v>247.9</c:v>
                      </c:pt>
                      <c:pt idx="2772">
                        <c:v>247.1</c:v>
                      </c:pt>
                      <c:pt idx="2773">
                        <c:v>246.2</c:v>
                      </c:pt>
                      <c:pt idx="2774">
                        <c:v>245.4</c:v>
                      </c:pt>
                      <c:pt idx="2775">
                        <c:v>244.6</c:v>
                      </c:pt>
                      <c:pt idx="2776">
                        <c:v>243.8</c:v>
                      </c:pt>
                      <c:pt idx="2777">
                        <c:v>242.9</c:v>
                      </c:pt>
                      <c:pt idx="2778">
                        <c:v>242.1</c:v>
                      </c:pt>
                      <c:pt idx="2779">
                        <c:v>241.3</c:v>
                      </c:pt>
                      <c:pt idx="2780">
                        <c:v>240.5</c:v>
                      </c:pt>
                      <c:pt idx="2781">
                        <c:v>239.7</c:v>
                      </c:pt>
                      <c:pt idx="2782">
                        <c:v>238.9</c:v>
                      </c:pt>
                      <c:pt idx="2783">
                        <c:v>238.1</c:v>
                      </c:pt>
                      <c:pt idx="2784">
                        <c:v>237.3</c:v>
                      </c:pt>
                      <c:pt idx="2785">
                        <c:v>236.5</c:v>
                      </c:pt>
                      <c:pt idx="2786">
                        <c:v>235.8</c:v>
                      </c:pt>
                      <c:pt idx="2787">
                        <c:v>235</c:v>
                      </c:pt>
                      <c:pt idx="2788">
                        <c:v>234.2</c:v>
                      </c:pt>
                      <c:pt idx="2789">
                        <c:v>233.4</c:v>
                      </c:pt>
                      <c:pt idx="2790">
                        <c:v>232.7</c:v>
                      </c:pt>
                      <c:pt idx="2791">
                        <c:v>231.9</c:v>
                      </c:pt>
                      <c:pt idx="2792">
                        <c:v>231.2</c:v>
                      </c:pt>
                      <c:pt idx="2793">
                        <c:v>230.4</c:v>
                      </c:pt>
                      <c:pt idx="2794">
                        <c:v>229.7</c:v>
                      </c:pt>
                      <c:pt idx="2795">
                        <c:v>228.9</c:v>
                      </c:pt>
                      <c:pt idx="2796">
                        <c:v>228.2</c:v>
                      </c:pt>
                      <c:pt idx="2797">
                        <c:v>227.4</c:v>
                      </c:pt>
                      <c:pt idx="2798">
                        <c:v>226.7</c:v>
                      </c:pt>
                      <c:pt idx="2799">
                        <c:v>226</c:v>
                      </c:pt>
                      <c:pt idx="2800">
                        <c:v>225.2</c:v>
                      </c:pt>
                      <c:pt idx="2801">
                        <c:v>224.5</c:v>
                      </c:pt>
                      <c:pt idx="2802">
                        <c:v>223.8</c:v>
                      </c:pt>
                      <c:pt idx="2803">
                        <c:v>223.1</c:v>
                      </c:pt>
                      <c:pt idx="2804">
                        <c:v>222.3</c:v>
                      </c:pt>
                      <c:pt idx="2805">
                        <c:v>221.6</c:v>
                      </c:pt>
                      <c:pt idx="2806">
                        <c:v>220.9</c:v>
                      </c:pt>
                      <c:pt idx="2807">
                        <c:v>220.2</c:v>
                      </c:pt>
                      <c:pt idx="2808">
                        <c:v>219.5</c:v>
                      </c:pt>
                      <c:pt idx="2809">
                        <c:v>218.8</c:v>
                      </c:pt>
                      <c:pt idx="2810">
                        <c:v>218.1</c:v>
                      </c:pt>
                      <c:pt idx="2811">
                        <c:v>217.4</c:v>
                      </c:pt>
                      <c:pt idx="2812">
                        <c:v>216.7</c:v>
                      </c:pt>
                      <c:pt idx="2813">
                        <c:v>216.1</c:v>
                      </c:pt>
                      <c:pt idx="2814">
                        <c:v>215.4</c:v>
                      </c:pt>
                      <c:pt idx="2815">
                        <c:v>214.7</c:v>
                      </c:pt>
                      <c:pt idx="2816">
                        <c:v>214</c:v>
                      </c:pt>
                      <c:pt idx="2817">
                        <c:v>213.3</c:v>
                      </c:pt>
                      <c:pt idx="2818">
                        <c:v>212.7</c:v>
                      </c:pt>
                      <c:pt idx="2819">
                        <c:v>212</c:v>
                      </c:pt>
                      <c:pt idx="2820">
                        <c:v>211.3</c:v>
                      </c:pt>
                      <c:pt idx="2821">
                        <c:v>210.7</c:v>
                      </c:pt>
                      <c:pt idx="2822">
                        <c:v>210</c:v>
                      </c:pt>
                      <c:pt idx="2823">
                        <c:v>209.4</c:v>
                      </c:pt>
                      <c:pt idx="2824">
                        <c:v>208.7</c:v>
                      </c:pt>
                      <c:pt idx="2825">
                        <c:v>208.1</c:v>
                      </c:pt>
                      <c:pt idx="2826">
                        <c:v>207.4</c:v>
                      </c:pt>
                      <c:pt idx="2827">
                        <c:v>206.8</c:v>
                      </c:pt>
                      <c:pt idx="2828">
                        <c:v>206.2</c:v>
                      </c:pt>
                      <c:pt idx="2829">
                        <c:v>205.5</c:v>
                      </c:pt>
                      <c:pt idx="2830">
                        <c:v>204.9</c:v>
                      </c:pt>
                      <c:pt idx="2831">
                        <c:v>204.3</c:v>
                      </c:pt>
                      <c:pt idx="2832">
                        <c:v>203.6</c:v>
                      </c:pt>
                      <c:pt idx="2833">
                        <c:v>203</c:v>
                      </c:pt>
                      <c:pt idx="2834">
                        <c:v>202.4</c:v>
                      </c:pt>
                      <c:pt idx="2835">
                        <c:v>201.8</c:v>
                      </c:pt>
                      <c:pt idx="2836">
                        <c:v>201.1</c:v>
                      </c:pt>
                      <c:pt idx="2837">
                        <c:v>200.5</c:v>
                      </c:pt>
                      <c:pt idx="2838">
                        <c:v>199.9</c:v>
                      </c:pt>
                      <c:pt idx="2839">
                        <c:v>199.3</c:v>
                      </c:pt>
                      <c:pt idx="2840">
                        <c:v>198.7</c:v>
                      </c:pt>
                      <c:pt idx="2841">
                        <c:v>198.1</c:v>
                      </c:pt>
                      <c:pt idx="2842">
                        <c:v>197.5</c:v>
                      </c:pt>
                      <c:pt idx="2843">
                        <c:v>196.9</c:v>
                      </c:pt>
                      <c:pt idx="2844">
                        <c:v>196.3</c:v>
                      </c:pt>
                      <c:pt idx="2845">
                        <c:v>195.7</c:v>
                      </c:pt>
                      <c:pt idx="2846">
                        <c:v>195.1</c:v>
                      </c:pt>
                      <c:pt idx="2847">
                        <c:v>194.6</c:v>
                      </c:pt>
                      <c:pt idx="2848">
                        <c:v>194</c:v>
                      </c:pt>
                      <c:pt idx="2849">
                        <c:v>193.4</c:v>
                      </c:pt>
                      <c:pt idx="2850">
                        <c:v>192.8</c:v>
                      </c:pt>
                      <c:pt idx="2851">
                        <c:v>192.2</c:v>
                      </c:pt>
                      <c:pt idx="2852">
                        <c:v>191.7</c:v>
                      </c:pt>
                      <c:pt idx="2853">
                        <c:v>191.1</c:v>
                      </c:pt>
                      <c:pt idx="2854">
                        <c:v>190.5</c:v>
                      </c:pt>
                      <c:pt idx="2855">
                        <c:v>190</c:v>
                      </c:pt>
                      <c:pt idx="2856">
                        <c:v>189.4</c:v>
                      </c:pt>
                      <c:pt idx="2857">
                        <c:v>188.8</c:v>
                      </c:pt>
                      <c:pt idx="2858">
                        <c:v>188.3</c:v>
                      </c:pt>
                      <c:pt idx="2859">
                        <c:v>187.7</c:v>
                      </c:pt>
                      <c:pt idx="2860">
                        <c:v>187.2</c:v>
                      </c:pt>
                      <c:pt idx="2861">
                        <c:v>186.6</c:v>
                      </c:pt>
                      <c:pt idx="2862">
                        <c:v>186.1</c:v>
                      </c:pt>
                      <c:pt idx="2863">
                        <c:v>185.5</c:v>
                      </c:pt>
                      <c:pt idx="2864">
                        <c:v>185</c:v>
                      </c:pt>
                      <c:pt idx="2865">
                        <c:v>184.4</c:v>
                      </c:pt>
                      <c:pt idx="2866">
                        <c:v>183.9</c:v>
                      </c:pt>
                      <c:pt idx="2867">
                        <c:v>183.4</c:v>
                      </c:pt>
                      <c:pt idx="2868">
                        <c:v>182.8</c:v>
                      </c:pt>
                      <c:pt idx="2869">
                        <c:v>182.3</c:v>
                      </c:pt>
                      <c:pt idx="2870">
                        <c:v>181.8</c:v>
                      </c:pt>
                      <c:pt idx="2871">
                        <c:v>181.2</c:v>
                      </c:pt>
                      <c:pt idx="2872">
                        <c:v>180.7</c:v>
                      </c:pt>
                      <c:pt idx="2873">
                        <c:v>180.2</c:v>
                      </c:pt>
                      <c:pt idx="2874">
                        <c:v>179.7</c:v>
                      </c:pt>
                      <c:pt idx="2875">
                        <c:v>179.2</c:v>
                      </c:pt>
                      <c:pt idx="2876">
                        <c:v>178.6</c:v>
                      </c:pt>
                      <c:pt idx="2877">
                        <c:v>178.1</c:v>
                      </c:pt>
                      <c:pt idx="2878">
                        <c:v>177.6</c:v>
                      </c:pt>
                      <c:pt idx="2879">
                        <c:v>177.1</c:v>
                      </c:pt>
                      <c:pt idx="2880">
                        <c:v>176.6</c:v>
                      </c:pt>
                      <c:pt idx="2881">
                        <c:v>176.1</c:v>
                      </c:pt>
                      <c:pt idx="2882">
                        <c:v>175.6</c:v>
                      </c:pt>
                      <c:pt idx="2883">
                        <c:v>175.1</c:v>
                      </c:pt>
                      <c:pt idx="2884">
                        <c:v>174.6</c:v>
                      </c:pt>
                      <c:pt idx="2885">
                        <c:v>174.1</c:v>
                      </c:pt>
                      <c:pt idx="2886">
                        <c:v>173.6</c:v>
                      </c:pt>
                      <c:pt idx="2887">
                        <c:v>173.1</c:v>
                      </c:pt>
                      <c:pt idx="2888">
                        <c:v>172.6</c:v>
                      </c:pt>
                      <c:pt idx="2889">
                        <c:v>172.1</c:v>
                      </c:pt>
                      <c:pt idx="2890">
                        <c:v>171.7</c:v>
                      </c:pt>
                      <c:pt idx="2891">
                        <c:v>171.2</c:v>
                      </c:pt>
                      <c:pt idx="2892">
                        <c:v>170.7</c:v>
                      </c:pt>
                      <c:pt idx="2893">
                        <c:v>170.2</c:v>
                      </c:pt>
                      <c:pt idx="2894">
                        <c:v>169.7</c:v>
                      </c:pt>
                      <c:pt idx="2895">
                        <c:v>169.3</c:v>
                      </c:pt>
                      <c:pt idx="2896">
                        <c:v>168.8</c:v>
                      </c:pt>
                      <c:pt idx="2897">
                        <c:v>168.3</c:v>
                      </c:pt>
                      <c:pt idx="2898">
                        <c:v>167.8</c:v>
                      </c:pt>
                      <c:pt idx="2899">
                        <c:v>167.4</c:v>
                      </c:pt>
                      <c:pt idx="2900">
                        <c:v>166.9</c:v>
                      </c:pt>
                      <c:pt idx="2901">
                        <c:v>166.4</c:v>
                      </c:pt>
                      <c:pt idx="2902">
                        <c:v>166</c:v>
                      </c:pt>
                      <c:pt idx="2903">
                        <c:v>165.5</c:v>
                      </c:pt>
                      <c:pt idx="2904">
                        <c:v>165.1</c:v>
                      </c:pt>
                      <c:pt idx="2905">
                        <c:v>164.6</c:v>
                      </c:pt>
                      <c:pt idx="2906">
                        <c:v>164.2</c:v>
                      </c:pt>
                      <c:pt idx="2907">
                        <c:v>163.69999999999999</c:v>
                      </c:pt>
                      <c:pt idx="2908">
                        <c:v>163.30000000000001</c:v>
                      </c:pt>
                      <c:pt idx="2909">
                        <c:v>162.80000000000001</c:v>
                      </c:pt>
                      <c:pt idx="2910">
                        <c:v>162.4</c:v>
                      </c:pt>
                      <c:pt idx="2911">
                        <c:v>161.9</c:v>
                      </c:pt>
                      <c:pt idx="2912">
                        <c:v>161.5</c:v>
                      </c:pt>
                      <c:pt idx="2913">
                        <c:v>161</c:v>
                      </c:pt>
                      <c:pt idx="2914">
                        <c:v>160.6</c:v>
                      </c:pt>
                      <c:pt idx="2915">
                        <c:v>160.1</c:v>
                      </c:pt>
                      <c:pt idx="2916">
                        <c:v>159.69999999999999</c:v>
                      </c:pt>
                      <c:pt idx="2917">
                        <c:v>159.30000000000001</c:v>
                      </c:pt>
                      <c:pt idx="2918">
                        <c:v>158.80000000000001</c:v>
                      </c:pt>
                      <c:pt idx="2919">
                        <c:v>158.4</c:v>
                      </c:pt>
                      <c:pt idx="2920">
                        <c:v>158</c:v>
                      </c:pt>
                      <c:pt idx="2921">
                        <c:v>157.6</c:v>
                      </c:pt>
                      <c:pt idx="2922">
                        <c:v>157.1</c:v>
                      </c:pt>
                      <c:pt idx="2923">
                        <c:v>156.69999999999999</c:v>
                      </c:pt>
                      <c:pt idx="2924">
                        <c:v>156.30000000000001</c:v>
                      </c:pt>
                      <c:pt idx="2925">
                        <c:v>155.9</c:v>
                      </c:pt>
                      <c:pt idx="2926">
                        <c:v>155.4</c:v>
                      </c:pt>
                      <c:pt idx="2927">
                        <c:v>155</c:v>
                      </c:pt>
                      <c:pt idx="2928">
                        <c:v>154.6</c:v>
                      </c:pt>
                      <c:pt idx="2929">
                        <c:v>154.19999999999999</c:v>
                      </c:pt>
                      <c:pt idx="2930">
                        <c:v>153.80000000000001</c:v>
                      </c:pt>
                      <c:pt idx="2931">
                        <c:v>153.4</c:v>
                      </c:pt>
                      <c:pt idx="2932">
                        <c:v>153</c:v>
                      </c:pt>
                      <c:pt idx="2933">
                        <c:v>152.6</c:v>
                      </c:pt>
                      <c:pt idx="2934">
                        <c:v>152.19999999999999</c:v>
                      </c:pt>
                      <c:pt idx="2935">
                        <c:v>151.80000000000001</c:v>
                      </c:pt>
                      <c:pt idx="2936">
                        <c:v>151.4</c:v>
                      </c:pt>
                      <c:pt idx="2937">
                        <c:v>151</c:v>
                      </c:pt>
                      <c:pt idx="2938">
                        <c:v>150.6</c:v>
                      </c:pt>
                      <c:pt idx="2939">
                        <c:v>150.19999999999999</c:v>
                      </c:pt>
                      <c:pt idx="2940">
                        <c:v>149.80000000000001</c:v>
                      </c:pt>
                      <c:pt idx="2941">
                        <c:v>149.4</c:v>
                      </c:pt>
                      <c:pt idx="2942">
                        <c:v>149</c:v>
                      </c:pt>
                      <c:pt idx="2943">
                        <c:v>148.6</c:v>
                      </c:pt>
                      <c:pt idx="2944">
                        <c:v>148.19999999999999</c:v>
                      </c:pt>
                      <c:pt idx="2945">
                        <c:v>147.80000000000001</c:v>
                      </c:pt>
                      <c:pt idx="2946">
                        <c:v>147.4</c:v>
                      </c:pt>
                      <c:pt idx="2947">
                        <c:v>147</c:v>
                      </c:pt>
                      <c:pt idx="2948">
                        <c:v>146.6</c:v>
                      </c:pt>
                      <c:pt idx="2949">
                        <c:v>146.30000000000001</c:v>
                      </c:pt>
                      <c:pt idx="2950">
                        <c:v>145.9</c:v>
                      </c:pt>
                      <c:pt idx="2951">
                        <c:v>145.5</c:v>
                      </c:pt>
                      <c:pt idx="2952">
                        <c:v>145.1</c:v>
                      </c:pt>
                      <c:pt idx="2953">
                        <c:v>144.80000000000001</c:v>
                      </c:pt>
                      <c:pt idx="2954">
                        <c:v>144.4</c:v>
                      </c:pt>
                      <c:pt idx="2955">
                        <c:v>144</c:v>
                      </c:pt>
                      <c:pt idx="2956">
                        <c:v>143.6</c:v>
                      </c:pt>
                      <c:pt idx="2957">
                        <c:v>143.30000000000001</c:v>
                      </c:pt>
                      <c:pt idx="2958">
                        <c:v>142.9</c:v>
                      </c:pt>
                      <c:pt idx="2959">
                        <c:v>142.5</c:v>
                      </c:pt>
                      <c:pt idx="2960">
                        <c:v>142.19999999999999</c:v>
                      </c:pt>
                      <c:pt idx="2961">
                        <c:v>141.80000000000001</c:v>
                      </c:pt>
                      <c:pt idx="2962">
                        <c:v>141.4</c:v>
                      </c:pt>
                      <c:pt idx="2963">
                        <c:v>141.1</c:v>
                      </c:pt>
                      <c:pt idx="2964">
                        <c:v>140.69999999999999</c:v>
                      </c:pt>
                      <c:pt idx="2965">
                        <c:v>140.30000000000001</c:v>
                      </c:pt>
                      <c:pt idx="2966">
                        <c:v>140</c:v>
                      </c:pt>
                      <c:pt idx="2967">
                        <c:v>139.6</c:v>
                      </c:pt>
                      <c:pt idx="2968">
                        <c:v>139.30000000000001</c:v>
                      </c:pt>
                      <c:pt idx="2969">
                        <c:v>138.9</c:v>
                      </c:pt>
                      <c:pt idx="2970">
                        <c:v>138.6</c:v>
                      </c:pt>
                      <c:pt idx="2971">
                        <c:v>138.19999999999999</c:v>
                      </c:pt>
                      <c:pt idx="2972">
                        <c:v>137.9</c:v>
                      </c:pt>
                      <c:pt idx="2973">
                        <c:v>137.5</c:v>
                      </c:pt>
                      <c:pt idx="2974">
                        <c:v>137.19999999999999</c:v>
                      </c:pt>
                      <c:pt idx="2975">
                        <c:v>136.80000000000001</c:v>
                      </c:pt>
                      <c:pt idx="2976">
                        <c:v>136.5</c:v>
                      </c:pt>
                      <c:pt idx="2977">
                        <c:v>136.1</c:v>
                      </c:pt>
                      <c:pt idx="2978">
                        <c:v>135.80000000000001</c:v>
                      </c:pt>
                      <c:pt idx="2979">
                        <c:v>135.5</c:v>
                      </c:pt>
                      <c:pt idx="2980">
                        <c:v>135.1</c:v>
                      </c:pt>
                      <c:pt idx="2981">
                        <c:v>134.80000000000001</c:v>
                      </c:pt>
                      <c:pt idx="2982">
                        <c:v>134.4</c:v>
                      </c:pt>
                      <c:pt idx="2983">
                        <c:v>134.1</c:v>
                      </c:pt>
                      <c:pt idx="2984">
                        <c:v>133.80000000000001</c:v>
                      </c:pt>
                      <c:pt idx="2985">
                        <c:v>133.4</c:v>
                      </c:pt>
                      <c:pt idx="2986">
                        <c:v>133.1</c:v>
                      </c:pt>
                      <c:pt idx="2987">
                        <c:v>132.80000000000001</c:v>
                      </c:pt>
                      <c:pt idx="2988">
                        <c:v>132.5</c:v>
                      </c:pt>
                      <c:pt idx="2989">
                        <c:v>132.1</c:v>
                      </c:pt>
                      <c:pt idx="2990">
                        <c:v>131.80000000000001</c:v>
                      </c:pt>
                      <c:pt idx="2991">
                        <c:v>131.5</c:v>
                      </c:pt>
                      <c:pt idx="2992">
                        <c:v>131.1</c:v>
                      </c:pt>
                      <c:pt idx="2993">
                        <c:v>130.80000000000001</c:v>
                      </c:pt>
                      <c:pt idx="2994">
                        <c:v>130.5</c:v>
                      </c:pt>
                      <c:pt idx="2995">
                        <c:v>130.19999999999999</c:v>
                      </c:pt>
                      <c:pt idx="2996">
                        <c:v>129.9</c:v>
                      </c:pt>
                      <c:pt idx="2997">
                        <c:v>129.5</c:v>
                      </c:pt>
                      <c:pt idx="2998">
                        <c:v>129.19999999999999</c:v>
                      </c:pt>
                      <c:pt idx="2999">
                        <c:v>128.9</c:v>
                      </c:pt>
                      <c:pt idx="3000">
                        <c:v>128.6</c:v>
                      </c:pt>
                      <c:pt idx="3001">
                        <c:v>128.30000000000001</c:v>
                      </c:pt>
                      <c:pt idx="3002">
                        <c:v>128</c:v>
                      </c:pt>
                      <c:pt idx="3003">
                        <c:v>127.7</c:v>
                      </c:pt>
                      <c:pt idx="3004">
                        <c:v>127.3</c:v>
                      </c:pt>
                      <c:pt idx="3005">
                        <c:v>127</c:v>
                      </c:pt>
                      <c:pt idx="3006">
                        <c:v>126.7</c:v>
                      </c:pt>
                      <c:pt idx="3007">
                        <c:v>126.4</c:v>
                      </c:pt>
                      <c:pt idx="3008">
                        <c:v>126.1</c:v>
                      </c:pt>
                      <c:pt idx="3009">
                        <c:v>125.8</c:v>
                      </c:pt>
                      <c:pt idx="3010">
                        <c:v>125.5</c:v>
                      </c:pt>
                      <c:pt idx="3011">
                        <c:v>125.2</c:v>
                      </c:pt>
                      <c:pt idx="3012">
                        <c:v>124.9</c:v>
                      </c:pt>
                      <c:pt idx="3013">
                        <c:v>124.6</c:v>
                      </c:pt>
                      <c:pt idx="3014">
                        <c:v>124.3</c:v>
                      </c:pt>
                      <c:pt idx="3015">
                        <c:v>124</c:v>
                      </c:pt>
                      <c:pt idx="3016">
                        <c:v>123.7</c:v>
                      </c:pt>
                      <c:pt idx="3017">
                        <c:v>123.4</c:v>
                      </c:pt>
                      <c:pt idx="3018">
                        <c:v>123.1</c:v>
                      </c:pt>
                      <c:pt idx="3019">
                        <c:v>122.8</c:v>
                      </c:pt>
                      <c:pt idx="3020">
                        <c:v>122.5</c:v>
                      </c:pt>
                      <c:pt idx="3021">
                        <c:v>122.2</c:v>
                      </c:pt>
                      <c:pt idx="3022">
                        <c:v>121.9</c:v>
                      </c:pt>
                      <c:pt idx="3023">
                        <c:v>121.7</c:v>
                      </c:pt>
                      <c:pt idx="3024">
                        <c:v>121.4</c:v>
                      </c:pt>
                      <c:pt idx="3025">
                        <c:v>121.1</c:v>
                      </c:pt>
                      <c:pt idx="3026">
                        <c:v>120.8</c:v>
                      </c:pt>
                      <c:pt idx="3027">
                        <c:v>120.5</c:v>
                      </c:pt>
                      <c:pt idx="3028">
                        <c:v>120.2</c:v>
                      </c:pt>
                      <c:pt idx="3029">
                        <c:v>119.9</c:v>
                      </c:pt>
                      <c:pt idx="3030">
                        <c:v>119.7</c:v>
                      </c:pt>
                      <c:pt idx="3031">
                        <c:v>119.4</c:v>
                      </c:pt>
                      <c:pt idx="3032">
                        <c:v>119.1</c:v>
                      </c:pt>
                      <c:pt idx="3033">
                        <c:v>118.8</c:v>
                      </c:pt>
                      <c:pt idx="3034">
                        <c:v>118.5</c:v>
                      </c:pt>
                      <c:pt idx="3035">
                        <c:v>118.3</c:v>
                      </c:pt>
                      <c:pt idx="3036">
                        <c:v>118</c:v>
                      </c:pt>
                      <c:pt idx="3037">
                        <c:v>117.7</c:v>
                      </c:pt>
                      <c:pt idx="3038">
                        <c:v>117.4</c:v>
                      </c:pt>
                      <c:pt idx="3039">
                        <c:v>117.2</c:v>
                      </c:pt>
                      <c:pt idx="3040">
                        <c:v>116.9</c:v>
                      </c:pt>
                      <c:pt idx="3041">
                        <c:v>116.6</c:v>
                      </c:pt>
                      <c:pt idx="3042">
                        <c:v>116.3</c:v>
                      </c:pt>
                      <c:pt idx="3043">
                        <c:v>116.1</c:v>
                      </c:pt>
                      <c:pt idx="3044">
                        <c:v>115.8</c:v>
                      </c:pt>
                      <c:pt idx="3045">
                        <c:v>115.5</c:v>
                      </c:pt>
                      <c:pt idx="3046">
                        <c:v>115.3</c:v>
                      </c:pt>
                      <c:pt idx="3047">
                        <c:v>115</c:v>
                      </c:pt>
                      <c:pt idx="3048">
                        <c:v>114.7</c:v>
                      </c:pt>
                      <c:pt idx="3049">
                        <c:v>114.5</c:v>
                      </c:pt>
                      <c:pt idx="3050">
                        <c:v>114.2</c:v>
                      </c:pt>
                      <c:pt idx="3051">
                        <c:v>113.9</c:v>
                      </c:pt>
                      <c:pt idx="3052">
                        <c:v>113.7</c:v>
                      </c:pt>
                      <c:pt idx="3053">
                        <c:v>113.4</c:v>
                      </c:pt>
                      <c:pt idx="3054">
                        <c:v>113.2</c:v>
                      </c:pt>
                      <c:pt idx="3055">
                        <c:v>112.9</c:v>
                      </c:pt>
                      <c:pt idx="3056">
                        <c:v>112.6</c:v>
                      </c:pt>
                      <c:pt idx="3057">
                        <c:v>112.4</c:v>
                      </c:pt>
                      <c:pt idx="3058">
                        <c:v>112.1</c:v>
                      </c:pt>
                      <c:pt idx="3059">
                        <c:v>111.9</c:v>
                      </c:pt>
                      <c:pt idx="3060">
                        <c:v>111.6</c:v>
                      </c:pt>
                      <c:pt idx="3061">
                        <c:v>111.4</c:v>
                      </c:pt>
                      <c:pt idx="3062">
                        <c:v>111.1</c:v>
                      </c:pt>
                      <c:pt idx="3063">
                        <c:v>110.9</c:v>
                      </c:pt>
                      <c:pt idx="3064">
                        <c:v>110.6</c:v>
                      </c:pt>
                      <c:pt idx="3065">
                        <c:v>110.3</c:v>
                      </c:pt>
                      <c:pt idx="3066">
                        <c:v>110.1</c:v>
                      </c:pt>
                      <c:pt idx="3067">
                        <c:v>109.9</c:v>
                      </c:pt>
                      <c:pt idx="3068">
                        <c:v>109.6</c:v>
                      </c:pt>
                      <c:pt idx="3069">
                        <c:v>109.4</c:v>
                      </c:pt>
                      <c:pt idx="3070">
                        <c:v>109.1</c:v>
                      </c:pt>
                      <c:pt idx="3071">
                        <c:v>108.9</c:v>
                      </c:pt>
                      <c:pt idx="3072">
                        <c:v>108.6</c:v>
                      </c:pt>
                      <c:pt idx="3073">
                        <c:v>108.4</c:v>
                      </c:pt>
                      <c:pt idx="3074">
                        <c:v>108.1</c:v>
                      </c:pt>
                      <c:pt idx="3075">
                        <c:v>107.9</c:v>
                      </c:pt>
                      <c:pt idx="3076">
                        <c:v>107.6</c:v>
                      </c:pt>
                      <c:pt idx="3077">
                        <c:v>107.4</c:v>
                      </c:pt>
                      <c:pt idx="3078">
                        <c:v>107.2</c:v>
                      </c:pt>
                      <c:pt idx="3079">
                        <c:v>106.9</c:v>
                      </c:pt>
                      <c:pt idx="3080">
                        <c:v>106.7</c:v>
                      </c:pt>
                      <c:pt idx="3081">
                        <c:v>106.5</c:v>
                      </c:pt>
                      <c:pt idx="3082">
                        <c:v>106.2</c:v>
                      </c:pt>
                      <c:pt idx="3083">
                        <c:v>106</c:v>
                      </c:pt>
                      <c:pt idx="3084">
                        <c:v>105.7</c:v>
                      </c:pt>
                      <c:pt idx="3085">
                        <c:v>105.5</c:v>
                      </c:pt>
                      <c:pt idx="3086">
                        <c:v>105.3</c:v>
                      </c:pt>
                      <c:pt idx="3087">
                        <c:v>105</c:v>
                      </c:pt>
                      <c:pt idx="3088">
                        <c:v>104.8</c:v>
                      </c:pt>
                      <c:pt idx="3089">
                        <c:v>104.6</c:v>
                      </c:pt>
                      <c:pt idx="3090">
                        <c:v>104.4</c:v>
                      </c:pt>
                      <c:pt idx="3091">
                        <c:v>104.1</c:v>
                      </c:pt>
                      <c:pt idx="3092">
                        <c:v>103.9</c:v>
                      </c:pt>
                      <c:pt idx="3093">
                        <c:v>103.7</c:v>
                      </c:pt>
                      <c:pt idx="3094">
                        <c:v>103.4</c:v>
                      </c:pt>
                      <c:pt idx="3095">
                        <c:v>103.2</c:v>
                      </c:pt>
                      <c:pt idx="3096">
                        <c:v>103</c:v>
                      </c:pt>
                      <c:pt idx="3097">
                        <c:v>102.8</c:v>
                      </c:pt>
                      <c:pt idx="3098">
                        <c:v>102.5</c:v>
                      </c:pt>
                      <c:pt idx="3099">
                        <c:v>102.3</c:v>
                      </c:pt>
                      <c:pt idx="3100">
                        <c:v>102.1</c:v>
                      </c:pt>
                      <c:pt idx="3101">
                        <c:v>101.9</c:v>
                      </c:pt>
                      <c:pt idx="3102">
                        <c:v>101.6</c:v>
                      </c:pt>
                      <c:pt idx="3103">
                        <c:v>101.4</c:v>
                      </c:pt>
                      <c:pt idx="3104">
                        <c:v>101.2</c:v>
                      </c:pt>
                      <c:pt idx="3105">
                        <c:v>101</c:v>
                      </c:pt>
                      <c:pt idx="3106">
                        <c:v>100.8</c:v>
                      </c:pt>
                      <c:pt idx="3107">
                        <c:v>100.5</c:v>
                      </c:pt>
                      <c:pt idx="3108">
                        <c:v>100.3</c:v>
                      </c:pt>
                      <c:pt idx="3109">
                        <c:v>100.1</c:v>
                      </c:pt>
                      <c:pt idx="3110">
                        <c:v>99.9</c:v>
                      </c:pt>
                      <c:pt idx="3111">
                        <c:v>99.68</c:v>
                      </c:pt>
                      <c:pt idx="3112">
                        <c:v>99.47</c:v>
                      </c:pt>
                      <c:pt idx="3113">
                        <c:v>99.26</c:v>
                      </c:pt>
                      <c:pt idx="3114">
                        <c:v>99.04</c:v>
                      </c:pt>
                      <c:pt idx="3115">
                        <c:v>98.83</c:v>
                      </c:pt>
                      <c:pt idx="3116">
                        <c:v>98.62</c:v>
                      </c:pt>
                      <c:pt idx="3117">
                        <c:v>98.41</c:v>
                      </c:pt>
                      <c:pt idx="3118">
                        <c:v>98.2</c:v>
                      </c:pt>
                      <c:pt idx="3119">
                        <c:v>97.99</c:v>
                      </c:pt>
                      <c:pt idx="3120">
                        <c:v>97.78</c:v>
                      </c:pt>
                      <c:pt idx="3121">
                        <c:v>97.57</c:v>
                      </c:pt>
                      <c:pt idx="3122">
                        <c:v>97.36</c:v>
                      </c:pt>
                      <c:pt idx="3123">
                        <c:v>97.16</c:v>
                      </c:pt>
                      <c:pt idx="3124">
                        <c:v>96.95</c:v>
                      </c:pt>
                      <c:pt idx="3125">
                        <c:v>96.74</c:v>
                      </c:pt>
                      <c:pt idx="3126">
                        <c:v>96.54</c:v>
                      </c:pt>
                      <c:pt idx="3127">
                        <c:v>96.33</c:v>
                      </c:pt>
                      <c:pt idx="3128">
                        <c:v>96.13</c:v>
                      </c:pt>
                      <c:pt idx="3129">
                        <c:v>95.93</c:v>
                      </c:pt>
                      <c:pt idx="3130">
                        <c:v>95.73</c:v>
                      </c:pt>
                      <c:pt idx="3131">
                        <c:v>95.52</c:v>
                      </c:pt>
                      <c:pt idx="3132">
                        <c:v>95.32</c:v>
                      </c:pt>
                      <c:pt idx="3133">
                        <c:v>95.12</c:v>
                      </c:pt>
                      <c:pt idx="3134">
                        <c:v>94.92</c:v>
                      </c:pt>
                      <c:pt idx="3135">
                        <c:v>94.72</c:v>
                      </c:pt>
                      <c:pt idx="3136">
                        <c:v>94.52</c:v>
                      </c:pt>
                      <c:pt idx="3137">
                        <c:v>94.33</c:v>
                      </c:pt>
                      <c:pt idx="3138">
                        <c:v>94.13</c:v>
                      </c:pt>
                      <c:pt idx="3139">
                        <c:v>93.93</c:v>
                      </c:pt>
                      <c:pt idx="3140">
                        <c:v>93.74</c:v>
                      </c:pt>
                      <c:pt idx="3141">
                        <c:v>93.54</c:v>
                      </c:pt>
                      <c:pt idx="3142">
                        <c:v>93.34</c:v>
                      </c:pt>
                      <c:pt idx="3143">
                        <c:v>93.15</c:v>
                      </c:pt>
                      <c:pt idx="3144">
                        <c:v>92.96</c:v>
                      </c:pt>
                      <c:pt idx="3145">
                        <c:v>92.76</c:v>
                      </c:pt>
                      <c:pt idx="3146">
                        <c:v>92.57</c:v>
                      </c:pt>
                      <c:pt idx="3147">
                        <c:v>92.38</c:v>
                      </c:pt>
                      <c:pt idx="3148">
                        <c:v>92.19</c:v>
                      </c:pt>
                      <c:pt idx="3149">
                        <c:v>92</c:v>
                      </c:pt>
                      <c:pt idx="3150">
                        <c:v>91.81</c:v>
                      </c:pt>
                      <c:pt idx="3151">
                        <c:v>91.62</c:v>
                      </c:pt>
                      <c:pt idx="3152">
                        <c:v>91.43</c:v>
                      </c:pt>
                      <c:pt idx="3153">
                        <c:v>91.24</c:v>
                      </c:pt>
                      <c:pt idx="3154">
                        <c:v>91.05</c:v>
                      </c:pt>
                      <c:pt idx="3155">
                        <c:v>90.87</c:v>
                      </c:pt>
                      <c:pt idx="3156">
                        <c:v>90.68</c:v>
                      </c:pt>
                      <c:pt idx="3157">
                        <c:v>90.49</c:v>
                      </c:pt>
                      <c:pt idx="3158">
                        <c:v>90.31</c:v>
                      </c:pt>
                      <c:pt idx="3159">
                        <c:v>90.12</c:v>
                      </c:pt>
                      <c:pt idx="3160">
                        <c:v>89.94</c:v>
                      </c:pt>
                      <c:pt idx="3161">
                        <c:v>89.75</c:v>
                      </c:pt>
                      <c:pt idx="3162">
                        <c:v>89.57</c:v>
                      </c:pt>
                      <c:pt idx="3163">
                        <c:v>89.39</c:v>
                      </c:pt>
                      <c:pt idx="3164">
                        <c:v>89.21</c:v>
                      </c:pt>
                      <c:pt idx="3165">
                        <c:v>89.02</c:v>
                      </c:pt>
                      <c:pt idx="3166">
                        <c:v>88.84</c:v>
                      </c:pt>
                      <c:pt idx="3167">
                        <c:v>88.66</c:v>
                      </c:pt>
                      <c:pt idx="3168">
                        <c:v>88.48</c:v>
                      </c:pt>
                      <c:pt idx="3169">
                        <c:v>88.3</c:v>
                      </c:pt>
                      <c:pt idx="3170">
                        <c:v>88.12</c:v>
                      </c:pt>
                      <c:pt idx="3171">
                        <c:v>87.95</c:v>
                      </c:pt>
                      <c:pt idx="3172">
                        <c:v>87.77</c:v>
                      </c:pt>
                      <c:pt idx="3173">
                        <c:v>87.59</c:v>
                      </c:pt>
                      <c:pt idx="3174">
                        <c:v>87.41</c:v>
                      </c:pt>
                      <c:pt idx="3175">
                        <c:v>87.24</c:v>
                      </c:pt>
                      <c:pt idx="3176">
                        <c:v>87.06</c:v>
                      </c:pt>
                      <c:pt idx="3177">
                        <c:v>86.89</c:v>
                      </c:pt>
                      <c:pt idx="3178">
                        <c:v>86.71</c:v>
                      </c:pt>
                      <c:pt idx="3179">
                        <c:v>86.54</c:v>
                      </c:pt>
                      <c:pt idx="3180">
                        <c:v>86.37</c:v>
                      </c:pt>
                      <c:pt idx="3181">
                        <c:v>86.19</c:v>
                      </c:pt>
                      <c:pt idx="3182">
                        <c:v>86.02</c:v>
                      </c:pt>
                      <c:pt idx="3183">
                        <c:v>85.85</c:v>
                      </c:pt>
                      <c:pt idx="3184">
                        <c:v>85.68</c:v>
                      </c:pt>
                      <c:pt idx="3185">
                        <c:v>85.51</c:v>
                      </c:pt>
                      <c:pt idx="3186">
                        <c:v>85.34</c:v>
                      </c:pt>
                      <c:pt idx="3187">
                        <c:v>85.17</c:v>
                      </c:pt>
                      <c:pt idx="3188">
                        <c:v>85</c:v>
                      </c:pt>
                      <c:pt idx="3189">
                        <c:v>84.83</c:v>
                      </c:pt>
                      <c:pt idx="3190">
                        <c:v>84.66</c:v>
                      </c:pt>
                      <c:pt idx="3191">
                        <c:v>84.49</c:v>
                      </c:pt>
                      <c:pt idx="3192">
                        <c:v>84.32</c:v>
                      </c:pt>
                      <c:pt idx="3193">
                        <c:v>84.16</c:v>
                      </c:pt>
                      <c:pt idx="3194">
                        <c:v>83.99</c:v>
                      </c:pt>
                      <c:pt idx="3195">
                        <c:v>83.82</c:v>
                      </c:pt>
                      <c:pt idx="3196">
                        <c:v>83.66</c:v>
                      </c:pt>
                      <c:pt idx="3197">
                        <c:v>83.49</c:v>
                      </c:pt>
                      <c:pt idx="3198">
                        <c:v>83.33</c:v>
                      </c:pt>
                      <c:pt idx="3199">
                        <c:v>83.17</c:v>
                      </c:pt>
                      <c:pt idx="3200">
                        <c:v>83</c:v>
                      </c:pt>
                      <c:pt idx="3201">
                        <c:v>82.84</c:v>
                      </c:pt>
                      <c:pt idx="3202">
                        <c:v>82.68</c:v>
                      </c:pt>
                      <c:pt idx="3203">
                        <c:v>82.51</c:v>
                      </c:pt>
                      <c:pt idx="3204">
                        <c:v>82.35</c:v>
                      </c:pt>
                      <c:pt idx="3205">
                        <c:v>82.19</c:v>
                      </c:pt>
                      <c:pt idx="3206">
                        <c:v>82.03</c:v>
                      </c:pt>
                      <c:pt idx="3207">
                        <c:v>81.87</c:v>
                      </c:pt>
                      <c:pt idx="3208">
                        <c:v>81.709999999999994</c:v>
                      </c:pt>
                      <c:pt idx="3209">
                        <c:v>81.55</c:v>
                      </c:pt>
                      <c:pt idx="3210">
                        <c:v>81.39</c:v>
                      </c:pt>
                      <c:pt idx="3211">
                        <c:v>81.23</c:v>
                      </c:pt>
                      <c:pt idx="3212">
                        <c:v>81.08</c:v>
                      </c:pt>
                      <c:pt idx="3213">
                        <c:v>80.92</c:v>
                      </c:pt>
                      <c:pt idx="3214">
                        <c:v>80.760000000000005</c:v>
                      </c:pt>
                      <c:pt idx="3215">
                        <c:v>80.61</c:v>
                      </c:pt>
                      <c:pt idx="3216">
                        <c:v>80.45</c:v>
                      </c:pt>
                      <c:pt idx="3217">
                        <c:v>80.290000000000006</c:v>
                      </c:pt>
                      <c:pt idx="3218">
                        <c:v>80.14</c:v>
                      </c:pt>
                      <c:pt idx="3219">
                        <c:v>79.98</c:v>
                      </c:pt>
                      <c:pt idx="3220">
                        <c:v>79.83</c:v>
                      </c:pt>
                      <c:pt idx="3221">
                        <c:v>79.680000000000007</c:v>
                      </c:pt>
                      <c:pt idx="3222">
                        <c:v>79.52</c:v>
                      </c:pt>
                      <c:pt idx="3223">
                        <c:v>79.37</c:v>
                      </c:pt>
                      <c:pt idx="3224">
                        <c:v>79.22</c:v>
                      </c:pt>
                      <c:pt idx="3225">
                        <c:v>79.069999999999993</c:v>
                      </c:pt>
                      <c:pt idx="3226">
                        <c:v>78.91</c:v>
                      </c:pt>
                      <c:pt idx="3227">
                        <c:v>78.760000000000005</c:v>
                      </c:pt>
                      <c:pt idx="3228">
                        <c:v>78.61</c:v>
                      </c:pt>
                      <c:pt idx="3229">
                        <c:v>78.459999999999994</c:v>
                      </c:pt>
                      <c:pt idx="3230">
                        <c:v>78.31</c:v>
                      </c:pt>
                      <c:pt idx="3231">
                        <c:v>78.16</c:v>
                      </c:pt>
                      <c:pt idx="3232">
                        <c:v>78.010000000000005</c:v>
                      </c:pt>
                      <c:pt idx="3233">
                        <c:v>77.87</c:v>
                      </c:pt>
                      <c:pt idx="3234">
                        <c:v>77.72</c:v>
                      </c:pt>
                      <c:pt idx="3235">
                        <c:v>77.569999999999993</c:v>
                      </c:pt>
                      <c:pt idx="3236">
                        <c:v>77.42</c:v>
                      </c:pt>
                      <c:pt idx="3237">
                        <c:v>77.28</c:v>
                      </c:pt>
                      <c:pt idx="3238">
                        <c:v>77.13</c:v>
                      </c:pt>
                      <c:pt idx="3239">
                        <c:v>76.98</c:v>
                      </c:pt>
                      <c:pt idx="3240">
                        <c:v>76.84</c:v>
                      </c:pt>
                      <c:pt idx="3241">
                        <c:v>76.69</c:v>
                      </c:pt>
                      <c:pt idx="3242">
                        <c:v>76.55</c:v>
                      </c:pt>
                      <c:pt idx="3243">
                        <c:v>76.400000000000006</c:v>
                      </c:pt>
                      <c:pt idx="3244">
                        <c:v>76.260000000000005</c:v>
                      </c:pt>
                      <c:pt idx="3245">
                        <c:v>76.12</c:v>
                      </c:pt>
                      <c:pt idx="3246">
                        <c:v>75.97</c:v>
                      </c:pt>
                      <c:pt idx="3247">
                        <c:v>75.83</c:v>
                      </c:pt>
                      <c:pt idx="3248">
                        <c:v>75.69</c:v>
                      </c:pt>
                      <c:pt idx="3249">
                        <c:v>75.55</c:v>
                      </c:pt>
                      <c:pt idx="3250">
                        <c:v>75.400000000000006</c:v>
                      </c:pt>
                      <c:pt idx="3251">
                        <c:v>75.260000000000005</c:v>
                      </c:pt>
                      <c:pt idx="3252">
                        <c:v>75.12</c:v>
                      </c:pt>
                      <c:pt idx="3253">
                        <c:v>74.98</c:v>
                      </c:pt>
                      <c:pt idx="3254">
                        <c:v>74.84</c:v>
                      </c:pt>
                      <c:pt idx="3255">
                        <c:v>74.7</c:v>
                      </c:pt>
                      <c:pt idx="3256">
                        <c:v>74.56</c:v>
                      </c:pt>
                      <c:pt idx="3257">
                        <c:v>74.42</c:v>
                      </c:pt>
                      <c:pt idx="3258">
                        <c:v>74.290000000000006</c:v>
                      </c:pt>
                      <c:pt idx="3259">
                        <c:v>74.150000000000006</c:v>
                      </c:pt>
                      <c:pt idx="3260">
                        <c:v>74.010000000000005</c:v>
                      </c:pt>
                      <c:pt idx="3261">
                        <c:v>73.87</c:v>
                      </c:pt>
                      <c:pt idx="3262">
                        <c:v>73.739999999999995</c:v>
                      </c:pt>
                      <c:pt idx="3263">
                        <c:v>73.599999999999994</c:v>
                      </c:pt>
                      <c:pt idx="3264">
                        <c:v>73.459999999999994</c:v>
                      </c:pt>
                      <c:pt idx="3265">
                        <c:v>73.33</c:v>
                      </c:pt>
                      <c:pt idx="3266">
                        <c:v>73.19</c:v>
                      </c:pt>
                      <c:pt idx="3267">
                        <c:v>73.06</c:v>
                      </c:pt>
                      <c:pt idx="3268">
                        <c:v>72.92</c:v>
                      </c:pt>
                      <c:pt idx="3269">
                        <c:v>72.790000000000006</c:v>
                      </c:pt>
                      <c:pt idx="3270">
                        <c:v>72.650000000000006</c:v>
                      </c:pt>
                      <c:pt idx="3271">
                        <c:v>72.52</c:v>
                      </c:pt>
                      <c:pt idx="3272">
                        <c:v>72.39</c:v>
                      </c:pt>
                      <c:pt idx="3273">
                        <c:v>72.25</c:v>
                      </c:pt>
                      <c:pt idx="3274">
                        <c:v>72.12</c:v>
                      </c:pt>
                      <c:pt idx="3275">
                        <c:v>71.989999999999995</c:v>
                      </c:pt>
                      <c:pt idx="3276">
                        <c:v>71.86</c:v>
                      </c:pt>
                      <c:pt idx="3277">
                        <c:v>71.73</c:v>
                      </c:pt>
                      <c:pt idx="3278">
                        <c:v>71.599999999999994</c:v>
                      </c:pt>
                      <c:pt idx="3279">
                        <c:v>71.47</c:v>
                      </c:pt>
                      <c:pt idx="3280">
                        <c:v>71.34</c:v>
                      </c:pt>
                      <c:pt idx="3281">
                        <c:v>71.209999999999994</c:v>
                      </c:pt>
                      <c:pt idx="3282">
                        <c:v>71.08</c:v>
                      </c:pt>
                      <c:pt idx="3283">
                        <c:v>70.95</c:v>
                      </c:pt>
                      <c:pt idx="3284">
                        <c:v>70.819999999999993</c:v>
                      </c:pt>
                      <c:pt idx="3285">
                        <c:v>70.69</c:v>
                      </c:pt>
                      <c:pt idx="3286">
                        <c:v>70.56</c:v>
                      </c:pt>
                      <c:pt idx="3287">
                        <c:v>70.430000000000007</c:v>
                      </c:pt>
                      <c:pt idx="3288">
                        <c:v>70.31</c:v>
                      </c:pt>
                      <c:pt idx="3289">
                        <c:v>70.180000000000007</c:v>
                      </c:pt>
                      <c:pt idx="3290">
                        <c:v>70.05</c:v>
                      </c:pt>
                      <c:pt idx="3291">
                        <c:v>69.930000000000007</c:v>
                      </c:pt>
                      <c:pt idx="3292">
                        <c:v>69.8</c:v>
                      </c:pt>
                      <c:pt idx="3293">
                        <c:v>69.67</c:v>
                      </c:pt>
                      <c:pt idx="3294">
                        <c:v>69.55</c:v>
                      </c:pt>
                      <c:pt idx="3295">
                        <c:v>69.42</c:v>
                      </c:pt>
                      <c:pt idx="3296">
                        <c:v>69.3</c:v>
                      </c:pt>
                      <c:pt idx="3297">
                        <c:v>69.17</c:v>
                      </c:pt>
                      <c:pt idx="3298">
                        <c:v>69.05</c:v>
                      </c:pt>
                      <c:pt idx="3299">
                        <c:v>68.930000000000007</c:v>
                      </c:pt>
                      <c:pt idx="3300">
                        <c:v>68.8</c:v>
                      </c:pt>
                      <c:pt idx="3301">
                        <c:v>68.680000000000007</c:v>
                      </c:pt>
                      <c:pt idx="3302">
                        <c:v>68.56</c:v>
                      </c:pt>
                      <c:pt idx="3303">
                        <c:v>68.430000000000007</c:v>
                      </c:pt>
                      <c:pt idx="3304">
                        <c:v>68.31</c:v>
                      </c:pt>
                      <c:pt idx="3305">
                        <c:v>68.19</c:v>
                      </c:pt>
                      <c:pt idx="3306">
                        <c:v>68.069999999999993</c:v>
                      </c:pt>
                      <c:pt idx="3307">
                        <c:v>67.95</c:v>
                      </c:pt>
                      <c:pt idx="3308">
                        <c:v>67.83</c:v>
                      </c:pt>
                      <c:pt idx="3309">
                        <c:v>67.709999999999994</c:v>
                      </c:pt>
                      <c:pt idx="3310">
                        <c:v>67.59</c:v>
                      </c:pt>
                      <c:pt idx="3311">
                        <c:v>67.47</c:v>
                      </c:pt>
                      <c:pt idx="3312">
                        <c:v>67.349999999999994</c:v>
                      </c:pt>
                      <c:pt idx="3313">
                        <c:v>67.23</c:v>
                      </c:pt>
                      <c:pt idx="3314">
                        <c:v>67.11</c:v>
                      </c:pt>
                      <c:pt idx="3315">
                        <c:v>66.989999999999995</c:v>
                      </c:pt>
                      <c:pt idx="3316">
                        <c:v>66.87</c:v>
                      </c:pt>
                      <c:pt idx="3317">
                        <c:v>66.760000000000005</c:v>
                      </c:pt>
                      <c:pt idx="3318">
                        <c:v>66.64</c:v>
                      </c:pt>
                      <c:pt idx="3319">
                        <c:v>66.52</c:v>
                      </c:pt>
                      <c:pt idx="3320">
                        <c:v>66.400000000000006</c:v>
                      </c:pt>
                      <c:pt idx="3321">
                        <c:v>66.290000000000006</c:v>
                      </c:pt>
                      <c:pt idx="3322">
                        <c:v>66.17</c:v>
                      </c:pt>
                      <c:pt idx="3323">
                        <c:v>66.05</c:v>
                      </c:pt>
                      <c:pt idx="3324">
                        <c:v>65.94</c:v>
                      </c:pt>
                      <c:pt idx="3325">
                        <c:v>65.819999999999993</c:v>
                      </c:pt>
                      <c:pt idx="3326">
                        <c:v>65.709999999999994</c:v>
                      </c:pt>
                      <c:pt idx="3327">
                        <c:v>65.59</c:v>
                      </c:pt>
                      <c:pt idx="3328">
                        <c:v>65.48</c:v>
                      </c:pt>
                      <c:pt idx="3329">
                        <c:v>65.36</c:v>
                      </c:pt>
                      <c:pt idx="3330">
                        <c:v>65.25</c:v>
                      </c:pt>
                      <c:pt idx="3331">
                        <c:v>65.14</c:v>
                      </c:pt>
                      <c:pt idx="3332">
                        <c:v>65.02</c:v>
                      </c:pt>
                      <c:pt idx="3333">
                        <c:v>64.91</c:v>
                      </c:pt>
                      <c:pt idx="3334">
                        <c:v>64.8</c:v>
                      </c:pt>
                      <c:pt idx="3335">
                        <c:v>64.69</c:v>
                      </c:pt>
                      <c:pt idx="3336">
                        <c:v>64.569999999999993</c:v>
                      </c:pt>
                      <c:pt idx="3337">
                        <c:v>64.459999999999994</c:v>
                      </c:pt>
                      <c:pt idx="3338">
                        <c:v>64.349999999999994</c:v>
                      </c:pt>
                      <c:pt idx="3339">
                        <c:v>64.239999999999995</c:v>
                      </c:pt>
                      <c:pt idx="3340">
                        <c:v>64.13</c:v>
                      </c:pt>
                      <c:pt idx="3341">
                        <c:v>64.02</c:v>
                      </c:pt>
                      <c:pt idx="3342">
                        <c:v>63.91</c:v>
                      </c:pt>
                      <c:pt idx="3343">
                        <c:v>63.8</c:v>
                      </c:pt>
                      <c:pt idx="3344">
                        <c:v>63.69</c:v>
                      </c:pt>
                      <c:pt idx="3345">
                        <c:v>63.58</c:v>
                      </c:pt>
                      <c:pt idx="3346">
                        <c:v>63.47</c:v>
                      </c:pt>
                      <c:pt idx="3347">
                        <c:v>63.36</c:v>
                      </c:pt>
                      <c:pt idx="3348">
                        <c:v>63.25</c:v>
                      </c:pt>
                      <c:pt idx="3349">
                        <c:v>63.14</c:v>
                      </c:pt>
                      <c:pt idx="3350">
                        <c:v>63.03</c:v>
                      </c:pt>
                      <c:pt idx="3351">
                        <c:v>62.93</c:v>
                      </c:pt>
                      <c:pt idx="3352">
                        <c:v>62.82</c:v>
                      </c:pt>
                      <c:pt idx="3353">
                        <c:v>62.71</c:v>
                      </c:pt>
                      <c:pt idx="3354">
                        <c:v>62.61</c:v>
                      </c:pt>
                      <c:pt idx="3355">
                        <c:v>62.5</c:v>
                      </c:pt>
                      <c:pt idx="3356">
                        <c:v>62.39</c:v>
                      </c:pt>
                      <c:pt idx="3357">
                        <c:v>62.29</c:v>
                      </c:pt>
                      <c:pt idx="3358">
                        <c:v>62.18</c:v>
                      </c:pt>
                      <c:pt idx="3359">
                        <c:v>62.08</c:v>
                      </c:pt>
                      <c:pt idx="3360">
                        <c:v>61.97</c:v>
                      </c:pt>
                      <c:pt idx="3361">
                        <c:v>61.87</c:v>
                      </c:pt>
                      <c:pt idx="3362">
                        <c:v>61.76</c:v>
                      </c:pt>
                      <c:pt idx="3363">
                        <c:v>61.66</c:v>
                      </c:pt>
                      <c:pt idx="3364">
                        <c:v>61.55</c:v>
                      </c:pt>
                      <c:pt idx="3365">
                        <c:v>61.45</c:v>
                      </c:pt>
                      <c:pt idx="3366">
                        <c:v>61.35</c:v>
                      </c:pt>
                      <c:pt idx="3367">
                        <c:v>61.24</c:v>
                      </c:pt>
                      <c:pt idx="3368">
                        <c:v>61.14</c:v>
                      </c:pt>
                      <c:pt idx="3369">
                        <c:v>61.04</c:v>
                      </c:pt>
                      <c:pt idx="3370">
                        <c:v>60.93</c:v>
                      </c:pt>
                      <c:pt idx="3371">
                        <c:v>60.83</c:v>
                      </c:pt>
                      <c:pt idx="3372">
                        <c:v>60.73</c:v>
                      </c:pt>
                      <c:pt idx="3373">
                        <c:v>60.63</c:v>
                      </c:pt>
                      <c:pt idx="3374">
                        <c:v>60.53</c:v>
                      </c:pt>
                      <c:pt idx="3375">
                        <c:v>60.43</c:v>
                      </c:pt>
                      <c:pt idx="3376">
                        <c:v>60.33</c:v>
                      </c:pt>
                      <c:pt idx="3377">
                        <c:v>60.23</c:v>
                      </c:pt>
                      <c:pt idx="3378">
                        <c:v>60.12</c:v>
                      </c:pt>
                      <c:pt idx="3379">
                        <c:v>60.03</c:v>
                      </c:pt>
                      <c:pt idx="3380">
                        <c:v>59.93</c:v>
                      </c:pt>
                      <c:pt idx="3381">
                        <c:v>59.83</c:v>
                      </c:pt>
                      <c:pt idx="3382">
                        <c:v>59.73</c:v>
                      </c:pt>
                      <c:pt idx="3383">
                        <c:v>59.63</c:v>
                      </c:pt>
                      <c:pt idx="3384">
                        <c:v>59.53</c:v>
                      </c:pt>
                      <c:pt idx="3385">
                        <c:v>59.43</c:v>
                      </c:pt>
                      <c:pt idx="3386">
                        <c:v>59.33</c:v>
                      </c:pt>
                      <c:pt idx="3387">
                        <c:v>59.24</c:v>
                      </c:pt>
                      <c:pt idx="3388">
                        <c:v>59.14</c:v>
                      </c:pt>
                      <c:pt idx="3389">
                        <c:v>59.04</c:v>
                      </c:pt>
                      <c:pt idx="3390">
                        <c:v>58.95</c:v>
                      </c:pt>
                      <c:pt idx="3391">
                        <c:v>58.85</c:v>
                      </c:pt>
                      <c:pt idx="3392">
                        <c:v>58.75</c:v>
                      </c:pt>
                      <c:pt idx="3393">
                        <c:v>58.66</c:v>
                      </c:pt>
                      <c:pt idx="3394">
                        <c:v>58.56</c:v>
                      </c:pt>
                      <c:pt idx="3395">
                        <c:v>58.47</c:v>
                      </c:pt>
                      <c:pt idx="3396">
                        <c:v>58.37</c:v>
                      </c:pt>
                      <c:pt idx="3397">
                        <c:v>58.28</c:v>
                      </c:pt>
                      <c:pt idx="3398">
                        <c:v>58.18</c:v>
                      </c:pt>
                      <c:pt idx="3399">
                        <c:v>58.09</c:v>
                      </c:pt>
                      <c:pt idx="3400">
                        <c:v>57.99</c:v>
                      </c:pt>
                      <c:pt idx="3401">
                        <c:v>57.9</c:v>
                      </c:pt>
                      <c:pt idx="3402">
                        <c:v>57.81</c:v>
                      </c:pt>
                      <c:pt idx="3403">
                        <c:v>57.71</c:v>
                      </c:pt>
                      <c:pt idx="3404">
                        <c:v>57.62</c:v>
                      </c:pt>
                      <c:pt idx="3405">
                        <c:v>57.53</c:v>
                      </c:pt>
                      <c:pt idx="3406">
                        <c:v>57.44</c:v>
                      </c:pt>
                      <c:pt idx="3407">
                        <c:v>57.35</c:v>
                      </c:pt>
                      <c:pt idx="3408">
                        <c:v>57.26</c:v>
                      </c:pt>
                      <c:pt idx="3409">
                        <c:v>57.16</c:v>
                      </c:pt>
                      <c:pt idx="3410">
                        <c:v>57.07</c:v>
                      </c:pt>
                      <c:pt idx="3411">
                        <c:v>56.98</c:v>
                      </c:pt>
                      <c:pt idx="3412">
                        <c:v>56.89</c:v>
                      </c:pt>
                      <c:pt idx="3413">
                        <c:v>56.8</c:v>
                      </c:pt>
                      <c:pt idx="3414">
                        <c:v>56.71</c:v>
                      </c:pt>
                      <c:pt idx="3415">
                        <c:v>56.63</c:v>
                      </c:pt>
                      <c:pt idx="3416">
                        <c:v>56.54</c:v>
                      </c:pt>
                      <c:pt idx="3417">
                        <c:v>56.45</c:v>
                      </c:pt>
                      <c:pt idx="3418">
                        <c:v>56.36</c:v>
                      </c:pt>
                      <c:pt idx="3419">
                        <c:v>56.27</c:v>
                      </c:pt>
                      <c:pt idx="3420">
                        <c:v>56.19</c:v>
                      </c:pt>
                      <c:pt idx="3421">
                        <c:v>56.1</c:v>
                      </c:pt>
                      <c:pt idx="3422">
                        <c:v>56.01</c:v>
                      </c:pt>
                      <c:pt idx="3423">
                        <c:v>55.93</c:v>
                      </c:pt>
                      <c:pt idx="3424">
                        <c:v>55.84</c:v>
                      </c:pt>
                      <c:pt idx="3425">
                        <c:v>55.76</c:v>
                      </c:pt>
                      <c:pt idx="3426">
                        <c:v>55.67</c:v>
                      </c:pt>
                      <c:pt idx="3427">
                        <c:v>55.59</c:v>
                      </c:pt>
                      <c:pt idx="3428">
                        <c:v>55.5</c:v>
                      </c:pt>
                      <c:pt idx="3429">
                        <c:v>55.42</c:v>
                      </c:pt>
                      <c:pt idx="3430">
                        <c:v>55.33</c:v>
                      </c:pt>
                      <c:pt idx="3431">
                        <c:v>55.25</c:v>
                      </c:pt>
                      <c:pt idx="3432">
                        <c:v>55.17</c:v>
                      </c:pt>
                      <c:pt idx="3433">
                        <c:v>55.09</c:v>
                      </c:pt>
                      <c:pt idx="3434">
                        <c:v>55.01</c:v>
                      </c:pt>
                      <c:pt idx="3435">
                        <c:v>54.92</c:v>
                      </c:pt>
                      <c:pt idx="3436">
                        <c:v>54.84</c:v>
                      </c:pt>
                      <c:pt idx="3437">
                        <c:v>54.76</c:v>
                      </c:pt>
                      <c:pt idx="3438">
                        <c:v>54.68</c:v>
                      </c:pt>
                      <c:pt idx="3439">
                        <c:v>54.6</c:v>
                      </c:pt>
                      <c:pt idx="3440">
                        <c:v>54.52</c:v>
                      </c:pt>
                      <c:pt idx="3441">
                        <c:v>54.45</c:v>
                      </c:pt>
                      <c:pt idx="3442">
                        <c:v>54.37</c:v>
                      </c:pt>
                      <c:pt idx="3443">
                        <c:v>54.29</c:v>
                      </c:pt>
                      <c:pt idx="3444">
                        <c:v>54.21</c:v>
                      </c:pt>
                      <c:pt idx="3445">
                        <c:v>54.14</c:v>
                      </c:pt>
                      <c:pt idx="3446">
                        <c:v>54.06</c:v>
                      </c:pt>
                      <c:pt idx="3447">
                        <c:v>53.99</c:v>
                      </c:pt>
                      <c:pt idx="3448">
                        <c:v>53.91</c:v>
                      </c:pt>
                      <c:pt idx="3449">
                        <c:v>53.84</c:v>
                      </c:pt>
                      <c:pt idx="3450">
                        <c:v>53.77</c:v>
                      </c:pt>
                      <c:pt idx="3451">
                        <c:v>53.69</c:v>
                      </c:pt>
                      <c:pt idx="3452">
                        <c:v>53.62</c:v>
                      </c:pt>
                      <c:pt idx="3453">
                        <c:v>53.55</c:v>
                      </c:pt>
                      <c:pt idx="3454">
                        <c:v>53.48</c:v>
                      </c:pt>
                      <c:pt idx="3455">
                        <c:v>53.41</c:v>
                      </c:pt>
                      <c:pt idx="3456">
                        <c:v>53.34</c:v>
                      </c:pt>
                      <c:pt idx="3457">
                        <c:v>53.27</c:v>
                      </c:pt>
                      <c:pt idx="3458">
                        <c:v>53.2</c:v>
                      </c:pt>
                      <c:pt idx="3459">
                        <c:v>53.13</c:v>
                      </c:pt>
                      <c:pt idx="3460">
                        <c:v>53.06</c:v>
                      </c:pt>
                      <c:pt idx="3461">
                        <c:v>53</c:v>
                      </c:pt>
                      <c:pt idx="3462">
                        <c:v>52.93</c:v>
                      </c:pt>
                      <c:pt idx="3463">
                        <c:v>52.87</c:v>
                      </c:pt>
                      <c:pt idx="3464">
                        <c:v>52.8</c:v>
                      </c:pt>
                      <c:pt idx="3465">
                        <c:v>52.74</c:v>
                      </c:pt>
                      <c:pt idx="3466">
                        <c:v>52.68</c:v>
                      </c:pt>
                      <c:pt idx="3467">
                        <c:v>52.62</c:v>
                      </c:pt>
                      <c:pt idx="3468">
                        <c:v>52.56</c:v>
                      </c:pt>
                      <c:pt idx="3469">
                        <c:v>52.5</c:v>
                      </c:pt>
                      <c:pt idx="3470">
                        <c:v>52.44</c:v>
                      </c:pt>
                      <c:pt idx="3471">
                        <c:v>52.38</c:v>
                      </c:pt>
                      <c:pt idx="3472">
                        <c:v>52.32</c:v>
                      </c:pt>
                      <c:pt idx="3473">
                        <c:v>52.27</c:v>
                      </c:pt>
                      <c:pt idx="3474">
                        <c:v>52.21</c:v>
                      </c:pt>
                      <c:pt idx="3475">
                        <c:v>52.16</c:v>
                      </c:pt>
                      <c:pt idx="3476">
                        <c:v>52.11</c:v>
                      </c:pt>
                      <c:pt idx="3477">
                        <c:v>52.05</c:v>
                      </c:pt>
                      <c:pt idx="3478">
                        <c:v>52</c:v>
                      </c:pt>
                      <c:pt idx="3479">
                        <c:v>51.95</c:v>
                      </c:pt>
                      <c:pt idx="3480">
                        <c:v>51.9</c:v>
                      </c:pt>
                      <c:pt idx="3481">
                        <c:v>51.86</c:v>
                      </c:pt>
                      <c:pt idx="3482">
                        <c:v>51.81</c:v>
                      </c:pt>
                      <c:pt idx="3483">
                        <c:v>51.76</c:v>
                      </c:pt>
                      <c:pt idx="3484">
                        <c:v>51.72</c:v>
                      </c:pt>
                      <c:pt idx="3485">
                        <c:v>51.68</c:v>
                      </c:pt>
                      <c:pt idx="3486">
                        <c:v>51.64</c:v>
                      </c:pt>
                      <c:pt idx="3487">
                        <c:v>51.6</c:v>
                      </c:pt>
                      <c:pt idx="3488">
                        <c:v>51.56</c:v>
                      </c:pt>
                      <c:pt idx="3489">
                        <c:v>51.52</c:v>
                      </c:pt>
                      <c:pt idx="3490">
                        <c:v>51.48</c:v>
                      </c:pt>
                      <c:pt idx="3491">
                        <c:v>51.45</c:v>
                      </c:pt>
                      <c:pt idx="3492">
                        <c:v>51.42</c:v>
                      </c:pt>
                      <c:pt idx="3493">
                        <c:v>51.38</c:v>
                      </c:pt>
                      <c:pt idx="3494">
                        <c:v>51.35</c:v>
                      </c:pt>
                      <c:pt idx="3495">
                        <c:v>51.33</c:v>
                      </c:pt>
                      <c:pt idx="3496">
                        <c:v>51.3</c:v>
                      </c:pt>
                      <c:pt idx="3497">
                        <c:v>51.27</c:v>
                      </c:pt>
                      <c:pt idx="3498">
                        <c:v>51.25</c:v>
                      </c:pt>
                      <c:pt idx="3499">
                        <c:v>51.23</c:v>
                      </c:pt>
                      <c:pt idx="3500">
                        <c:v>51.21</c:v>
                      </c:pt>
                      <c:pt idx="3501">
                        <c:v>51.19</c:v>
                      </c:pt>
                      <c:pt idx="3502">
                        <c:v>51.17</c:v>
                      </c:pt>
                      <c:pt idx="3503">
                        <c:v>51.16</c:v>
                      </c:pt>
                      <c:pt idx="3504">
                        <c:v>51.15</c:v>
                      </c:pt>
                      <c:pt idx="3505">
                        <c:v>51.13</c:v>
                      </c:pt>
                      <c:pt idx="3506">
                        <c:v>51.13</c:v>
                      </c:pt>
                      <c:pt idx="3507">
                        <c:v>51.12</c:v>
                      </c:pt>
                      <c:pt idx="3508">
                        <c:v>51.11</c:v>
                      </c:pt>
                      <c:pt idx="3509">
                        <c:v>51.11</c:v>
                      </c:pt>
                      <c:pt idx="3510">
                        <c:v>51.11</c:v>
                      </c:pt>
                      <c:pt idx="3511">
                        <c:v>51.11</c:v>
                      </c:pt>
                      <c:pt idx="3512">
                        <c:v>51.12</c:v>
                      </c:pt>
                      <c:pt idx="3513">
                        <c:v>51.12</c:v>
                      </c:pt>
                      <c:pt idx="3514">
                        <c:v>51.13</c:v>
                      </c:pt>
                      <c:pt idx="3515">
                        <c:v>51.14</c:v>
                      </c:pt>
                      <c:pt idx="3516">
                        <c:v>51.16</c:v>
                      </c:pt>
                      <c:pt idx="3517">
                        <c:v>51.17</c:v>
                      </c:pt>
                      <c:pt idx="3518">
                        <c:v>51.19</c:v>
                      </c:pt>
                      <c:pt idx="3519">
                        <c:v>51.21</c:v>
                      </c:pt>
                      <c:pt idx="3520">
                        <c:v>51.24</c:v>
                      </c:pt>
                      <c:pt idx="3521">
                        <c:v>51.26</c:v>
                      </c:pt>
                      <c:pt idx="3522">
                        <c:v>51.29</c:v>
                      </c:pt>
                      <c:pt idx="3523">
                        <c:v>51.33</c:v>
                      </c:pt>
                      <c:pt idx="3524">
                        <c:v>51.36</c:v>
                      </c:pt>
                      <c:pt idx="3525">
                        <c:v>51.4</c:v>
                      </c:pt>
                      <c:pt idx="3526">
                        <c:v>51.44</c:v>
                      </c:pt>
                      <c:pt idx="3527">
                        <c:v>51.49</c:v>
                      </c:pt>
                      <c:pt idx="3528">
                        <c:v>51.53</c:v>
                      </c:pt>
                      <c:pt idx="3529">
                        <c:v>51.58</c:v>
                      </c:pt>
                      <c:pt idx="3530">
                        <c:v>51.64</c:v>
                      </c:pt>
                      <c:pt idx="3531">
                        <c:v>51.7</c:v>
                      </c:pt>
                      <c:pt idx="3532">
                        <c:v>51.76</c:v>
                      </c:pt>
                      <c:pt idx="3533">
                        <c:v>51.82</c:v>
                      </c:pt>
                      <c:pt idx="3534">
                        <c:v>51.89</c:v>
                      </c:pt>
                      <c:pt idx="3535">
                        <c:v>51.96</c:v>
                      </c:pt>
                      <c:pt idx="3536">
                        <c:v>52.04</c:v>
                      </c:pt>
                      <c:pt idx="3537">
                        <c:v>52.11</c:v>
                      </c:pt>
                      <c:pt idx="3538">
                        <c:v>52.2</c:v>
                      </c:pt>
                      <c:pt idx="3539">
                        <c:v>52.28</c:v>
                      </c:pt>
                      <c:pt idx="3540">
                        <c:v>52.37</c:v>
                      </c:pt>
                      <c:pt idx="3541">
                        <c:v>52.47</c:v>
                      </c:pt>
                      <c:pt idx="3542">
                        <c:v>52.57</c:v>
                      </c:pt>
                      <c:pt idx="3543">
                        <c:v>52.67</c:v>
                      </c:pt>
                      <c:pt idx="3544">
                        <c:v>52.77</c:v>
                      </c:pt>
                      <c:pt idx="3545">
                        <c:v>52.89</c:v>
                      </c:pt>
                      <c:pt idx="3546">
                        <c:v>53</c:v>
                      </c:pt>
                      <c:pt idx="3547">
                        <c:v>53.12</c:v>
                      </c:pt>
                      <c:pt idx="3548">
                        <c:v>53.24</c:v>
                      </c:pt>
                      <c:pt idx="3549">
                        <c:v>53.37</c:v>
                      </c:pt>
                      <c:pt idx="3550">
                        <c:v>53.51</c:v>
                      </c:pt>
                      <c:pt idx="3551">
                        <c:v>53.65</c:v>
                      </c:pt>
                      <c:pt idx="3552">
                        <c:v>53.79</c:v>
                      </c:pt>
                      <c:pt idx="3553">
                        <c:v>53.94</c:v>
                      </c:pt>
                      <c:pt idx="3554">
                        <c:v>54.09</c:v>
                      </c:pt>
                      <c:pt idx="3555">
                        <c:v>54.25</c:v>
                      </c:pt>
                      <c:pt idx="3556">
                        <c:v>54.41</c:v>
                      </c:pt>
                      <c:pt idx="3557">
                        <c:v>54.58</c:v>
                      </c:pt>
                      <c:pt idx="3558">
                        <c:v>54.75</c:v>
                      </c:pt>
                      <c:pt idx="3559">
                        <c:v>54.93</c:v>
                      </c:pt>
                      <c:pt idx="3560">
                        <c:v>55.12</c:v>
                      </c:pt>
                      <c:pt idx="3561">
                        <c:v>55.31</c:v>
                      </c:pt>
                      <c:pt idx="3562">
                        <c:v>55.5</c:v>
                      </c:pt>
                      <c:pt idx="3563">
                        <c:v>55.7</c:v>
                      </c:pt>
                      <c:pt idx="3564">
                        <c:v>55.91</c:v>
                      </c:pt>
                      <c:pt idx="3565">
                        <c:v>56.12</c:v>
                      </c:pt>
                      <c:pt idx="3566">
                        <c:v>56.34</c:v>
                      </c:pt>
                      <c:pt idx="3567">
                        <c:v>56.56</c:v>
                      </c:pt>
                      <c:pt idx="3568">
                        <c:v>56.8</c:v>
                      </c:pt>
                      <c:pt idx="3569">
                        <c:v>57.03</c:v>
                      </c:pt>
                      <c:pt idx="3570">
                        <c:v>57.28</c:v>
                      </c:pt>
                      <c:pt idx="3571">
                        <c:v>57.53</c:v>
                      </c:pt>
                      <c:pt idx="3572">
                        <c:v>57.78</c:v>
                      </c:pt>
                      <c:pt idx="3573">
                        <c:v>58.04</c:v>
                      </c:pt>
                      <c:pt idx="3574">
                        <c:v>58.31</c:v>
                      </c:pt>
                      <c:pt idx="3575">
                        <c:v>58.59</c:v>
                      </c:pt>
                      <c:pt idx="3576">
                        <c:v>58.87</c:v>
                      </c:pt>
                      <c:pt idx="3577">
                        <c:v>59.16</c:v>
                      </c:pt>
                      <c:pt idx="3578">
                        <c:v>59.46</c:v>
                      </c:pt>
                      <c:pt idx="3579">
                        <c:v>59.76</c:v>
                      </c:pt>
                      <c:pt idx="3580">
                        <c:v>60.07</c:v>
                      </c:pt>
                      <c:pt idx="3581">
                        <c:v>60.39</c:v>
                      </c:pt>
                      <c:pt idx="3582">
                        <c:v>60.71</c:v>
                      </c:pt>
                      <c:pt idx="3583">
                        <c:v>61.04</c:v>
                      </c:pt>
                      <c:pt idx="3584">
                        <c:v>61.38</c:v>
                      </c:pt>
                      <c:pt idx="3585">
                        <c:v>61.73</c:v>
                      </c:pt>
                      <c:pt idx="3586">
                        <c:v>62.08</c:v>
                      </c:pt>
                      <c:pt idx="3587">
                        <c:v>62.44</c:v>
                      </c:pt>
                      <c:pt idx="3588">
                        <c:v>62.81</c:v>
                      </c:pt>
                      <c:pt idx="3589">
                        <c:v>63.19</c:v>
                      </c:pt>
                      <c:pt idx="3590">
                        <c:v>63.58</c:v>
                      </c:pt>
                      <c:pt idx="3591">
                        <c:v>63.97</c:v>
                      </c:pt>
                      <c:pt idx="3592">
                        <c:v>64.37</c:v>
                      </c:pt>
                      <c:pt idx="3593">
                        <c:v>64.78</c:v>
                      </c:pt>
                      <c:pt idx="3594">
                        <c:v>65.19</c:v>
                      </c:pt>
                      <c:pt idx="3595">
                        <c:v>65.62</c:v>
                      </c:pt>
                      <c:pt idx="3596">
                        <c:v>66.05</c:v>
                      </c:pt>
                      <c:pt idx="3597">
                        <c:v>66.489999999999995</c:v>
                      </c:pt>
                      <c:pt idx="3598">
                        <c:v>66.94</c:v>
                      </c:pt>
                      <c:pt idx="3599">
                        <c:v>67.400000000000006</c:v>
                      </c:pt>
                      <c:pt idx="3600">
                        <c:v>67.87</c:v>
                      </c:pt>
                      <c:pt idx="3601">
                        <c:v>68.34</c:v>
                      </c:pt>
                      <c:pt idx="3602">
                        <c:v>68.83</c:v>
                      </c:pt>
                      <c:pt idx="3603">
                        <c:v>69.319999999999993</c:v>
                      </c:pt>
                      <c:pt idx="3604">
                        <c:v>69.819999999999993</c:v>
                      </c:pt>
                      <c:pt idx="3605">
                        <c:v>70.33</c:v>
                      </c:pt>
                      <c:pt idx="3606">
                        <c:v>70.849999999999994</c:v>
                      </c:pt>
                      <c:pt idx="3607">
                        <c:v>71.38</c:v>
                      </c:pt>
                      <c:pt idx="3608">
                        <c:v>71.91</c:v>
                      </c:pt>
                      <c:pt idx="3609">
                        <c:v>72.459999999999994</c:v>
                      </c:pt>
                      <c:pt idx="3610">
                        <c:v>73.010000000000005</c:v>
                      </c:pt>
                      <c:pt idx="3611">
                        <c:v>73.58</c:v>
                      </c:pt>
                      <c:pt idx="3612">
                        <c:v>74.150000000000006</c:v>
                      </c:pt>
                      <c:pt idx="3613">
                        <c:v>74.73</c:v>
                      </c:pt>
                      <c:pt idx="3614">
                        <c:v>75.319999999999993</c:v>
                      </c:pt>
                      <c:pt idx="3615">
                        <c:v>75.92</c:v>
                      </c:pt>
                      <c:pt idx="3616">
                        <c:v>76.53</c:v>
                      </c:pt>
                      <c:pt idx="3617">
                        <c:v>77.150000000000006</c:v>
                      </c:pt>
                      <c:pt idx="3618">
                        <c:v>77.78</c:v>
                      </c:pt>
                      <c:pt idx="3619">
                        <c:v>78.41</c:v>
                      </c:pt>
                      <c:pt idx="3620">
                        <c:v>79.06</c:v>
                      </c:pt>
                      <c:pt idx="3621">
                        <c:v>79.709999999999994</c:v>
                      </c:pt>
                      <c:pt idx="3622">
                        <c:v>80.38</c:v>
                      </c:pt>
                      <c:pt idx="3623">
                        <c:v>81.05</c:v>
                      </c:pt>
                      <c:pt idx="3624">
                        <c:v>81.73</c:v>
                      </c:pt>
                      <c:pt idx="3625">
                        <c:v>82.43</c:v>
                      </c:pt>
                      <c:pt idx="3626">
                        <c:v>83.13</c:v>
                      </c:pt>
                      <c:pt idx="3627">
                        <c:v>83.84</c:v>
                      </c:pt>
                      <c:pt idx="3628">
                        <c:v>84.56</c:v>
                      </c:pt>
                      <c:pt idx="3629">
                        <c:v>85.29</c:v>
                      </c:pt>
                      <c:pt idx="3630">
                        <c:v>86.02</c:v>
                      </c:pt>
                      <c:pt idx="3631">
                        <c:v>86.77</c:v>
                      </c:pt>
                      <c:pt idx="3632">
                        <c:v>87.53</c:v>
                      </c:pt>
                      <c:pt idx="3633">
                        <c:v>88.3</c:v>
                      </c:pt>
                      <c:pt idx="3634">
                        <c:v>89.07</c:v>
                      </c:pt>
                      <c:pt idx="3635">
                        <c:v>89.85</c:v>
                      </c:pt>
                      <c:pt idx="3636">
                        <c:v>90.65</c:v>
                      </c:pt>
                      <c:pt idx="3637">
                        <c:v>91.45</c:v>
                      </c:pt>
                      <c:pt idx="3638">
                        <c:v>92.26</c:v>
                      </c:pt>
                      <c:pt idx="3639">
                        <c:v>93.08</c:v>
                      </c:pt>
                      <c:pt idx="3640">
                        <c:v>93.91</c:v>
                      </c:pt>
                      <c:pt idx="3641">
                        <c:v>94.75</c:v>
                      </c:pt>
                      <c:pt idx="3642">
                        <c:v>95.6</c:v>
                      </c:pt>
                      <c:pt idx="3643">
                        <c:v>96.45</c:v>
                      </c:pt>
                      <c:pt idx="3644">
                        <c:v>97.32</c:v>
                      </c:pt>
                      <c:pt idx="3645">
                        <c:v>98.19</c:v>
                      </c:pt>
                      <c:pt idx="3646">
                        <c:v>99.07</c:v>
                      </c:pt>
                      <c:pt idx="3647">
                        <c:v>99.96</c:v>
                      </c:pt>
                      <c:pt idx="3648">
                        <c:v>100.9</c:v>
                      </c:pt>
                      <c:pt idx="3649">
                        <c:v>101.8</c:v>
                      </c:pt>
                      <c:pt idx="3650">
                        <c:v>102.7</c:v>
                      </c:pt>
                      <c:pt idx="3651">
                        <c:v>103.6</c:v>
                      </c:pt>
                      <c:pt idx="3652">
                        <c:v>104.5</c:v>
                      </c:pt>
                      <c:pt idx="3653">
                        <c:v>105.5</c:v>
                      </c:pt>
                      <c:pt idx="3654">
                        <c:v>106.4</c:v>
                      </c:pt>
                      <c:pt idx="3655">
                        <c:v>107.4</c:v>
                      </c:pt>
                      <c:pt idx="3656">
                        <c:v>108.3</c:v>
                      </c:pt>
                      <c:pt idx="3657">
                        <c:v>109.3</c:v>
                      </c:pt>
                      <c:pt idx="3658">
                        <c:v>110.3</c:v>
                      </c:pt>
                      <c:pt idx="3659">
                        <c:v>111.3</c:v>
                      </c:pt>
                      <c:pt idx="3660">
                        <c:v>112.3</c:v>
                      </c:pt>
                      <c:pt idx="3661">
                        <c:v>113.3</c:v>
                      </c:pt>
                      <c:pt idx="3662">
                        <c:v>114.3</c:v>
                      </c:pt>
                      <c:pt idx="3663">
                        <c:v>115.3</c:v>
                      </c:pt>
                      <c:pt idx="3664">
                        <c:v>116.3</c:v>
                      </c:pt>
                      <c:pt idx="3665">
                        <c:v>117.3</c:v>
                      </c:pt>
                      <c:pt idx="3666">
                        <c:v>118.3</c:v>
                      </c:pt>
                      <c:pt idx="3667">
                        <c:v>119.4</c:v>
                      </c:pt>
                      <c:pt idx="3668">
                        <c:v>120.4</c:v>
                      </c:pt>
                      <c:pt idx="3669">
                        <c:v>121.5</c:v>
                      </c:pt>
                      <c:pt idx="3670">
                        <c:v>122.5</c:v>
                      </c:pt>
                      <c:pt idx="3671">
                        <c:v>123.6</c:v>
                      </c:pt>
                      <c:pt idx="3672">
                        <c:v>124.6</c:v>
                      </c:pt>
                      <c:pt idx="3673">
                        <c:v>125.7</c:v>
                      </c:pt>
                      <c:pt idx="3674">
                        <c:v>126.8</c:v>
                      </c:pt>
                      <c:pt idx="3675">
                        <c:v>127.9</c:v>
                      </c:pt>
                      <c:pt idx="3676">
                        <c:v>128.9</c:v>
                      </c:pt>
                      <c:pt idx="3677">
                        <c:v>130</c:v>
                      </c:pt>
                      <c:pt idx="3678">
                        <c:v>131.1</c:v>
                      </c:pt>
                      <c:pt idx="3679">
                        <c:v>132.19999999999999</c:v>
                      </c:pt>
                      <c:pt idx="3680">
                        <c:v>133.30000000000001</c:v>
                      </c:pt>
                      <c:pt idx="3681">
                        <c:v>134.4</c:v>
                      </c:pt>
                      <c:pt idx="3682">
                        <c:v>135.5</c:v>
                      </c:pt>
                      <c:pt idx="3683">
                        <c:v>136.6</c:v>
                      </c:pt>
                      <c:pt idx="3684">
                        <c:v>137.69999999999999</c:v>
                      </c:pt>
                      <c:pt idx="3685">
                        <c:v>138.80000000000001</c:v>
                      </c:pt>
                      <c:pt idx="3686">
                        <c:v>140</c:v>
                      </c:pt>
                      <c:pt idx="3687">
                        <c:v>141.1</c:v>
                      </c:pt>
                      <c:pt idx="3688">
                        <c:v>142.19999999999999</c:v>
                      </c:pt>
                      <c:pt idx="3689">
                        <c:v>143.30000000000001</c:v>
                      </c:pt>
                      <c:pt idx="3690">
                        <c:v>144.4</c:v>
                      </c:pt>
                      <c:pt idx="3691">
                        <c:v>145.6</c:v>
                      </c:pt>
                      <c:pt idx="3692">
                        <c:v>146.69999999999999</c:v>
                      </c:pt>
                      <c:pt idx="3693">
                        <c:v>147.80000000000001</c:v>
                      </c:pt>
                      <c:pt idx="3694">
                        <c:v>148.9</c:v>
                      </c:pt>
                      <c:pt idx="3695">
                        <c:v>150</c:v>
                      </c:pt>
                      <c:pt idx="3696">
                        <c:v>151.19999999999999</c:v>
                      </c:pt>
                      <c:pt idx="3697">
                        <c:v>152.30000000000001</c:v>
                      </c:pt>
                      <c:pt idx="3698">
                        <c:v>153.4</c:v>
                      </c:pt>
                      <c:pt idx="3699">
                        <c:v>154.5</c:v>
                      </c:pt>
                      <c:pt idx="3700">
                        <c:v>155.6</c:v>
                      </c:pt>
                      <c:pt idx="3701">
                        <c:v>156.80000000000001</c:v>
                      </c:pt>
                      <c:pt idx="3702">
                        <c:v>157.9</c:v>
                      </c:pt>
                      <c:pt idx="3703">
                        <c:v>159</c:v>
                      </c:pt>
                      <c:pt idx="3704">
                        <c:v>160.1</c:v>
                      </c:pt>
                      <c:pt idx="3705">
                        <c:v>161.19999999999999</c:v>
                      </c:pt>
                      <c:pt idx="3706">
                        <c:v>162.30000000000001</c:v>
                      </c:pt>
                      <c:pt idx="3707">
                        <c:v>163.4</c:v>
                      </c:pt>
                      <c:pt idx="3708">
                        <c:v>164.5</c:v>
                      </c:pt>
                      <c:pt idx="3709">
                        <c:v>165.6</c:v>
                      </c:pt>
                      <c:pt idx="3710">
                        <c:v>166.7</c:v>
                      </c:pt>
                      <c:pt idx="3711">
                        <c:v>167.7</c:v>
                      </c:pt>
                      <c:pt idx="3712">
                        <c:v>168.8</c:v>
                      </c:pt>
                      <c:pt idx="3713">
                        <c:v>169.9</c:v>
                      </c:pt>
                      <c:pt idx="3714">
                        <c:v>171</c:v>
                      </c:pt>
                      <c:pt idx="3715">
                        <c:v>172</c:v>
                      </c:pt>
                      <c:pt idx="3716">
                        <c:v>173.1</c:v>
                      </c:pt>
                      <c:pt idx="3717">
                        <c:v>174.1</c:v>
                      </c:pt>
                      <c:pt idx="3718">
                        <c:v>175.2</c:v>
                      </c:pt>
                      <c:pt idx="3719">
                        <c:v>176.2</c:v>
                      </c:pt>
                      <c:pt idx="3720">
                        <c:v>177.2</c:v>
                      </c:pt>
                      <c:pt idx="3721">
                        <c:v>178.2</c:v>
                      </c:pt>
                      <c:pt idx="3722">
                        <c:v>179.2</c:v>
                      </c:pt>
                      <c:pt idx="3723">
                        <c:v>180.2</c:v>
                      </c:pt>
                      <c:pt idx="3724">
                        <c:v>181.2</c:v>
                      </c:pt>
                      <c:pt idx="3725">
                        <c:v>182.2</c:v>
                      </c:pt>
                      <c:pt idx="3726">
                        <c:v>183.2</c:v>
                      </c:pt>
                      <c:pt idx="3727">
                        <c:v>184.2</c:v>
                      </c:pt>
                      <c:pt idx="3728">
                        <c:v>185.1</c:v>
                      </c:pt>
                      <c:pt idx="3729">
                        <c:v>186.1</c:v>
                      </c:pt>
                      <c:pt idx="3730">
                        <c:v>187</c:v>
                      </c:pt>
                      <c:pt idx="3731">
                        <c:v>187.9</c:v>
                      </c:pt>
                      <c:pt idx="3732">
                        <c:v>188.8</c:v>
                      </c:pt>
                      <c:pt idx="3733">
                        <c:v>189.7</c:v>
                      </c:pt>
                      <c:pt idx="3734">
                        <c:v>190.6</c:v>
                      </c:pt>
                      <c:pt idx="3735">
                        <c:v>191.5</c:v>
                      </c:pt>
                      <c:pt idx="3736">
                        <c:v>192.4</c:v>
                      </c:pt>
                      <c:pt idx="3737">
                        <c:v>193.2</c:v>
                      </c:pt>
                      <c:pt idx="3738">
                        <c:v>194.1</c:v>
                      </c:pt>
                      <c:pt idx="3739">
                        <c:v>194.9</c:v>
                      </c:pt>
                      <c:pt idx="3740">
                        <c:v>195.7</c:v>
                      </c:pt>
                      <c:pt idx="3741">
                        <c:v>196.5</c:v>
                      </c:pt>
                      <c:pt idx="3742">
                        <c:v>197.3</c:v>
                      </c:pt>
                      <c:pt idx="3743">
                        <c:v>198.1</c:v>
                      </c:pt>
                      <c:pt idx="3744">
                        <c:v>198.8</c:v>
                      </c:pt>
                      <c:pt idx="3745">
                        <c:v>199.6</c:v>
                      </c:pt>
                      <c:pt idx="3746">
                        <c:v>200.3</c:v>
                      </c:pt>
                      <c:pt idx="3747">
                        <c:v>201</c:v>
                      </c:pt>
                      <c:pt idx="3748">
                        <c:v>201.7</c:v>
                      </c:pt>
                      <c:pt idx="3749">
                        <c:v>202.4</c:v>
                      </c:pt>
                      <c:pt idx="3750">
                        <c:v>203.1</c:v>
                      </c:pt>
                      <c:pt idx="3751">
                        <c:v>203.7</c:v>
                      </c:pt>
                      <c:pt idx="3752">
                        <c:v>204.4</c:v>
                      </c:pt>
                      <c:pt idx="3753">
                        <c:v>205</c:v>
                      </c:pt>
                      <c:pt idx="3754">
                        <c:v>205.6</c:v>
                      </c:pt>
                      <c:pt idx="3755">
                        <c:v>206.2</c:v>
                      </c:pt>
                      <c:pt idx="3756">
                        <c:v>206.8</c:v>
                      </c:pt>
                      <c:pt idx="3757">
                        <c:v>207.3</c:v>
                      </c:pt>
                      <c:pt idx="3758">
                        <c:v>207.8</c:v>
                      </c:pt>
                      <c:pt idx="3759">
                        <c:v>208.4</c:v>
                      </c:pt>
                      <c:pt idx="3760">
                        <c:v>208.9</c:v>
                      </c:pt>
                      <c:pt idx="3761">
                        <c:v>209.3</c:v>
                      </c:pt>
                      <c:pt idx="3762">
                        <c:v>209.8</c:v>
                      </c:pt>
                      <c:pt idx="3763">
                        <c:v>210.3</c:v>
                      </c:pt>
                      <c:pt idx="3764">
                        <c:v>210.7</c:v>
                      </c:pt>
                      <c:pt idx="3765">
                        <c:v>211.1</c:v>
                      </c:pt>
                      <c:pt idx="3766">
                        <c:v>211.5</c:v>
                      </c:pt>
                      <c:pt idx="3767">
                        <c:v>211.9</c:v>
                      </c:pt>
                      <c:pt idx="3768">
                        <c:v>212.2</c:v>
                      </c:pt>
                      <c:pt idx="3769">
                        <c:v>212.5</c:v>
                      </c:pt>
                      <c:pt idx="3770">
                        <c:v>212.9</c:v>
                      </c:pt>
                      <c:pt idx="3771">
                        <c:v>213.1</c:v>
                      </c:pt>
                      <c:pt idx="3772">
                        <c:v>213.4</c:v>
                      </c:pt>
                      <c:pt idx="3773">
                        <c:v>213.7</c:v>
                      </c:pt>
                      <c:pt idx="3774">
                        <c:v>213.9</c:v>
                      </c:pt>
                      <c:pt idx="3775">
                        <c:v>214.1</c:v>
                      </c:pt>
                      <c:pt idx="3776">
                        <c:v>214.3</c:v>
                      </c:pt>
                      <c:pt idx="3777">
                        <c:v>214.5</c:v>
                      </c:pt>
                      <c:pt idx="3778">
                        <c:v>214.6</c:v>
                      </c:pt>
                      <c:pt idx="3779">
                        <c:v>214.8</c:v>
                      </c:pt>
                      <c:pt idx="3780">
                        <c:v>214.9</c:v>
                      </c:pt>
                      <c:pt idx="3781">
                        <c:v>215</c:v>
                      </c:pt>
                      <c:pt idx="3782">
                        <c:v>215.1</c:v>
                      </c:pt>
                      <c:pt idx="3783">
                        <c:v>215.1</c:v>
                      </c:pt>
                      <c:pt idx="3784">
                        <c:v>215.2</c:v>
                      </c:pt>
                      <c:pt idx="3785">
                        <c:v>215.2</c:v>
                      </c:pt>
                      <c:pt idx="3786">
                        <c:v>215.2</c:v>
                      </c:pt>
                      <c:pt idx="3787">
                        <c:v>215.2</c:v>
                      </c:pt>
                      <c:pt idx="3788">
                        <c:v>215.2</c:v>
                      </c:pt>
                      <c:pt idx="3789">
                        <c:v>215.2</c:v>
                      </c:pt>
                      <c:pt idx="3790">
                        <c:v>215.1</c:v>
                      </c:pt>
                      <c:pt idx="3791">
                        <c:v>215.1</c:v>
                      </c:pt>
                      <c:pt idx="3792">
                        <c:v>215.1</c:v>
                      </c:pt>
                      <c:pt idx="3793">
                        <c:v>215</c:v>
                      </c:pt>
                      <c:pt idx="3794">
                        <c:v>214.9</c:v>
                      </c:pt>
                      <c:pt idx="3795">
                        <c:v>214.8</c:v>
                      </c:pt>
                      <c:pt idx="3796">
                        <c:v>214.8</c:v>
                      </c:pt>
                      <c:pt idx="3797">
                        <c:v>214.7</c:v>
                      </c:pt>
                      <c:pt idx="3798">
                        <c:v>214.6</c:v>
                      </c:pt>
                      <c:pt idx="3799">
                        <c:v>214.5</c:v>
                      </c:pt>
                      <c:pt idx="3800">
                        <c:v>214.4</c:v>
                      </c:pt>
                      <c:pt idx="3801">
                        <c:v>214.2</c:v>
                      </c:pt>
                      <c:pt idx="3802">
                        <c:v>214.1</c:v>
                      </c:pt>
                      <c:pt idx="3803">
                        <c:v>214</c:v>
                      </c:pt>
                      <c:pt idx="3804">
                        <c:v>213.9</c:v>
                      </c:pt>
                      <c:pt idx="3805">
                        <c:v>213.7</c:v>
                      </c:pt>
                      <c:pt idx="3806">
                        <c:v>213.6</c:v>
                      </c:pt>
                      <c:pt idx="3807">
                        <c:v>213.4</c:v>
                      </c:pt>
                      <c:pt idx="3808">
                        <c:v>213.3</c:v>
                      </c:pt>
                      <c:pt idx="3809">
                        <c:v>213.1</c:v>
                      </c:pt>
                      <c:pt idx="3810">
                        <c:v>213</c:v>
                      </c:pt>
                      <c:pt idx="3811">
                        <c:v>212.8</c:v>
                      </c:pt>
                      <c:pt idx="3812">
                        <c:v>212.6</c:v>
                      </c:pt>
                      <c:pt idx="3813">
                        <c:v>212.5</c:v>
                      </c:pt>
                      <c:pt idx="3814">
                        <c:v>212.3</c:v>
                      </c:pt>
                      <c:pt idx="3815">
                        <c:v>212.1</c:v>
                      </c:pt>
                      <c:pt idx="3816">
                        <c:v>211.9</c:v>
                      </c:pt>
                      <c:pt idx="3817">
                        <c:v>211.7</c:v>
                      </c:pt>
                      <c:pt idx="3818">
                        <c:v>211.5</c:v>
                      </c:pt>
                      <c:pt idx="3819">
                        <c:v>211.3</c:v>
                      </c:pt>
                      <c:pt idx="3820">
                        <c:v>211.1</c:v>
                      </c:pt>
                      <c:pt idx="3821">
                        <c:v>210.8</c:v>
                      </c:pt>
                      <c:pt idx="3822">
                        <c:v>210.6</c:v>
                      </c:pt>
                      <c:pt idx="3823">
                        <c:v>210.4</c:v>
                      </c:pt>
                      <c:pt idx="3824">
                        <c:v>210.2</c:v>
                      </c:pt>
                      <c:pt idx="3825">
                        <c:v>209.9</c:v>
                      </c:pt>
                      <c:pt idx="3826">
                        <c:v>209.7</c:v>
                      </c:pt>
                      <c:pt idx="3827">
                        <c:v>209.4</c:v>
                      </c:pt>
                      <c:pt idx="3828">
                        <c:v>209.2</c:v>
                      </c:pt>
                      <c:pt idx="3829">
                        <c:v>208.9</c:v>
                      </c:pt>
                      <c:pt idx="3830">
                        <c:v>208.6</c:v>
                      </c:pt>
                      <c:pt idx="3831">
                        <c:v>208.4</c:v>
                      </c:pt>
                      <c:pt idx="3832">
                        <c:v>208.1</c:v>
                      </c:pt>
                      <c:pt idx="3833">
                        <c:v>207.8</c:v>
                      </c:pt>
                      <c:pt idx="3834">
                        <c:v>207.5</c:v>
                      </c:pt>
                      <c:pt idx="3835">
                        <c:v>207.2</c:v>
                      </c:pt>
                      <c:pt idx="3836">
                        <c:v>207</c:v>
                      </c:pt>
                      <c:pt idx="3837">
                        <c:v>206.7</c:v>
                      </c:pt>
                      <c:pt idx="3838">
                        <c:v>206.4</c:v>
                      </c:pt>
                      <c:pt idx="3839">
                        <c:v>206</c:v>
                      </c:pt>
                      <c:pt idx="3840">
                        <c:v>205.7</c:v>
                      </c:pt>
                      <c:pt idx="3841">
                        <c:v>205.4</c:v>
                      </c:pt>
                      <c:pt idx="3842">
                        <c:v>205.1</c:v>
                      </c:pt>
                      <c:pt idx="3843">
                        <c:v>204.8</c:v>
                      </c:pt>
                      <c:pt idx="3844">
                        <c:v>204.4</c:v>
                      </c:pt>
                      <c:pt idx="3845">
                        <c:v>204.1</c:v>
                      </c:pt>
                      <c:pt idx="3846">
                        <c:v>203.8</c:v>
                      </c:pt>
                      <c:pt idx="3847">
                        <c:v>203.4</c:v>
                      </c:pt>
                      <c:pt idx="3848">
                        <c:v>203.1</c:v>
                      </c:pt>
                      <c:pt idx="3849">
                        <c:v>202.7</c:v>
                      </c:pt>
                      <c:pt idx="3850">
                        <c:v>202.4</c:v>
                      </c:pt>
                      <c:pt idx="3851">
                        <c:v>202</c:v>
                      </c:pt>
                      <c:pt idx="3852">
                        <c:v>201.6</c:v>
                      </c:pt>
                      <c:pt idx="3853">
                        <c:v>201.3</c:v>
                      </c:pt>
                      <c:pt idx="3854">
                        <c:v>200.9</c:v>
                      </c:pt>
                      <c:pt idx="3855">
                        <c:v>200.5</c:v>
                      </c:pt>
                      <c:pt idx="3856">
                        <c:v>200.1</c:v>
                      </c:pt>
                      <c:pt idx="3857">
                        <c:v>199.8</c:v>
                      </c:pt>
                      <c:pt idx="3858">
                        <c:v>199.4</c:v>
                      </c:pt>
                      <c:pt idx="3859">
                        <c:v>199</c:v>
                      </c:pt>
                      <c:pt idx="3860">
                        <c:v>198.6</c:v>
                      </c:pt>
                      <c:pt idx="3861">
                        <c:v>198.2</c:v>
                      </c:pt>
                      <c:pt idx="3862">
                        <c:v>197.8</c:v>
                      </c:pt>
                      <c:pt idx="3863">
                        <c:v>197.4</c:v>
                      </c:pt>
                      <c:pt idx="3864">
                        <c:v>196.9</c:v>
                      </c:pt>
                      <c:pt idx="3865">
                        <c:v>196.5</c:v>
                      </c:pt>
                      <c:pt idx="3866">
                        <c:v>196.1</c:v>
                      </c:pt>
                      <c:pt idx="3867">
                        <c:v>195.7</c:v>
                      </c:pt>
                      <c:pt idx="3868">
                        <c:v>195.3</c:v>
                      </c:pt>
                      <c:pt idx="3869">
                        <c:v>194.8</c:v>
                      </c:pt>
                      <c:pt idx="3870">
                        <c:v>194.4</c:v>
                      </c:pt>
                      <c:pt idx="3871">
                        <c:v>193.9</c:v>
                      </c:pt>
                      <c:pt idx="3872">
                        <c:v>193.5</c:v>
                      </c:pt>
                      <c:pt idx="3873">
                        <c:v>193.1</c:v>
                      </c:pt>
                      <c:pt idx="3874">
                        <c:v>192.6</c:v>
                      </c:pt>
                      <c:pt idx="3875">
                        <c:v>192.2</c:v>
                      </c:pt>
                      <c:pt idx="3876">
                        <c:v>191.7</c:v>
                      </c:pt>
                      <c:pt idx="3877">
                        <c:v>191.2</c:v>
                      </c:pt>
                      <c:pt idx="3878">
                        <c:v>190.8</c:v>
                      </c:pt>
                      <c:pt idx="3879">
                        <c:v>190.3</c:v>
                      </c:pt>
                      <c:pt idx="3880">
                        <c:v>189.8</c:v>
                      </c:pt>
                      <c:pt idx="3881">
                        <c:v>189.4</c:v>
                      </c:pt>
                      <c:pt idx="3882">
                        <c:v>188.9</c:v>
                      </c:pt>
                      <c:pt idx="3883">
                        <c:v>188.4</c:v>
                      </c:pt>
                      <c:pt idx="3884">
                        <c:v>187.9</c:v>
                      </c:pt>
                      <c:pt idx="3885">
                        <c:v>187.4</c:v>
                      </c:pt>
                      <c:pt idx="3886">
                        <c:v>187</c:v>
                      </c:pt>
                      <c:pt idx="3887">
                        <c:v>186.5</c:v>
                      </c:pt>
                      <c:pt idx="3888">
                        <c:v>186</c:v>
                      </c:pt>
                      <c:pt idx="3889">
                        <c:v>185.5</c:v>
                      </c:pt>
                      <c:pt idx="3890">
                        <c:v>185</c:v>
                      </c:pt>
                      <c:pt idx="3891">
                        <c:v>184.5</c:v>
                      </c:pt>
                      <c:pt idx="3892">
                        <c:v>184</c:v>
                      </c:pt>
                      <c:pt idx="3893">
                        <c:v>183.5</c:v>
                      </c:pt>
                      <c:pt idx="3894">
                        <c:v>183</c:v>
                      </c:pt>
                      <c:pt idx="3895">
                        <c:v>182.4</c:v>
                      </c:pt>
                      <c:pt idx="3896">
                        <c:v>181.9</c:v>
                      </c:pt>
                      <c:pt idx="3897">
                        <c:v>181.4</c:v>
                      </c:pt>
                      <c:pt idx="3898">
                        <c:v>180.9</c:v>
                      </c:pt>
                      <c:pt idx="3899">
                        <c:v>180.4</c:v>
                      </c:pt>
                      <c:pt idx="3900">
                        <c:v>179.8</c:v>
                      </c:pt>
                      <c:pt idx="3901">
                        <c:v>179.3</c:v>
                      </c:pt>
                      <c:pt idx="3902">
                        <c:v>178.8</c:v>
                      </c:pt>
                      <c:pt idx="3903">
                        <c:v>178.3</c:v>
                      </c:pt>
                      <c:pt idx="3904">
                        <c:v>177.7</c:v>
                      </c:pt>
                      <c:pt idx="3905">
                        <c:v>177.2</c:v>
                      </c:pt>
                      <c:pt idx="3906">
                        <c:v>176.6</c:v>
                      </c:pt>
                      <c:pt idx="3907">
                        <c:v>176.1</c:v>
                      </c:pt>
                      <c:pt idx="3908">
                        <c:v>175.6</c:v>
                      </c:pt>
                      <c:pt idx="3909">
                        <c:v>175</c:v>
                      </c:pt>
                      <c:pt idx="3910">
                        <c:v>174.5</c:v>
                      </c:pt>
                      <c:pt idx="3911">
                        <c:v>173.9</c:v>
                      </c:pt>
                      <c:pt idx="3912">
                        <c:v>173.4</c:v>
                      </c:pt>
                      <c:pt idx="3913">
                        <c:v>172.8</c:v>
                      </c:pt>
                      <c:pt idx="3914">
                        <c:v>172.3</c:v>
                      </c:pt>
                      <c:pt idx="3915">
                        <c:v>171.7</c:v>
                      </c:pt>
                      <c:pt idx="3916">
                        <c:v>171.1</c:v>
                      </c:pt>
                      <c:pt idx="3917">
                        <c:v>170.6</c:v>
                      </c:pt>
                      <c:pt idx="3918">
                        <c:v>170</c:v>
                      </c:pt>
                      <c:pt idx="3919">
                        <c:v>169.5</c:v>
                      </c:pt>
                      <c:pt idx="3920">
                        <c:v>168.9</c:v>
                      </c:pt>
                      <c:pt idx="3921">
                        <c:v>168.3</c:v>
                      </c:pt>
                      <c:pt idx="3922">
                        <c:v>167.8</c:v>
                      </c:pt>
                      <c:pt idx="3923">
                        <c:v>167.2</c:v>
                      </c:pt>
                      <c:pt idx="3924">
                        <c:v>166.6</c:v>
                      </c:pt>
                      <c:pt idx="3925">
                        <c:v>166</c:v>
                      </c:pt>
                      <c:pt idx="3926">
                        <c:v>165.5</c:v>
                      </c:pt>
                      <c:pt idx="3927">
                        <c:v>164.9</c:v>
                      </c:pt>
                      <c:pt idx="3928">
                        <c:v>164.3</c:v>
                      </c:pt>
                      <c:pt idx="3929">
                        <c:v>163.69999999999999</c:v>
                      </c:pt>
                      <c:pt idx="3930">
                        <c:v>163.19999999999999</c:v>
                      </c:pt>
                      <c:pt idx="3931">
                        <c:v>162.6</c:v>
                      </c:pt>
                      <c:pt idx="3932">
                        <c:v>162</c:v>
                      </c:pt>
                      <c:pt idx="3933">
                        <c:v>161.4</c:v>
                      </c:pt>
                      <c:pt idx="3934">
                        <c:v>160.80000000000001</c:v>
                      </c:pt>
                      <c:pt idx="3935">
                        <c:v>160.19999999999999</c:v>
                      </c:pt>
                      <c:pt idx="3936">
                        <c:v>159.69999999999999</c:v>
                      </c:pt>
                      <c:pt idx="3937">
                        <c:v>159.1</c:v>
                      </c:pt>
                      <c:pt idx="3938">
                        <c:v>158.5</c:v>
                      </c:pt>
                      <c:pt idx="3939">
                        <c:v>157.9</c:v>
                      </c:pt>
                      <c:pt idx="3940">
                        <c:v>157.30000000000001</c:v>
                      </c:pt>
                      <c:pt idx="3941">
                        <c:v>156.69999999999999</c:v>
                      </c:pt>
                      <c:pt idx="3942">
                        <c:v>156.1</c:v>
                      </c:pt>
                      <c:pt idx="3943">
                        <c:v>155.5</c:v>
                      </c:pt>
                      <c:pt idx="3944">
                        <c:v>154.9</c:v>
                      </c:pt>
                      <c:pt idx="3945">
                        <c:v>154.30000000000001</c:v>
                      </c:pt>
                      <c:pt idx="3946">
                        <c:v>153.80000000000001</c:v>
                      </c:pt>
                      <c:pt idx="3947">
                        <c:v>153.19999999999999</c:v>
                      </c:pt>
                      <c:pt idx="3948">
                        <c:v>152.6</c:v>
                      </c:pt>
                      <c:pt idx="3949">
                        <c:v>152</c:v>
                      </c:pt>
                      <c:pt idx="3950">
                        <c:v>151.4</c:v>
                      </c:pt>
                      <c:pt idx="3951">
                        <c:v>150.80000000000001</c:v>
                      </c:pt>
                      <c:pt idx="3952">
                        <c:v>150.19999999999999</c:v>
                      </c:pt>
                      <c:pt idx="3953">
                        <c:v>149.6</c:v>
                      </c:pt>
                      <c:pt idx="3954">
                        <c:v>149</c:v>
                      </c:pt>
                      <c:pt idx="3955">
                        <c:v>148.4</c:v>
                      </c:pt>
                      <c:pt idx="3956">
                        <c:v>147.80000000000001</c:v>
                      </c:pt>
                      <c:pt idx="3957">
                        <c:v>147.19999999999999</c:v>
                      </c:pt>
                      <c:pt idx="3958">
                        <c:v>146.6</c:v>
                      </c:pt>
                      <c:pt idx="3959">
                        <c:v>146</c:v>
                      </c:pt>
                      <c:pt idx="3960">
                        <c:v>145.4</c:v>
                      </c:pt>
                      <c:pt idx="3961">
                        <c:v>144.80000000000001</c:v>
                      </c:pt>
                      <c:pt idx="3962">
                        <c:v>144.19999999999999</c:v>
                      </c:pt>
                      <c:pt idx="3963">
                        <c:v>143.6</c:v>
                      </c:pt>
                      <c:pt idx="3964">
                        <c:v>143</c:v>
                      </c:pt>
                      <c:pt idx="3965">
                        <c:v>142.4</c:v>
                      </c:pt>
                      <c:pt idx="3966">
                        <c:v>141.80000000000001</c:v>
                      </c:pt>
                      <c:pt idx="3967">
                        <c:v>141.19999999999999</c:v>
                      </c:pt>
                      <c:pt idx="3968">
                        <c:v>140.6</c:v>
                      </c:pt>
                      <c:pt idx="3969">
                        <c:v>140</c:v>
                      </c:pt>
                      <c:pt idx="3970">
                        <c:v>139.4</c:v>
                      </c:pt>
                      <c:pt idx="3971">
                        <c:v>138.80000000000001</c:v>
                      </c:pt>
                      <c:pt idx="3972">
                        <c:v>138.19999999999999</c:v>
                      </c:pt>
                      <c:pt idx="3973">
                        <c:v>137.6</c:v>
                      </c:pt>
                      <c:pt idx="3974">
                        <c:v>137</c:v>
                      </c:pt>
                      <c:pt idx="3975">
                        <c:v>136.4</c:v>
                      </c:pt>
                      <c:pt idx="3976">
                        <c:v>135.80000000000001</c:v>
                      </c:pt>
                      <c:pt idx="3977">
                        <c:v>135.19999999999999</c:v>
                      </c:pt>
                      <c:pt idx="3978">
                        <c:v>134.6</c:v>
                      </c:pt>
                      <c:pt idx="3979">
                        <c:v>134</c:v>
                      </c:pt>
                      <c:pt idx="3980">
                        <c:v>133.4</c:v>
                      </c:pt>
                      <c:pt idx="3981">
                        <c:v>132.80000000000001</c:v>
                      </c:pt>
                      <c:pt idx="3982">
                        <c:v>132.19999999999999</c:v>
                      </c:pt>
                      <c:pt idx="3983">
                        <c:v>131.6</c:v>
                      </c:pt>
                      <c:pt idx="3984">
                        <c:v>131</c:v>
                      </c:pt>
                      <c:pt idx="3985">
                        <c:v>130.4</c:v>
                      </c:pt>
                      <c:pt idx="3986">
                        <c:v>129.80000000000001</c:v>
                      </c:pt>
                      <c:pt idx="3987">
                        <c:v>129.30000000000001</c:v>
                      </c:pt>
                      <c:pt idx="3988">
                        <c:v>128.69999999999999</c:v>
                      </c:pt>
                      <c:pt idx="3989">
                        <c:v>128.1</c:v>
                      </c:pt>
                      <c:pt idx="3990">
                        <c:v>127.5</c:v>
                      </c:pt>
                      <c:pt idx="3991">
                        <c:v>126.9</c:v>
                      </c:pt>
                      <c:pt idx="3992">
                        <c:v>126.3</c:v>
                      </c:pt>
                      <c:pt idx="3993">
                        <c:v>125.7</c:v>
                      </c:pt>
                      <c:pt idx="3994">
                        <c:v>125.1</c:v>
                      </c:pt>
                      <c:pt idx="3995">
                        <c:v>124.5</c:v>
                      </c:pt>
                      <c:pt idx="3996">
                        <c:v>124</c:v>
                      </c:pt>
                      <c:pt idx="3997">
                        <c:v>123.4</c:v>
                      </c:pt>
                      <c:pt idx="3998">
                        <c:v>122.8</c:v>
                      </c:pt>
                      <c:pt idx="3999">
                        <c:v>122.2</c:v>
                      </c:pt>
                      <c:pt idx="4000">
                        <c:v>121.6</c:v>
                      </c:pt>
                      <c:pt idx="4001">
                        <c:v>121</c:v>
                      </c:pt>
                      <c:pt idx="4002">
                        <c:v>120.5</c:v>
                      </c:pt>
                      <c:pt idx="4003">
                        <c:v>119.9</c:v>
                      </c:pt>
                      <c:pt idx="4004">
                        <c:v>119.3</c:v>
                      </c:pt>
                      <c:pt idx="4005">
                        <c:v>118.7</c:v>
                      </c:pt>
                      <c:pt idx="4006">
                        <c:v>118.2</c:v>
                      </c:pt>
                      <c:pt idx="4007">
                        <c:v>117.6</c:v>
                      </c:pt>
                      <c:pt idx="4008">
                        <c:v>117</c:v>
                      </c:pt>
                      <c:pt idx="4009">
                        <c:v>116.4</c:v>
                      </c:pt>
                      <c:pt idx="4010">
                        <c:v>115.9</c:v>
                      </c:pt>
                      <c:pt idx="4011">
                        <c:v>115.3</c:v>
                      </c:pt>
                      <c:pt idx="4012">
                        <c:v>114.7</c:v>
                      </c:pt>
                      <c:pt idx="4013">
                        <c:v>114.2</c:v>
                      </c:pt>
                      <c:pt idx="4014">
                        <c:v>113.6</c:v>
                      </c:pt>
                      <c:pt idx="4015">
                        <c:v>113</c:v>
                      </c:pt>
                      <c:pt idx="4016">
                        <c:v>112.5</c:v>
                      </c:pt>
                      <c:pt idx="4017">
                        <c:v>111.9</c:v>
                      </c:pt>
                      <c:pt idx="4018">
                        <c:v>111.3</c:v>
                      </c:pt>
                      <c:pt idx="4019">
                        <c:v>110.8</c:v>
                      </c:pt>
                      <c:pt idx="4020">
                        <c:v>110.2</c:v>
                      </c:pt>
                      <c:pt idx="4021">
                        <c:v>109.7</c:v>
                      </c:pt>
                      <c:pt idx="4022">
                        <c:v>109.1</c:v>
                      </c:pt>
                      <c:pt idx="4023">
                        <c:v>108.6</c:v>
                      </c:pt>
                      <c:pt idx="4024">
                        <c:v>108</c:v>
                      </c:pt>
                      <c:pt idx="4025">
                        <c:v>107.5</c:v>
                      </c:pt>
                      <c:pt idx="4026">
                        <c:v>106.9</c:v>
                      </c:pt>
                      <c:pt idx="4027">
                        <c:v>106.4</c:v>
                      </c:pt>
                      <c:pt idx="4028">
                        <c:v>105.8</c:v>
                      </c:pt>
                      <c:pt idx="4029">
                        <c:v>105.3</c:v>
                      </c:pt>
                      <c:pt idx="4030">
                        <c:v>104.7</c:v>
                      </c:pt>
                      <c:pt idx="4031">
                        <c:v>104.2</c:v>
                      </c:pt>
                      <c:pt idx="4032">
                        <c:v>103.6</c:v>
                      </c:pt>
                      <c:pt idx="4033">
                        <c:v>103.1</c:v>
                      </c:pt>
                      <c:pt idx="4034">
                        <c:v>102.6</c:v>
                      </c:pt>
                      <c:pt idx="4035">
                        <c:v>102</c:v>
                      </c:pt>
                      <c:pt idx="4036">
                        <c:v>101.5</c:v>
                      </c:pt>
                      <c:pt idx="4037">
                        <c:v>101</c:v>
                      </c:pt>
                      <c:pt idx="4038">
                        <c:v>100.4</c:v>
                      </c:pt>
                      <c:pt idx="4039">
                        <c:v>99.91</c:v>
                      </c:pt>
                      <c:pt idx="4040">
                        <c:v>99.39</c:v>
                      </c:pt>
                      <c:pt idx="4041">
                        <c:v>98.86</c:v>
                      </c:pt>
                      <c:pt idx="4042">
                        <c:v>98.34</c:v>
                      </c:pt>
                      <c:pt idx="4043">
                        <c:v>97.82</c:v>
                      </c:pt>
                      <c:pt idx="4044">
                        <c:v>97.3</c:v>
                      </c:pt>
                      <c:pt idx="4045">
                        <c:v>96.78</c:v>
                      </c:pt>
                      <c:pt idx="4046">
                        <c:v>96.27</c:v>
                      </c:pt>
                      <c:pt idx="4047">
                        <c:v>95.76</c:v>
                      </c:pt>
                      <c:pt idx="4048">
                        <c:v>95.24</c:v>
                      </c:pt>
                      <c:pt idx="4049">
                        <c:v>94.73</c:v>
                      </c:pt>
                      <c:pt idx="4050">
                        <c:v>94.23</c:v>
                      </c:pt>
                      <c:pt idx="4051">
                        <c:v>93.72</c:v>
                      </c:pt>
                      <c:pt idx="4052">
                        <c:v>93.21</c:v>
                      </c:pt>
                      <c:pt idx="4053">
                        <c:v>92.71</c:v>
                      </c:pt>
                      <c:pt idx="4054">
                        <c:v>92.21</c:v>
                      </c:pt>
                      <c:pt idx="4055">
                        <c:v>91.71</c:v>
                      </c:pt>
                      <c:pt idx="4056">
                        <c:v>91.22</c:v>
                      </c:pt>
                      <c:pt idx="4057">
                        <c:v>90.72</c:v>
                      </c:pt>
                      <c:pt idx="4058">
                        <c:v>90.23</c:v>
                      </c:pt>
                      <c:pt idx="4059">
                        <c:v>89.74</c:v>
                      </c:pt>
                      <c:pt idx="4060">
                        <c:v>89.25</c:v>
                      </c:pt>
                      <c:pt idx="4061">
                        <c:v>88.76</c:v>
                      </c:pt>
                      <c:pt idx="4062">
                        <c:v>88.28</c:v>
                      </c:pt>
                      <c:pt idx="4063">
                        <c:v>87.79</c:v>
                      </c:pt>
                      <c:pt idx="4064">
                        <c:v>87.31</c:v>
                      </c:pt>
                      <c:pt idx="4065">
                        <c:v>86.83</c:v>
                      </c:pt>
                      <c:pt idx="4066">
                        <c:v>86.36</c:v>
                      </c:pt>
                      <c:pt idx="4067">
                        <c:v>85.88</c:v>
                      </c:pt>
                      <c:pt idx="4068">
                        <c:v>85.41</c:v>
                      </c:pt>
                      <c:pt idx="4069">
                        <c:v>84.94</c:v>
                      </c:pt>
                      <c:pt idx="4070">
                        <c:v>84.47</c:v>
                      </c:pt>
                      <c:pt idx="4071">
                        <c:v>84</c:v>
                      </c:pt>
                      <c:pt idx="4072">
                        <c:v>83.54</c:v>
                      </c:pt>
                      <c:pt idx="4073">
                        <c:v>83.08</c:v>
                      </c:pt>
                      <c:pt idx="4074">
                        <c:v>82.62</c:v>
                      </c:pt>
                      <c:pt idx="4075">
                        <c:v>82.16</c:v>
                      </c:pt>
                      <c:pt idx="4076">
                        <c:v>81.7</c:v>
                      </c:pt>
                      <c:pt idx="4077">
                        <c:v>81.25</c:v>
                      </c:pt>
                      <c:pt idx="4078">
                        <c:v>80.8</c:v>
                      </c:pt>
                      <c:pt idx="4079">
                        <c:v>80.349999999999994</c:v>
                      </c:pt>
                      <c:pt idx="4080">
                        <c:v>79.900000000000006</c:v>
                      </c:pt>
                      <c:pt idx="4081">
                        <c:v>79.45</c:v>
                      </c:pt>
                      <c:pt idx="4082">
                        <c:v>79.010000000000005</c:v>
                      </c:pt>
                      <c:pt idx="4083">
                        <c:v>78.569999999999993</c:v>
                      </c:pt>
                      <c:pt idx="4084">
                        <c:v>78.13</c:v>
                      </c:pt>
                      <c:pt idx="4085">
                        <c:v>77.69</c:v>
                      </c:pt>
                      <c:pt idx="4086">
                        <c:v>77.25</c:v>
                      </c:pt>
                      <c:pt idx="4087">
                        <c:v>76.819999999999993</c:v>
                      </c:pt>
                      <c:pt idx="4088">
                        <c:v>76.39</c:v>
                      </c:pt>
                      <c:pt idx="4089">
                        <c:v>75.959999999999994</c:v>
                      </c:pt>
                      <c:pt idx="4090">
                        <c:v>75.540000000000006</c:v>
                      </c:pt>
                      <c:pt idx="4091">
                        <c:v>75.11</c:v>
                      </c:pt>
                      <c:pt idx="4092">
                        <c:v>74.69</c:v>
                      </c:pt>
                      <c:pt idx="4093">
                        <c:v>74.27</c:v>
                      </c:pt>
                      <c:pt idx="4094">
                        <c:v>73.849999999999994</c:v>
                      </c:pt>
                      <c:pt idx="4095">
                        <c:v>73.44</c:v>
                      </c:pt>
                      <c:pt idx="4096">
                        <c:v>73.02</c:v>
                      </c:pt>
                      <c:pt idx="4097">
                        <c:v>72.61</c:v>
                      </c:pt>
                      <c:pt idx="4098">
                        <c:v>72.2</c:v>
                      </c:pt>
                      <c:pt idx="4099">
                        <c:v>71.790000000000006</c:v>
                      </c:pt>
                      <c:pt idx="4100">
                        <c:v>71.39</c:v>
                      </c:pt>
                      <c:pt idx="4101">
                        <c:v>70.989999999999995</c:v>
                      </c:pt>
                      <c:pt idx="4102">
                        <c:v>70.59</c:v>
                      </c:pt>
                      <c:pt idx="4103">
                        <c:v>70.19</c:v>
                      </c:pt>
                      <c:pt idx="4104">
                        <c:v>69.790000000000006</c:v>
                      </c:pt>
                      <c:pt idx="4105">
                        <c:v>69.400000000000006</c:v>
                      </c:pt>
                      <c:pt idx="4106">
                        <c:v>69</c:v>
                      </c:pt>
                      <c:pt idx="4107">
                        <c:v>68.62</c:v>
                      </c:pt>
                      <c:pt idx="4108">
                        <c:v>68.23</c:v>
                      </c:pt>
                      <c:pt idx="4109">
                        <c:v>67.84</c:v>
                      </c:pt>
                      <c:pt idx="4110">
                        <c:v>67.459999999999994</c:v>
                      </c:pt>
                      <c:pt idx="4111">
                        <c:v>67.08</c:v>
                      </c:pt>
                      <c:pt idx="4112">
                        <c:v>66.7</c:v>
                      </c:pt>
                      <c:pt idx="4113">
                        <c:v>66.319999999999993</c:v>
                      </c:pt>
                      <c:pt idx="4114">
                        <c:v>65.95</c:v>
                      </c:pt>
                      <c:pt idx="4115">
                        <c:v>65.58</c:v>
                      </c:pt>
                      <c:pt idx="4116">
                        <c:v>65.209999999999994</c:v>
                      </c:pt>
                      <c:pt idx="4117">
                        <c:v>64.84</c:v>
                      </c:pt>
                      <c:pt idx="4118">
                        <c:v>64.47</c:v>
                      </c:pt>
                      <c:pt idx="4119">
                        <c:v>64.11</c:v>
                      </c:pt>
                      <c:pt idx="4120">
                        <c:v>63.75</c:v>
                      </c:pt>
                      <c:pt idx="4121">
                        <c:v>63.39</c:v>
                      </c:pt>
                      <c:pt idx="4122">
                        <c:v>63.03</c:v>
                      </c:pt>
                      <c:pt idx="4123">
                        <c:v>62.67</c:v>
                      </c:pt>
                      <c:pt idx="4124">
                        <c:v>62.32</c:v>
                      </c:pt>
                      <c:pt idx="4125">
                        <c:v>61.97</c:v>
                      </c:pt>
                      <c:pt idx="4126">
                        <c:v>61.62</c:v>
                      </c:pt>
                      <c:pt idx="4127">
                        <c:v>61.28</c:v>
                      </c:pt>
                      <c:pt idx="4128">
                        <c:v>60.93</c:v>
                      </c:pt>
                      <c:pt idx="4129">
                        <c:v>60.59</c:v>
                      </c:pt>
                      <c:pt idx="4130">
                        <c:v>60.25</c:v>
                      </c:pt>
                      <c:pt idx="4131">
                        <c:v>59.91</c:v>
                      </c:pt>
                      <c:pt idx="4132">
                        <c:v>59.58</c:v>
                      </c:pt>
                      <c:pt idx="4133">
                        <c:v>59.24</c:v>
                      </c:pt>
                      <c:pt idx="4134">
                        <c:v>58.91</c:v>
                      </c:pt>
                      <c:pt idx="4135">
                        <c:v>58.58</c:v>
                      </c:pt>
                      <c:pt idx="4136">
                        <c:v>58.25</c:v>
                      </c:pt>
                      <c:pt idx="4137">
                        <c:v>57.93</c:v>
                      </c:pt>
                      <c:pt idx="4138">
                        <c:v>57.61</c:v>
                      </c:pt>
                      <c:pt idx="4139">
                        <c:v>57.28</c:v>
                      </c:pt>
                      <c:pt idx="4140">
                        <c:v>56.96</c:v>
                      </c:pt>
                      <c:pt idx="4141">
                        <c:v>56.65</c:v>
                      </c:pt>
                      <c:pt idx="4142">
                        <c:v>56.33</c:v>
                      </c:pt>
                      <c:pt idx="4143">
                        <c:v>56.02</c:v>
                      </c:pt>
                      <c:pt idx="4144">
                        <c:v>55.71</c:v>
                      </c:pt>
                      <c:pt idx="4145">
                        <c:v>55.4</c:v>
                      </c:pt>
                      <c:pt idx="4146">
                        <c:v>55.09</c:v>
                      </c:pt>
                      <c:pt idx="4147">
                        <c:v>54.79</c:v>
                      </c:pt>
                      <c:pt idx="4148">
                        <c:v>54.49</c:v>
                      </c:pt>
                      <c:pt idx="4149">
                        <c:v>54.19</c:v>
                      </c:pt>
                      <c:pt idx="4150">
                        <c:v>53.89</c:v>
                      </c:pt>
                      <c:pt idx="4151">
                        <c:v>53.59</c:v>
                      </c:pt>
                      <c:pt idx="4152">
                        <c:v>53.3</c:v>
                      </c:pt>
                      <c:pt idx="4153">
                        <c:v>53.01</c:v>
                      </c:pt>
                      <c:pt idx="4154">
                        <c:v>52.72</c:v>
                      </c:pt>
                      <c:pt idx="4155">
                        <c:v>52.43</c:v>
                      </c:pt>
                      <c:pt idx="4156">
                        <c:v>52.14</c:v>
                      </c:pt>
                      <c:pt idx="4157">
                        <c:v>51.86</c:v>
                      </c:pt>
                      <c:pt idx="4158">
                        <c:v>51.57</c:v>
                      </c:pt>
                      <c:pt idx="4159">
                        <c:v>51.29</c:v>
                      </c:pt>
                      <c:pt idx="4160">
                        <c:v>51.01</c:v>
                      </c:pt>
                      <c:pt idx="4161">
                        <c:v>50.74</c:v>
                      </c:pt>
                      <c:pt idx="4162">
                        <c:v>50.46</c:v>
                      </c:pt>
                      <c:pt idx="4163">
                        <c:v>50.19</c:v>
                      </c:pt>
                      <c:pt idx="4164">
                        <c:v>49.92</c:v>
                      </c:pt>
                      <c:pt idx="4165">
                        <c:v>49.65</c:v>
                      </c:pt>
                      <c:pt idx="4166">
                        <c:v>49.38</c:v>
                      </c:pt>
                      <c:pt idx="4167">
                        <c:v>49.12</c:v>
                      </c:pt>
                      <c:pt idx="4168">
                        <c:v>48.86</c:v>
                      </c:pt>
                      <c:pt idx="4169">
                        <c:v>48.6</c:v>
                      </c:pt>
                      <c:pt idx="4170">
                        <c:v>48.34</c:v>
                      </c:pt>
                      <c:pt idx="4171">
                        <c:v>48.08</c:v>
                      </c:pt>
                      <c:pt idx="4172">
                        <c:v>47.82</c:v>
                      </c:pt>
                      <c:pt idx="4173">
                        <c:v>47.57</c:v>
                      </c:pt>
                      <c:pt idx="4174">
                        <c:v>47.32</c:v>
                      </c:pt>
                      <c:pt idx="4175">
                        <c:v>47.07</c:v>
                      </c:pt>
                      <c:pt idx="4176">
                        <c:v>46.82</c:v>
                      </c:pt>
                      <c:pt idx="4177">
                        <c:v>46.58</c:v>
                      </c:pt>
                      <c:pt idx="4178">
                        <c:v>46.33</c:v>
                      </c:pt>
                      <c:pt idx="4179">
                        <c:v>46.09</c:v>
                      </c:pt>
                      <c:pt idx="4180">
                        <c:v>45.85</c:v>
                      </c:pt>
                      <c:pt idx="4181">
                        <c:v>45.61</c:v>
                      </c:pt>
                      <c:pt idx="4182">
                        <c:v>45.37</c:v>
                      </c:pt>
                      <c:pt idx="4183">
                        <c:v>45.14</c:v>
                      </c:pt>
                      <c:pt idx="4184">
                        <c:v>44.9</c:v>
                      </c:pt>
                      <c:pt idx="4185">
                        <c:v>44.67</c:v>
                      </c:pt>
                      <c:pt idx="4186">
                        <c:v>44.44</c:v>
                      </c:pt>
                      <c:pt idx="4187">
                        <c:v>44.21</c:v>
                      </c:pt>
                      <c:pt idx="4188">
                        <c:v>43.99</c:v>
                      </c:pt>
                      <c:pt idx="4189">
                        <c:v>43.76</c:v>
                      </c:pt>
                      <c:pt idx="4190">
                        <c:v>43.54</c:v>
                      </c:pt>
                      <c:pt idx="4191">
                        <c:v>43.32</c:v>
                      </c:pt>
                      <c:pt idx="4192">
                        <c:v>43.1</c:v>
                      </c:pt>
                      <c:pt idx="4193">
                        <c:v>42.88</c:v>
                      </c:pt>
                      <c:pt idx="4194">
                        <c:v>42.67</c:v>
                      </c:pt>
                      <c:pt idx="4195">
                        <c:v>42.45</c:v>
                      </c:pt>
                      <c:pt idx="4196">
                        <c:v>42.24</c:v>
                      </c:pt>
                      <c:pt idx="4197">
                        <c:v>42.03</c:v>
                      </c:pt>
                      <c:pt idx="4198">
                        <c:v>41.82</c:v>
                      </c:pt>
                      <c:pt idx="4199">
                        <c:v>41.61</c:v>
                      </c:pt>
                      <c:pt idx="4200">
                        <c:v>41.4</c:v>
                      </c:pt>
                      <c:pt idx="4201">
                        <c:v>41.2</c:v>
                      </c:pt>
                      <c:pt idx="4202">
                        <c:v>41</c:v>
                      </c:pt>
                      <c:pt idx="4203">
                        <c:v>40.799999999999997</c:v>
                      </c:pt>
                      <c:pt idx="4204">
                        <c:v>40.6</c:v>
                      </c:pt>
                      <c:pt idx="4205">
                        <c:v>40.4</c:v>
                      </c:pt>
                      <c:pt idx="4206">
                        <c:v>40.200000000000003</c:v>
                      </c:pt>
                      <c:pt idx="4207">
                        <c:v>40.01</c:v>
                      </c:pt>
                      <c:pt idx="4208">
                        <c:v>39.81</c:v>
                      </c:pt>
                      <c:pt idx="4209">
                        <c:v>39.619999999999997</c:v>
                      </c:pt>
                      <c:pt idx="4210">
                        <c:v>39.43</c:v>
                      </c:pt>
                      <c:pt idx="4211">
                        <c:v>39.24</c:v>
                      </c:pt>
                      <c:pt idx="4212">
                        <c:v>39.06</c:v>
                      </c:pt>
                      <c:pt idx="4213">
                        <c:v>38.869999999999997</c:v>
                      </c:pt>
                      <c:pt idx="4214">
                        <c:v>38.69</c:v>
                      </c:pt>
                      <c:pt idx="4215">
                        <c:v>38.5</c:v>
                      </c:pt>
                      <c:pt idx="4216">
                        <c:v>38.32</c:v>
                      </c:pt>
                      <c:pt idx="4217">
                        <c:v>38.14</c:v>
                      </c:pt>
                      <c:pt idx="4218">
                        <c:v>37.97</c:v>
                      </c:pt>
                      <c:pt idx="4219">
                        <c:v>37.79</c:v>
                      </c:pt>
                      <c:pt idx="4220">
                        <c:v>37.61</c:v>
                      </c:pt>
                      <c:pt idx="4221">
                        <c:v>37.44</c:v>
                      </c:pt>
                      <c:pt idx="4222">
                        <c:v>37.270000000000003</c:v>
                      </c:pt>
                      <c:pt idx="4223">
                        <c:v>37.1</c:v>
                      </c:pt>
                      <c:pt idx="4224">
                        <c:v>36.93</c:v>
                      </c:pt>
                      <c:pt idx="4225">
                        <c:v>36.76</c:v>
                      </c:pt>
                      <c:pt idx="4226">
                        <c:v>36.590000000000003</c:v>
                      </c:pt>
                      <c:pt idx="4227">
                        <c:v>36.43</c:v>
                      </c:pt>
                      <c:pt idx="4228">
                        <c:v>36.26</c:v>
                      </c:pt>
                      <c:pt idx="4229">
                        <c:v>36.1</c:v>
                      </c:pt>
                      <c:pt idx="4230">
                        <c:v>35.94</c:v>
                      </c:pt>
                      <c:pt idx="4231">
                        <c:v>35.78</c:v>
                      </c:pt>
                      <c:pt idx="4232">
                        <c:v>35.619999999999997</c:v>
                      </c:pt>
                      <c:pt idx="4233">
                        <c:v>35.47</c:v>
                      </c:pt>
                      <c:pt idx="4234">
                        <c:v>35.31</c:v>
                      </c:pt>
                      <c:pt idx="4235">
                        <c:v>35.159999999999997</c:v>
                      </c:pt>
                      <c:pt idx="4236">
                        <c:v>35</c:v>
                      </c:pt>
                      <c:pt idx="4237">
                        <c:v>34.85</c:v>
                      </c:pt>
                      <c:pt idx="4238">
                        <c:v>34.700000000000003</c:v>
                      </c:pt>
                      <c:pt idx="4239">
                        <c:v>34.549999999999997</c:v>
                      </c:pt>
                      <c:pt idx="4240">
                        <c:v>34.4</c:v>
                      </c:pt>
                      <c:pt idx="4241">
                        <c:v>34.26</c:v>
                      </c:pt>
                      <c:pt idx="4242">
                        <c:v>34.11</c:v>
                      </c:pt>
                      <c:pt idx="4243">
                        <c:v>33.97</c:v>
                      </c:pt>
                      <c:pt idx="4244">
                        <c:v>33.82</c:v>
                      </c:pt>
                      <c:pt idx="4245">
                        <c:v>33.68</c:v>
                      </c:pt>
                      <c:pt idx="4246">
                        <c:v>33.54</c:v>
                      </c:pt>
                      <c:pt idx="4247">
                        <c:v>33.4</c:v>
                      </c:pt>
                      <c:pt idx="4248">
                        <c:v>33.26</c:v>
                      </c:pt>
                      <c:pt idx="4249">
                        <c:v>33.130000000000003</c:v>
                      </c:pt>
                      <c:pt idx="4250">
                        <c:v>32.99</c:v>
                      </c:pt>
                      <c:pt idx="4251">
                        <c:v>32.86</c:v>
                      </c:pt>
                      <c:pt idx="4252">
                        <c:v>32.72</c:v>
                      </c:pt>
                      <c:pt idx="4253">
                        <c:v>32.590000000000003</c:v>
                      </c:pt>
                      <c:pt idx="4254">
                        <c:v>32.46</c:v>
                      </c:pt>
                      <c:pt idx="4255">
                        <c:v>32.33</c:v>
                      </c:pt>
                      <c:pt idx="4256">
                        <c:v>32.200000000000003</c:v>
                      </c:pt>
                      <c:pt idx="4257">
                        <c:v>32.07</c:v>
                      </c:pt>
                      <c:pt idx="4258">
                        <c:v>31.95</c:v>
                      </c:pt>
                      <c:pt idx="4259">
                        <c:v>31.82</c:v>
                      </c:pt>
                      <c:pt idx="4260">
                        <c:v>31.7</c:v>
                      </c:pt>
                      <c:pt idx="4261">
                        <c:v>31.57</c:v>
                      </c:pt>
                      <c:pt idx="4262">
                        <c:v>31.45</c:v>
                      </c:pt>
                      <c:pt idx="4263">
                        <c:v>31.33</c:v>
                      </c:pt>
                      <c:pt idx="4264">
                        <c:v>31.21</c:v>
                      </c:pt>
                      <c:pt idx="4265">
                        <c:v>31.09</c:v>
                      </c:pt>
                      <c:pt idx="4266">
                        <c:v>30.97</c:v>
                      </c:pt>
                      <c:pt idx="4267">
                        <c:v>30.86</c:v>
                      </c:pt>
                      <c:pt idx="4268">
                        <c:v>30.74</c:v>
                      </c:pt>
                      <c:pt idx="4269">
                        <c:v>30.63</c:v>
                      </c:pt>
                      <c:pt idx="4270">
                        <c:v>30.51</c:v>
                      </c:pt>
                      <c:pt idx="4271">
                        <c:v>30.4</c:v>
                      </c:pt>
                      <c:pt idx="4272">
                        <c:v>30.29</c:v>
                      </c:pt>
                      <c:pt idx="4273">
                        <c:v>30.18</c:v>
                      </c:pt>
                      <c:pt idx="4274">
                        <c:v>30.07</c:v>
                      </c:pt>
                      <c:pt idx="4275">
                        <c:v>29.96</c:v>
                      </c:pt>
                      <c:pt idx="4276">
                        <c:v>29.85</c:v>
                      </c:pt>
                      <c:pt idx="4277">
                        <c:v>29.74</c:v>
                      </c:pt>
                      <c:pt idx="4278">
                        <c:v>29.64</c:v>
                      </c:pt>
                      <c:pt idx="4279">
                        <c:v>29.53</c:v>
                      </c:pt>
                      <c:pt idx="4280">
                        <c:v>29.43</c:v>
                      </c:pt>
                      <c:pt idx="4281">
                        <c:v>29.33</c:v>
                      </c:pt>
                      <c:pt idx="4282">
                        <c:v>29.22</c:v>
                      </c:pt>
                      <c:pt idx="4283">
                        <c:v>29.12</c:v>
                      </c:pt>
                      <c:pt idx="4284">
                        <c:v>29.02</c:v>
                      </c:pt>
                      <c:pt idx="4285">
                        <c:v>28.92</c:v>
                      </c:pt>
                      <c:pt idx="4286">
                        <c:v>28.82</c:v>
                      </c:pt>
                      <c:pt idx="4287">
                        <c:v>28.72</c:v>
                      </c:pt>
                      <c:pt idx="4288">
                        <c:v>28.63</c:v>
                      </c:pt>
                      <c:pt idx="4289">
                        <c:v>28.53</c:v>
                      </c:pt>
                      <c:pt idx="4290">
                        <c:v>28.44</c:v>
                      </c:pt>
                      <c:pt idx="4291">
                        <c:v>28.34</c:v>
                      </c:pt>
                      <c:pt idx="4292">
                        <c:v>28.25</c:v>
                      </c:pt>
                      <c:pt idx="4293">
                        <c:v>28.15</c:v>
                      </c:pt>
                      <c:pt idx="4294">
                        <c:v>28.06</c:v>
                      </c:pt>
                      <c:pt idx="4295">
                        <c:v>27.97</c:v>
                      </c:pt>
                      <c:pt idx="4296">
                        <c:v>27.88</c:v>
                      </c:pt>
                      <c:pt idx="4297">
                        <c:v>27.79</c:v>
                      </c:pt>
                      <c:pt idx="4298">
                        <c:v>27.7</c:v>
                      </c:pt>
                      <c:pt idx="4299">
                        <c:v>27.61</c:v>
                      </c:pt>
                      <c:pt idx="4300">
                        <c:v>27.53</c:v>
                      </c:pt>
                      <c:pt idx="4301">
                        <c:v>27.44</c:v>
                      </c:pt>
                      <c:pt idx="4302">
                        <c:v>27.35</c:v>
                      </c:pt>
                      <c:pt idx="4303">
                        <c:v>27.27</c:v>
                      </c:pt>
                      <c:pt idx="4304">
                        <c:v>27.19</c:v>
                      </c:pt>
                      <c:pt idx="4305">
                        <c:v>27.1</c:v>
                      </c:pt>
                      <c:pt idx="4306">
                        <c:v>27.02</c:v>
                      </c:pt>
                      <c:pt idx="4307">
                        <c:v>26.94</c:v>
                      </c:pt>
                      <c:pt idx="4308">
                        <c:v>26.86</c:v>
                      </c:pt>
                      <c:pt idx="4309">
                        <c:v>26.77</c:v>
                      </c:pt>
                      <c:pt idx="4310">
                        <c:v>26.69</c:v>
                      </c:pt>
                      <c:pt idx="4311">
                        <c:v>26.62</c:v>
                      </c:pt>
                      <c:pt idx="4312">
                        <c:v>26.54</c:v>
                      </c:pt>
                      <c:pt idx="4313">
                        <c:v>26.46</c:v>
                      </c:pt>
                      <c:pt idx="4314">
                        <c:v>26.38</c:v>
                      </c:pt>
                      <c:pt idx="4315">
                        <c:v>26.31</c:v>
                      </c:pt>
                      <c:pt idx="4316">
                        <c:v>26.23</c:v>
                      </c:pt>
                      <c:pt idx="4317">
                        <c:v>26.15</c:v>
                      </c:pt>
                      <c:pt idx="4318">
                        <c:v>26.08</c:v>
                      </c:pt>
                      <c:pt idx="4319">
                        <c:v>26.01</c:v>
                      </c:pt>
                      <c:pt idx="4320">
                        <c:v>25.93</c:v>
                      </c:pt>
                      <c:pt idx="4321">
                        <c:v>25.86</c:v>
                      </c:pt>
                      <c:pt idx="4322">
                        <c:v>25.79</c:v>
                      </c:pt>
                      <c:pt idx="4323">
                        <c:v>25.72</c:v>
                      </c:pt>
                      <c:pt idx="4324">
                        <c:v>25.65</c:v>
                      </c:pt>
                      <c:pt idx="4325">
                        <c:v>25.58</c:v>
                      </c:pt>
                      <c:pt idx="4326">
                        <c:v>25.51</c:v>
                      </c:pt>
                      <c:pt idx="4327">
                        <c:v>25.44</c:v>
                      </c:pt>
                      <c:pt idx="4328">
                        <c:v>25.37</c:v>
                      </c:pt>
                      <c:pt idx="4329">
                        <c:v>25.3</c:v>
                      </c:pt>
                      <c:pt idx="4330">
                        <c:v>25.23</c:v>
                      </c:pt>
                      <c:pt idx="4331">
                        <c:v>25.17</c:v>
                      </c:pt>
                      <c:pt idx="4332">
                        <c:v>25.1</c:v>
                      </c:pt>
                      <c:pt idx="4333">
                        <c:v>25.04</c:v>
                      </c:pt>
                      <c:pt idx="4334">
                        <c:v>24.97</c:v>
                      </c:pt>
                      <c:pt idx="4335">
                        <c:v>24.91</c:v>
                      </c:pt>
                      <c:pt idx="4336">
                        <c:v>24.84</c:v>
                      </c:pt>
                      <c:pt idx="4337">
                        <c:v>24.78</c:v>
                      </c:pt>
                      <c:pt idx="4338">
                        <c:v>24.72</c:v>
                      </c:pt>
                      <c:pt idx="4339">
                        <c:v>24.65</c:v>
                      </c:pt>
                      <c:pt idx="4340">
                        <c:v>24.59</c:v>
                      </c:pt>
                      <c:pt idx="4341">
                        <c:v>24.53</c:v>
                      </c:pt>
                      <c:pt idx="4342">
                        <c:v>24.47</c:v>
                      </c:pt>
                      <c:pt idx="4343">
                        <c:v>24.41</c:v>
                      </c:pt>
                      <c:pt idx="4344">
                        <c:v>24.35</c:v>
                      </c:pt>
                      <c:pt idx="4345">
                        <c:v>24.29</c:v>
                      </c:pt>
                      <c:pt idx="4346">
                        <c:v>24.23</c:v>
                      </c:pt>
                      <c:pt idx="4347">
                        <c:v>24.17</c:v>
                      </c:pt>
                      <c:pt idx="4348">
                        <c:v>24.12</c:v>
                      </c:pt>
                      <c:pt idx="4349">
                        <c:v>24.06</c:v>
                      </c:pt>
                      <c:pt idx="4350">
                        <c:v>24</c:v>
                      </c:pt>
                      <c:pt idx="4351">
                        <c:v>23.95</c:v>
                      </c:pt>
                      <c:pt idx="4352">
                        <c:v>23.89</c:v>
                      </c:pt>
                      <c:pt idx="4353">
                        <c:v>23.83</c:v>
                      </c:pt>
                      <c:pt idx="4354">
                        <c:v>23.78</c:v>
                      </c:pt>
                      <c:pt idx="4355">
                        <c:v>23.73</c:v>
                      </c:pt>
                      <c:pt idx="4356">
                        <c:v>23.67</c:v>
                      </c:pt>
                      <c:pt idx="4357">
                        <c:v>23.62</c:v>
                      </c:pt>
                      <c:pt idx="4358">
                        <c:v>23.56</c:v>
                      </c:pt>
                      <c:pt idx="4359">
                        <c:v>23.51</c:v>
                      </c:pt>
                      <c:pt idx="4360">
                        <c:v>23.46</c:v>
                      </c:pt>
                      <c:pt idx="4361">
                        <c:v>23.41</c:v>
                      </c:pt>
                      <c:pt idx="4362">
                        <c:v>23.36</c:v>
                      </c:pt>
                      <c:pt idx="4363">
                        <c:v>23.3</c:v>
                      </c:pt>
                      <c:pt idx="4364">
                        <c:v>23.25</c:v>
                      </c:pt>
                      <c:pt idx="4365">
                        <c:v>23.2</c:v>
                      </c:pt>
                      <c:pt idx="4366">
                        <c:v>23.15</c:v>
                      </c:pt>
                      <c:pt idx="4367">
                        <c:v>23.1</c:v>
                      </c:pt>
                      <c:pt idx="4368">
                        <c:v>23.05</c:v>
                      </c:pt>
                      <c:pt idx="4369">
                        <c:v>23.01</c:v>
                      </c:pt>
                      <c:pt idx="4370">
                        <c:v>22.96</c:v>
                      </c:pt>
                      <c:pt idx="4371">
                        <c:v>22.91</c:v>
                      </c:pt>
                      <c:pt idx="4372">
                        <c:v>22.86</c:v>
                      </c:pt>
                      <c:pt idx="4373">
                        <c:v>22.81</c:v>
                      </c:pt>
                      <c:pt idx="4374">
                        <c:v>22.77</c:v>
                      </c:pt>
                      <c:pt idx="4375">
                        <c:v>22.72</c:v>
                      </c:pt>
                      <c:pt idx="4376">
                        <c:v>22.67</c:v>
                      </c:pt>
                      <c:pt idx="4377">
                        <c:v>22.63</c:v>
                      </c:pt>
                      <c:pt idx="4378">
                        <c:v>22.58</c:v>
                      </c:pt>
                      <c:pt idx="4379">
                        <c:v>22.54</c:v>
                      </c:pt>
                      <c:pt idx="4380">
                        <c:v>22.49</c:v>
                      </c:pt>
                      <c:pt idx="4381">
                        <c:v>22.45</c:v>
                      </c:pt>
                      <c:pt idx="4382">
                        <c:v>22.4</c:v>
                      </c:pt>
                      <c:pt idx="4383">
                        <c:v>22.36</c:v>
                      </c:pt>
                      <c:pt idx="4384">
                        <c:v>22.32</c:v>
                      </c:pt>
                      <c:pt idx="4385">
                        <c:v>22.27</c:v>
                      </c:pt>
                      <c:pt idx="4386">
                        <c:v>22.23</c:v>
                      </c:pt>
                      <c:pt idx="4387">
                        <c:v>22.19</c:v>
                      </c:pt>
                      <c:pt idx="4388">
                        <c:v>22.15</c:v>
                      </c:pt>
                      <c:pt idx="4389">
                        <c:v>22.1</c:v>
                      </c:pt>
                      <c:pt idx="4390">
                        <c:v>22.06</c:v>
                      </c:pt>
                      <c:pt idx="4391">
                        <c:v>22.02</c:v>
                      </c:pt>
                      <c:pt idx="4392">
                        <c:v>21.98</c:v>
                      </c:pt>
                      <c:pt idx="4393">
                        <c:v>21.94</c:v>
                      </c:pt>
                      <c:pt idx="4394">
                        <c:v>21.9</c:v>
                      </c:pt>
                      <c:pt idx="4395">
                        <c:v>21.86</c:v>
                      </c:pt>
                      <c:pt idx="4396">
                        <c:v>21.82</c:v>
                      </c:pt>
                      <c:pt idx="4397">
                        <c:v>21.78</c:v>
                      </c:pt>
                      <c:pt idx="4398">
                        <c:v>21.74</c:v>
                      </c:pt>
                      <c:pt idx="4399">
                        <c:v>21.7</c:v>
                      </c:pt>
                      <c:pt idx="4400">
                        <c:v>21.66</c:v>
                      </c:pt>
                      <c:pt idx="4401">
                        <c:v>21.62</c:v>
                      </c:pt>
                      <c:pt idx="4402">
                        <c:v>21.58</c:v>
                      </c:pt>
                      <c:pt idx="4403">
                        <c:v>21.55</c:v>
                      </c:pt>
                      <c:pt idx="4404">
                        <c:v>21.51</c:v>
                      </c:pt>
                      <c:pt idx="4405">
                        <c:v>21.47</c:v>
                      </c:pt>
                      <c:pt idx="4406">
                        <c:v>21.43</c:v>
                      </c:pt>
                      <c:pt idx="4407">
                        <c:v>21.4</c:v>
                      </c:pt>
                      <c:pt idx="4408">
                        <c:v>21.36</c:v>
                      </c:pt>
                      <c:pt idx="4409">
                        <c:v>21.32</c:v>
                      </c:pt>
                      <c:pt idx="4410">
                        <c:v>21.29</c:v>
                      </c:pt>
                      <c:pt idx="4411">
                        <c:v>21.25</c:v>
                      </c:pt>
                      <c:pt idx="4412">
                        <c:v>21.22</c:v>
                      </c:pt>
                      <c:pt idx="4413">
                        <c:v>21.18</c:v>
                      </c:pt>
                      <c:pt idx="4414">
                        <c:v>21.14</c:v>
                      </c:pt>
                      <c:pt idx="4415">
                        <c:v>21.11</c:v>
                      </c:pt>
                      <c:pt idx="4416">
                        <c:v>21.07</c:v>
                      </c:pt>
                      <c:pt idx="4417">
                        <c:v>21.04</c:v>
                      </c:pt>
                      <c:pt idx="4418">
                        <c:v>21</c:v>
                      </c:pt>
                      <c:pt idx="4419">
                        <c:v>20.97</c:v>
                      </c:pt>
                      <c:pt idx="4420">
                        <c:v>20.94</c:v>
                      </c:pt>
                      <c:pt idx="4421">
                        <c:v>20.9</c:v>
                      </c:pt>
                      <c:pt idx="4422">
                        <c:v>20.87</c:v>
                      </c:pt>
                      <c:pt idx="4423">
                        <c:v>20.84</c:v>
                      </c:pt>
                      <c:pt idx="4424">
                        <c:v>20.8</c:v>
                      </c:pt>
                      <c:pt idx="4425">
                        <c:v>20.77</c:v>
                      </c:pt>
                      <c:pt idx="4426">
                        <c:v>20.74</c:v>
                      </c:pt>
                      <c:pt idx="4427">
                        <c:v>20.7</c:v>
                      </c:pt>
                      <c:pt idx="4428">
                        <c:v>20.67</c:v>
                      </c:pt>
                      <c:pt idx="4429">
                        <c:v>20.64</c:v>
                      </c:pt>
                      <c:pt idx="4430">
                        <c:v>20.61</c:v>
                      </c:pt>
                      <c:pt idx="4431">
                        <c:v>20.58</c:v>
                      </c:pt>
                      <c:pt idx="4432">
                        <c:v>20.54</c:v>
                      </c:pt>
                      <c:pt idx="4433">
                        <c:v>20.51</c:v>
                      </c:pt>
                      <c:pt idx="4434">
                        <c:v>20.48</c:v>
                      </c:pt>
                      <c:pt idx="4435">
                        <c:v>20.45</c:v>
                      </c:pt>
                      <c:pt idx="4436">
                        <c:v>20.420000000000002</c:v>
                      </c:pt>
                      <c:pt idx="4437">
                        <c:v>20.39</c:v>
                      </c:pt>
                      <c:pt idx="4438">
                        <c:v>20.36</c:v>
                      </c:pt>
                      <c:pt idx="4439">
                        <c:v>20.329999999999998</c:v>
                      </c:pt>
                      <c:pt idx="4440">
                        <c:v>20.3</c:v>
                      </c:pt>
                      <c:pt idx="4441">
                        <c:v>20.27</c:v>
                      </c:pt>
                      <c:pt idx="4442">
                        <c:v>20.239999999999998</c:v>
                      </c:pt>
                      <c:pt idx="4443">
                        <c:v>20.21</c:v>
                      </c:pt>
                      <c:pt idx="4444">
                        <c:v>20.18</c:v>
                      </c:pt>
                      <c:pt idx="4445">
                        <c:v>20.149999999999999</c:v>
                      </c:pt>
                      <c:pt idx="4446">
                        <c:v>20.12</c:v>
                      </c:pt>
                      <c:pt idx="4447">
                        <c:v>20.09</c:v>
                      </c:pt>
                      <c:pt idx="4448">
                        <c:v>20.059999999999999</c:v>
                      </c:pt>
                      <c:pt idx="4449">
                        <c:v>20.03</c:v>
                      </c:pt>
                      <c:pt idx="4450">
                        <c:v>20</c:v>
                      </c:pt>
                      <c:pt idx="4451">
                        <c:v>19.97</c:v>
                      </c:pt>
                      <c:pt idx="4452">
                        <c:v>19.95</c:v>
                      </c:pt>
                      <c:pt idx="4453">
                        <c:v>19.920000000000002</c:v>
                      </c:pt>
                      <c:pt idx="4454">
                        <c:v>19.89</c:v>
                      </c:pt>
                      <c:pt idx="4455">
                        <c:v>19.86</c:v>
                      </c:pt>
                      <c:pt idx="4456">
                        <c:v>19.829999999999998</c:v>
                      </c:pt>
                      <c:pt idx="4457">
                        <c:v>19.809999999999999</c:v>
                      </c:pt>
                      <c:pt idx="4458">
                        <c:v>19.78</c:v>
                      </c:pt>
                      <c:pt idx="4459">
                        <c:v>19.75</c:v>
                      </c:pt>
                      <c:pt idx="4460">
                        <c:v>19.72</c:v>
                      </c:pt>
                      <c:pt idx="4461">
                        <c:v>19.7</c:v>
                      </c:pt>
                      <c:pt idx="4462">
                        <c:v>19.670000000000002</c:v>
                      </c:pt>
                      <c:pt idx="4463">
                        <c:v>19.64</c:v>
                      </c:pt>
                      <c:pt idx="4464">
                        <c:v>19.62</c:v>
                      </c:pt>
                      <c:pt idx="4465">
                        <c:v>19.59</c:v>
                      </c:pt>
                      <c:pt idx="4466">
                        <c:v>19.559999999999999</c:v>
                      </c:pt>
                      <c:pt idx="4467">
                        <c:v>19.54</c:v>
                      </c:pt>
                      <c:pt idx="4468">
                        <c:v>19.510000000000002</c:v>
                      </c:pt>
                      <c:pt idx="4469">
                        <c:v>19.48</c:v>
                      </c:pt>
                      <c:pt idx="4470">
                        <c:v>19.46</c:v>
                      </c:pt>
                      <c:pt idx="4471">
                        <c:v>19.43</c:v>
                      </c:pt>
                      <c:pt idx="4472">
                        <c:v>19.41</c:v>
                      </c:pt>
                      <c:pt idx="4473">
                        <c:v>19.38</c:v>
                      </c:pt>
                      <c:pt idx="4474">
                        <c:v>19.36</c:v>
                      </c:pt>
                      <c:pt idx="4475">
                        <c:v>19.329999999999998</c:v>
                      </c:pt>
                      <c:pt idx="4476">
                        <c:v>19.309999999999999</c:v>
                      </c:pt>
                      <c:pt idx="4477">
                        <c:v>19.28</c:v>
                      </c:pt>
                      <c:pt idx="4478">
                        <c:v>19.260000000000002</c:v>
                      </c:pt>
                      <c:pt idx="4479">
                        <c:v>19.23</c:v>
                      </c:pt>
                      <c:pt idx="4480">
                        <c:v>19.21</c:v>
                      </c:pt>
                      <c:pt idx="4481">
                        <c:v>19.18</c:v>
                      </c:pt>
                      <c:pt idx="4482">
                        <c:v>19.16</c:v>
                      </c:pt>
                      <c:pt idx="4483">
                        <c:v>19.13</c:v>
                      </c:pt>
                      <c:pt idx="4484">
                        <c:v>19.11</c:v>
                      </c:pt>
                      <c:pt idx="4485">
                        <c:v>19.079999999999998</c:v>
                      </c:pt>
                      <c:pt idx="4486">
                        <c:v>19.059999999999999</c:v>
                      </c:pt>
                      <c:pt idx="4487">
                        <c:v>19.03</c:v>
                      </c:pt>
                      <c:pt idx="4488">
                        <c:v>19.010000000000002</c:v>
                      </c:pt>
                      <c:pt idx="4489">
                        <c:v>18.989999999999998</c:v>
                      </c:pt>
                      <c:pt idx="4490">
                        <c:v>18.96</c:v>
                      </c:pt>
                      <c:pt idx="4491">
                        <c:v>18.940000000000001</c:v>
                      </c:pt>
                      <c:pt idx="4492">
                        <c:v>18.920000000000002</c:v>
                      </c:pt>
                      <c:pt idx="4493">
                        <c:v>18.89</c:v>
                      </c:pt>
                      <c:pt idx="4494">
                        <c:v>18.87</c:v>
                      </c:pt>
                      <c:pt idx="4495">
                        <c:v>18.84</c:v>
                      </c:pt>
                      <c:pt idx="4496">
                        <c:v>18.82</c:v>
                      </c:pt>
                      <c:pt idx="4497">
                        <c:v>18.8</c:v>
                      </c:pt>
                      <c:pt idx="4498">
                        <c:v>18.78</c:v>
                      </c:pt>
                      <c:pt idx="4499">
                        <c:v>18.75</c:v>
                      </c:pt>
                      <c:pt idx="4500">
                        <c:v>18.73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2-4AE2-4A74-BCF8-BA5241086DD2}"/>
                  </c:ext>
                </c:extLst>
              </c15:ser>
            </c15:filteredScatterSeries>
          </c:ext>
        </c:extLst>
      </c:scatterChart>
      <c:valAx>
        <c:axId val="1957058831"/>
        <c:scaling>
          <c:orientation val="minMax"/>
          <c:max val="50"/>
          <c:min val="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baseline="0">
                    <a:effectLst/>
                  </a:rPr>
                  <a:t>2𝜃 (degree)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2051438207"/>
        <c:crosses val="autoZero"/>
        <c:crossBetween val="midCat"/>
      </c:valAx>
      <c:valAx>
        <c:axId val="2051438207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intensity (a.u.)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95705883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'CV CND-CNT'!$BF$2012</c:f>
              <c:strCache>
                <c:ptCount val="1"/>
                <c:pt idx="0">
                  <c:v>קיבול ממוצע (F/g)</c:v>
                </c:pt>
              </c:strCache>
              <c:extLst xmlns:c15="http://schemas.microsoft.com/office/drawing/2012/chart"/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og"/>
            <c:dispRSqr val="1"/>
            <c:dispEq val="1"/>
            <c:trendlineLbl>
              <c:layout>
                <c:manualLayout>
                  <c:x val="6.8623422508446455E-2"/>
                  <c:y val="-0.2504118330206618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</c:trendlineLbl>
          </c:trendline>
          <c:xVal>
            <c:numRef>
              <c:f>'CV CND-CNT'!$BE$2013:$BE$2021</c:f>
              <c:numCache>
                <c:formatCode>General</c:formatCode>
                <c:ptCount val="9"/>
                <c:pt idx="0">
                  <c:v>50</c:v>
                </c:pt>
                <c:pt idx="1">
                  <c:v>20</c:v>
                </c:pt>
                <c:pt idx="2">
                  <c:v>10</c:v>
                </c:pt>
                <c:pt idx="3">
                  <c:v>5</c:v>
                </c:pt>
                <c:pt idx="4">
                  <c:v>2</c:v>
                </c:pt>
                <c:pt idx="5">
                  <c:v>1</c:v>
                </c:pt>
                <c:pt idx="6">
                  <c:v>0.5</c:v>
                </c:pt>
                <c:pt idx="7">
                  <c:v>0.1</c:v>
                </c:pt>
                <c:pt idx="8">
                  <c:v>0.02</c:v>
                </c:pt>
              </c:numCache>
              <c:extLst xmlns:c15="http://schemas.microsoft.com/office/drawing/2012/chart"/>
            </c:numRef>
          </c:xVal>
          <c:yVal>
            <c:numRef>
              <c:f>'CV CND-CNT'!$BF$2013:$BF$2021</c:f>
              <c:numCache>
                <c:formatCode>General</c:formatCode>
                <c:ptCount val="9"/>
                <c:pt idx="0">
                  <c:v>7.7126365414113399E-2</c:v>
                </c:pt>
                <c:pt idx="1">
                  <c:v>0.13196444127102155</c:v>
                </c:pt>
                <c:pt idx="2">
                  <c:v>0.19960259180020531</c:v>
                </c:pt>
                <c:pt idx="3">
                  <c:v>0.22611193489896161</c:v>
                </c:pt>
                <c:pt idx="4">
                  <c:v>0.24389767283891906</c:v>
                </c:pt>
                <c:pt idx="5">
                  <c:v>0.34558813371976965</c:v>
                </c:pt>
                <c:pt idx="6">
                  <c:v>0.41047756878741642</c:v>
                </c:pt>
                <c:pt idx="7">
                  <c:v>0.61755067626197979</c:v>
                </c:pt>
                <c:pt idx="8">
                  <c:v>0.96822197103091345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EAB1-43CA-B984-ED6FC9E1A4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7913615"/>
        <c:axId val="1348785439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v>קיבול - LOG</c:v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trendline>
                  <c:spPr>
                    <a:ln w="19050" cap="rnd">
                      <a:solidFill>
                        <a:schemeClr val="accent2"/>
                      </a:solidFill>
                      <a:prstDash val="sysDot"/>
                    </a:ln>
                    <a:effectLst/>
                  </c:spPr>
                  <c:trendlineType val="linear"/>
                  <c:dispRSqr val="1"/>
                  <c:dispEq val="1"/>
                  <c:trendlineLbl>
                    <c:layout>
                      <c:manualLayout>
                        <c:x val="0.18426198799838817"/>
                        <c:y val="-0.23034649272959873"/>
                      </c:manualLayout>
                    </c:layout>
                    <c:numFmt formatCode="General" sourceLinked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anchor="ctr" anchorCtr="1"/>
                      <a:lstStyle/>
                      <a:p>
                        <a:pPr>
                          <a:defRPr sz="900" b="0" i="0" u="none" strike="noStrike" kern="1200" baseline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he-IL"/>
                      </a:p>
                    </c:txPr>
                  </c:trendlineLbl>
                </c:trendline>
                <c:xVal>
                  <c:numRef>
                    <c:extLst>
                      <c:ext uri="{02D57815-91ED-43cb-92C2-25804820EDAC}">
                        <c15:formulaRef>
                          <c15:sqref>'CV CND-CNT'!$BD$2013:$BD$2021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1.6989700043360187</c:v>
                      </c:pt>
                      <c:pt idx="1">
                        <c:v>1.3010299956639813</c:v>
                      </c:pt>
                      <c:pt idx="2">
                        <c:v>1</c:v>
                      </c:pt>
                      <c:pt idx="3">
                        <c:v>0.69897000433601886</c:v>
                      </c:pt>
                      <c:pt idx="4">
                        <c:v>0.3010299956639812</c:v>
                      </c:pt>
                      <c:pt idx="5">
                        <c:v>0</c:v>
                      </c:pt>
                      <c:pt idx="6">
                        <c:v>-0.3010299956639812</c:v>
                      </c:pt>
                      <c:pt idx="7">
                        <c:v>-1</c:v>
                      </c:pt>
                      <c:pt idx="8">
                        <c:v>-1.6989700043360187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'CV CND-CNT'!$BF$2013:$BF$2021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7.7126365414113399E-2</c:v>
                      </c:pt>
                      <c:pt idx="1">
                        <c:v>0.13196444127102155</c:v>
                      </c:pt>
                      <c:pt idx="2">
                        <c:v>0.19960259180020531</c:v>
                      </c:pt>
                      <c:pt idx="3">
                        <c:v>0.22611193489896161</c:v>
                      </c:pt>
                      <c:pt idx="4">
                        <c:v>0.24389767283891906</c:v>
                      </c:pt>
                      <c:pt idx="5">
                        <c:v>0.34558813371976965</c:v>
                      </c:pt>
                      <c:pt idx="6">
                        <c:v>0.41047756878741642</c:v>
                      </c:pt>
                      <c:pt idx="7">
                        <c:v>0.61755067626197979</c:v>
                      </c:pt>
                      <c:pt idx="8">
                        <c:v>0.96822197103091345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3-EAB1-43CA-B984-ED6FC9E1A485}"/>
                  </c:ext>
                </c:extLst>
              </c15:ser>
            </c15:filteredScatterSeries>
          </c:ext>
        </c:extLst>
      </c:scatterChart>
      <c:valAx>
        <c:axId val="1477913615"/>
        <c:scaling>
          <c:logBase val="10"/>
          <c:orientation val="minMax"/>
          <c:max val="10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348785439"/>
        <c:crosses val="autoZero"/>
        <c:crossBetween val="midCat"/>
      </c:valAx>
      <c:valAx>
        <c:axId val="1348785439"/>
        <c:scaling>
          <c:orientation val="minMax"/>
          <c:max val="1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477913615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he-IL" dirty="0"/>
              <a:t>קיבול ממוצע </a:t>
            </a:r>
            <a:r>
              <a:rPr lang="en-US" dirty="0" err="1"/>
              <a:t>rCND</a:t>
            </a:r>
            <a:r>
              <a:rPr lang="en-US" dirty="0"/>
              <a:t>/CNT</a:t>
            </a:r>
          </a:p>
        </c:rich>
      </c:tx>
      <c:layout>
        <c:manualLayout>
          <c:xMode val="edge"/>
          <c:yMode val="edge"/>
          <c:x val="0.3392068782196624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'CV CND-CNT'!$BF$2012</c:f>
              <c:strCache>
                <c:ptCount val="1"/>
                <c:pt idx="0">
                  <c:v>קיבול ממוצע (F/g)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'CV CND-CNT'!$BE$2013:$BE$2021</c:f>
              <c:numCache>
                <c:formatCode>General</c:formatCode>
                <c:ptCount val="9"/>
                <c:pt idx="0">
                  <c:v>50</c:v>
                </c:pt>
                <c:pt idx="1">
                  <c:v>20</c:v>
                </c:pt>
                <c:pt idx="2">
                  <c:v>10</c:v>
                </c:pt>
                <c:pt idx="3">
                  <c:v>5</c:v>
                </c:pt>
                <c:pt idx="4">
                  <c:v>2</c:v>
                </c:pt>
                <c:pt idx="5">
                  <c:v>1</c:v>
                </c:pt>
                <c:pt idx="6">
                  <c:v>0.5</c:v>
                </c:pt>
                <c:pt idx="7">
                  <c:v>0.1</c:v>
                </c:pt>
                <c:pt idx="8">
                  <c:v>0.02</c:v>
                </c:pt>
              </c:numCache>
            </c:numRef>
          </c:xVal>
          <c:yVal>
            <c:numRef>
              <c:f>'CV CND-CNT'!$BF$2013:$BF$2021</c:f>
              <c:numCache>
                <c:formatCode>General</c:formatCode>
                <c:ptCount val="9"/>
                <c:pt idx="0">
                  <c:v>7.7126365414113399E-2</c:v>
                </c:pt>
                <c:pt idx="1">
                  <c:v>0.13196444127102155</c:v>
                </c:pt>
                <c:pt idx="2">
                  <c:v>0.19960259180020531</c:v>
                </c:pt>
                <c:pt idx="3">
                  <c:v>0.22611193489896161</c:v>
                </c:pt>
                <c:pt idx="4">
                  <c:v>0.24389767283891906</c:v>
                </c:pt>
                <c:pt idx="5">
                  <c:v>0.34558813371976965</c:v>
                </c:pt>
                <c:pt idx="6">
                  <c:v>0.41047756878741642</c:v>
                </c:pt>
                <c:pt idx="7">
                  <c:v>0.61755067626197979</c:v>
                </c:pt>
                <c:pt idx="8">
                  <c:v>0.96822197103091345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35F-4E67-9A91-97E58E87E1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7913615"/>
        <c:axId val="1348785439"/>
      </c:scatterChart>
      <c:valAx>
        <c:axId val="1477913615"/>
        <c:scaling>
          <c:orientation val="minMax"/>
          <c:max val="5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rtl="1"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scan rete (V/s)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rtl="1"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348785439"/>
        <c:crosses val="autoZero"/>
        <c:crossBetween val="midCat"/>
      </c:valAx>
      <c:valAx>
        <c:axId val="1348785439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e-IL"/>
                  <a:t>קיבול (</a:t>
                </a:r>
                <a:r>
                  <a:rPr lang="en-US"/>
                  <a:t>F/g</a:t>
                </a:r>
                <a:r>
                  <a:rPr lang="he-IL"/>
                  <a:t>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477913615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CV plot of </a:t>
            </a:r>
            <a:r>
              <a:rPr lang="en-US" dirty="0" err="1"/>
              <a:t>rCND</a:t>
            </a:r>
            <a:r>
              <a:rPr lang="en-US" baseline="0" dirty="0"/>
              <a:t>/CNT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20 mV/s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'CV CND-CNT'!$A$3:$A$2004</c:f>
              <c:numCache>
                <c:formatCode>General</c:formatCode>
                <c:ptCount val="2002"/>
                <c:pt idx="0">
                  <c:v>0.16620403528213501</c:v>
                </c:pt>
                <c:pt idx="1">
                  <c:v>0.16680099070072199</c:v>
                </c:pt>
                <c:pt idx="2">
                  <c:v>0.16779038310051</c:v>
                </c:pt>
                <c:pt idx="3">
                  <c:v>0.16877870261669201</c:v>
                </c:pt>
                <c:pt idx="4">
                  <c:v>0.16978399455547299</c:v>
                </c:pt>
                <c:pt idx="5">
                  <c:v>0.170804142951965</c:v>
                </c:pt>
                <c:pt idx="6">
                  <c:v>0.171778649091721</c:v>
                </c:pt>
                <c:pt idx="7">
                  <c:v>0.172744706273079</c:v>
                </c:pt>
                <c:pt idx="8">
                  <c:v>0.173793464899063</c:v>
                </c:pt>
                <c:pt idx="9">
                  <c:v>0.17477859556674999</c:v>
                </c:pt>
                <c:pt idx="10">
                  <c:v>0.17580720782279999</c:v>
                </c:pt>
                <c:pt idx="11">
                  <c:v>0.17680403590202301</c:v>
                </c:pt>
                <c:pt idx="12">
                  <c:v>0.17777644097805001</c:v>
                </c:pt>
                <c:pt idx="13">
                  <c:v>0.17876264452934301</c:v>
                </c:pt>
                <c:pt idx="14">
                  <c:v>0.17979337275028201</c:v>
                </c:pt>
                <c:pt idx="15">
                  <c:v>0.180736124515533</c:v>
                </c:pt>
                <c:pt idx="16">
                  <c:v>0.181818798184395</c:v>
                </c:pt>
                <c:pt idx="17">
                  <c:v>0.18281665444374101</c:v>
                </c:pt>
                <c:pt idx="18">
                  <c:v>0.18379330635070801</c:v>
                </c:pt>
                <c:pt idx="19">
                  <c:v>0.18478269875049599</c:v>
                </c:pt>
                <c:pt idx="20">
                  <c:v>0.185796469449997</c:v>
                </c:pt>
                <c:pt idx="21">
                  <c:v>0.18674768507480599</c:v>
                </c:pt>
                <c:pt idx="22">
                  <c:v>0.18778476119041401</c:v>
                </c:pt>
                <c:pt idx="23">
                  <c:v>0.188783705234528</c:v>
                </c:pt>
                <c:pt idx="24">
                  <c:v>0.189802780747414</c:v>
                </c:pt>
                <c:pt idx="25">
                  <c:v>0.19079850614070901</c:v>
                </c:pt>
                <c:pt idx="26">
                  <c:v>0.19178682565689101</c:v>
                </c:pt>
                <c:pt idx="27">
                  <c:v>0.19279530644416801</c:v>
                </c:pt>
                <c:pt idx="28">
                  <c:v>0.19384089112281799</c:v>
                </c:pt>
                <c:pt idx="29">
                  <c:v>0.19482603669166601</c:v>
                </c:pt>
                <c:pt idx="30">
                  <c:v>0.19573159515857699</c:v>
                </c:pt>
                <c:pt idx="31">
                  <c:v>0.196761295199394</c:v>
                </c:pt>
                <c:pt idx="32">
                  <c:v>0.197762340307236</c:v>
                </c:pt>
                <c:pt idx="33">
                  <c:v>0.19875702261924699</c:v>
                </c:pt>
                <c:pt idx="34">
                  <c:v>0.199748516082764</c:v>
                </c:pt>
                <c:pt idx="35">
                  <c:v>0.20079410076141399</c:v>
                </c:pt>
                <c:pt idx="36">
                  <c:v>0.20173895359039301</c:v>
                </c:pt>
                <c:pt idx="37">
                  <c:v>0.202780306339264</c:v>
                </c:pt>
                <c:pt idx="38">
                  <c:v>0.20377710461616499</c:v>
                </c:pt>
                <c:pt idx="39">
                  <c:v>0.204792991280556</c:v>
                </c:pt>
                <c:pt idx="40">
                  <c:v>0.20575691759586301</c:v>
                </c:pt>
                <c:pt idx="41">
                  <c:v>0.20679931342601801</c:v>
                </c:pt>
                <c:pt idx="42">
                  <c:v>0.20780566334724401</c:v>
                </c:pt>
                <c:pt idx="43">
                  <c:v>0.20882791280746499</c:v>
                </c:pt>
                <c:pt idx="44">
                  <c:v>0.209758996963501</c:v>
                </c:pt>
                <c:pt idx="45">
                  <c:v>0.21080668270587899</c:v>
                </c:pt>
                <c:pt idx="46">
                  <c:v>0.21177166700363201</c:v>
                </c:pt>
                <c:pt idx="47">
                  <c:v>0.21271757781505601</c:v>
                </c:pt>
                <c:pt idx="48">
                  <c:v>0.21383208036422699</c:v>
                </c:pt>
                <c:pt idx="49">
                  <c:v>0.21477057039737699</c:v>
                </c:pt>
                <c:pt idx="50">
                  <c:v>0.21577902138233199</c:v>
                </c:pt>
                <c:pt idx="51">
                  <c:v>0.21681930124759699</c:v>
                </c:pt>
                <c:pt idx="52">
                  <c:v>0.21780867874622301</c:v>
                </c:pt>
                <c:pt idx="53">
                  <c:v>0.218771561980247</c:v>
                </c:pt>
                <c:pt idx="54">
                  <c:v>0.219775795936584</c:v>
                </c:pt>
                <c:pt idx="55">
                  <c:v>0.22080971300602001</c:v>
                </c:pt>
                <c:pt idx="56">
                  <c:v>0.22175033390522</c:v>
                </c:pt>
                <c:pt idx="57">
                  <c:v>0.22277362644672399</c:v>
                </c:pt>
                <c:pt idx="58">
                  <c:v>0.22379058599471999</c:v>
                </c:pt>
                <c:pt idx="59">
                  <c:v>0.224813878536224</c:v>
                </c:pt>
                <c:pt idx="60">
                  <c:v>0.22580115497112299</c:v>
                </c:pt>
                <c:pt idx="61">
                  <c:v>0.22678841650486001</c:v>
                </c:pt>
                <c:pt idx="62">
                  <c:v>0.22779792547225999</c:v>
                </c:pt>
                <c:pt idx="63">
                  <c:v>0.228793680667877</c:v>
                </c:pt>
                <c:pt idx="64">
                  <c:v>0.22979788482189201</c:v>
                </c:pt>
                <c:pt idx="65">
                  <c:v>0.23081274330616</c:v>
                </c:pt>
                <c:pt idx="66">
                  <c:v>0.23180316388607</c:v>
                </c:pt>
                <c:pt idx="67">
                  <c:v>0.23282119631767301</c:v>
                </c:pt>
                <c:pt idx="68">
                  <c:v>0.23382115364074699</c:v>
                </c:pt>
                <c:pt idx="69">
                  <c:v>0.23479147255420699</c:v>
                </c:pt>
                <c:pt idx="70">
                  <c:v>0.23582220077514601</c:v>
                </c:pt>
                <c:pt idx="71">
                  <c:v>0.236787170171738</c:v>
                </c:pt>
                <c:pt idx="72">
                  <c:v>0.23780308663845101</c:v>
                </c:pt>
                <c:pt idx="73">
                  <c:v>0.238790348172188</c:v>
                </c:pt>
                <c:pt idx="74">
                  <c:v>0.23980517685413399</c:v>
                </c:pt>
                <c:pt idx="75">
                  <c:v>0.24080477654933899</c:v>
                </c:pt>
                <c:pt idx="76">
                  <c:v>0.24178922176361101</c:v>
                </c:pt>
                <c:pt idx="77">
                  <c:v>0.24280834197998</c:v>
                </c:pt>
                <c:pt idx="78">
                  <c:v>0.243780732154846</c:v>
                </c:pt>
                <c:pt idx="79">
                  <c:v>0.24475421011447901</c:v>
                </c:pt>
                <c:pt idx="80">
                  <c:v>0.24581463634967801</c:v>
                </c:pt>
                <c:pt idx="81">
                  <c:v>0.246761605143547</c:v>
                </c:pt>
                <c:pt idx="82">
                  <c:v>0.24779975414276101</c:v>
                </c:pt>
                <c:pt idx="83">
                  <c:v>0.248787015676498</c:v>
                </c:pt>
                <c:pt idx="84">
                  <c:v>0.249775320291519</c:v>
                </c:pt>
                <c:pt idx="85">
                  <c:v>0.25077849626541099</c:v>
                </c:pt>
                <c:pt idx="86">
                  <c:v>0.25178271532058699</c:v>
                </c:pt>
                <c:pt idx="87">
                  <c:v>0.25278162956237799</c:v>
                </c:pt>
                <c:pt idx="88">
                  <c:v>0.25381767749786399</c:v>
                </c:pt>
                <c:pt idx="89">
                  <c:v>0.254781633615494</c:v>
                </c:pt>
                <c:pt idx="90">
                  <c:v>0.25578054785728499</c:v>
                </c:pt>
                <c:pt idx="91">
                  <c:v>0.256758272647858</c:v>
                </c:pt>
                <c:pt idx="92">
                  <c:v>0.25772324204444902</c:v>
                </c:pt>
                <c:pt idx="93">
                  <c:v>0.25876459479331998</c:v>
                </c:pt>
                <c:pt idx="94">
                  <c:v>0.25975927710533098</c:v>
                </c:pt>
                <c:pt idx="95">
                  <c:v>0.26072531938552901</c:v>
                </c:pt>
                <c:pt idx="96">
                  <c:v>0.26177406311035201</c:v>
                </c:pt>
                <c:pt idx="97">
                  <c:v>0.26278781890869102</c:v>
                </c:pt>
                <c:pt idx="98">
                  <c:v>0.263777226209641</c:v>
                </c:pt>
                <c:pt idx="99">
                  <c:v>0.26475602388382002</c:v>
                </c:pt>
                <c:pt idx="100">
                  <c:v>0.26578670740127602</c:v>
                </c:pt>
                <c:pt idx="101">
                  <c:v>0.26682275533676098</c:v>
                </c:pt>
                <c:pt idx="102">
                  <c:v>0.26783654093742398</c:v>
                </c:pt>
                <c:pt idx="103">
                  <c:v>0.268787741661072</c:v>
                </c:pt>
                <c:pt idx="104">
                  <c:v>0.26982063055038502</c:v>
                </c:pt>
                <c:pt idx="105">
                  <c:v>0.27078136801719699</c:v>
                </c:pt>
                <c:pt idx="106">
                  <c:v>0.27180466055870101</c:v>
                </c:pt>
                <c:pt idx="107">
                  <c:v>0.27278453111648598</c:v>
                </c:pt>
                <c:pt idx="108">
                  <c:v>0.27379193902015703</c:v>
                </c:pt>
                <c:pt idx="109">
                  <c:v>0.27478340268135099</c:v>
                </c:pt>
                <c:pt idx="110">
                  <c:v>0.27576112747192399</c:v>
                </c:pt>
                <c:pt idx="111">
                  <c:v>0.27682793140411399</c:v>
                </c:pt>
                <c:pt idx="112">
                  <c:v>0.27779713273048401</c:v>
                </c:pt>
                <c:pt idx="113">
                  <c:v>0.27876213192939803</c:v>
                </c:pt>
                <c:pt idx="114">
                  <c:v>0.279808819293976</c:v>
                </c:pt>
                <c:pt idx="115">
                  <c:v>0.28078863024711598</c:v>
                </c:pt>
                <c:pt idx="116">
                  <c:v>0.28177589178085299</c:v>
                </c:pt>
                <c:pt idx="117">
                  <c:v>0.28275573253631597</c:v>
                </c:pt>
                <c:pt idx="118">
                  <c:v>0.28379496932029702</c:v>
                </c:pt>
                <c:pt idx="119">
                  <c:v>0.28475466370582603</c:v>
                </c:pt>
                <c:pt idx="120">
                  <c:v>0.28573554754257202</c:v>
                </c:pt>
                <c:pt idx="121">
                  <c:v>0.28677478432655301</c:v>
                </c:pt>
                <c:pt idx="122">
                  <c:v>0.28780865669250499</c:v>
                </c:pt>
                <c:pt idx="123">
                  <c:v>0.28878322243690502</c:v>
                </c:pt>
                <c:pt idx="124">
                  <c:v>0.289745032787323</c:v>
                </c:pt>
                <c:pt idx="125">
                  <c:v>0.29079166054725603</c:v>
                </c:pt>
                <c:pt idx="126">
                  <c:v>0.29179903864860501</c:v>
                </c:pt>
                <c:pt idx="127">
                  <c:v>0.29277360439300498</c:v>
                </c:pt>
                <c:pt idx="128">
                  <c:v>0.293760865926743</c:v>
                </c:pt>
                <c:pt idx="129">
                  <c:v>0.29477038979530301</c:v>
                </c:pt>
                <c:pt idx="130">
                  <c:v>0.29577249288558999</c:v>
                </c:pt>
                <c:pt idx="131">
                  <c:v>0.29677140712737998</c:v>
                </c:pt>
                <c:pt idx="132">
                  <c:v>0.297758668661118</c:v>
                </c:pt>
                <c:pt idx="133">
                  <c:v>0.29875761270523099</c:v>
                </c:pt>
                <c:pt idx="134">
                  <c:v>0.29975762963295</c:v>
                </c:pt>
                <c:pt idx="135">
                  <c:v>0.30076500773429898</c:v>
                </c:pt>
                <c:pt idx="136">
                  <c:v>0.30177983641624501</c:v>
                </c:pt>
                <c:pt idx="137">
                  <c:v>0.30277237296104398</c:v>
                </c:pt>
                <c:pt idx="138">
                  <c:v>0.30374583601951599</c:v>
                </c:pt>
                <c:pt idx="139">
                  <c:v>0.30479782819747903</c:v>
                </c:pt>
                <c:pt idx="140">
                  <c:v>0.30573311448097201</c:v>
                </c:pt>
                <c:pt idx="141">
                  <c:v>0.30679351091384899</c:v>
                </c:pt>
                <c:pt idx="142">
                  <c:v>0.30777761340141302</c:v>
                </c:pt>
                <c:pt idx="143">
                  <c:v>0.30876380205154402</c:v>
                </c:pt>
                <c:pt idx="144">
                  <c:v>0.30975535511970498</c:v>
                </c:pt>
                <c:pt idx="145">
                  <c:v>0.310760587453842</c:v>
                </c:pt>
                <c:pt idx="146">
                  <c:v>0.31177017092704801</c:v>
                </c:pt>
                <c:pt idx="147">
                  <c:v>0.31278178095817599</c:v>
                </c:pt>
                <c:pt idx="148">
                  <c:v>0.31376266479492199</c:v>
                </c:pt>
                <c:pt idx="149">
                  <c:v>0.31481885910034202</c:v>
                </c:pt>
                <c:pt idx="150">
                  <c:v>0.31575945019722002</c:v>
                </c:pt>
                <c:pt idx="151">
                  <c:v>0.31677970290183999</c:v>
                </c:pt>
                <c:pt idx="152">
                  <c:v>0.31778168678283703</c:v>
                </c:pt>
                <c:pt idx="153">
                  <c:v>0.31870958209037797</c:v>
                </c:pt>
                <c:pt idx="154">
                  <c:v>0.319774210453033</c:v>
                </c:pt>
                <c:pt idx="155">
                  <c:v>0.320768922567368</c:v>
                </c:pt>
                <c:pt idx="156">
                  <c:v>0.32176676392555198</c:v>
                </c:pt>
                <c:pt idx="157">
                  <c:v>0.32277420163154602</c:v>
                </c:pt>
                <c:pt idx="158">
                  <c:v>0.32381764054298401</c:v>
                </c:pt>
                <c:pt idx="159">
                  <c:v>0.32474237680435197</c:v>
                </c:pt>
                <c:pt idx="160">
                  <c:v>0.325739145278931</c:v>
                </c:pt>
                <c:pt idx="161">
                  <c:v>0.32676672935485801</c:v>
                </c:pt>
                <c:pt idx="162">
                  <c:v>0.32775291800499001</c:v>
                </c:pt>
                <c:pt idx="163">
                  <c:v>0.32875713706016502</c:v>
                </c:pt>
                <c:pt idx="164">
                  <c:v>0.32978045940399198</c:v>
                </c:pt>
                <c:pt idx="165">
                  <c:v>0.33079001307487499</c:v>
                </c:pt>
                <c:pt idx="166">
                  <c:v>0.33178675174713101</c:v>
                </c:pt>
                <c:pt idx="167">
                  <c:v>0.332758128643036</c:v>
                </c:pt>
                <c:pt idx="168">
                  <c:v>0.33374968171119701</c:v>
                </c:pt>
                <c:pt idx="169">
                  <c:v>0.33480048179626498</c:v>
                </c:pt>
                <c:pt idx="170">
                  <c:v>0.33579519391059898</c:v>
                </c:pt>
                <c:pt idx="171">
                  <c:v>0.33676445484161399</c:v>
                </c:pt>
                <c:pt idx="172">
                  <c:v>0.33774852752685502</c:v>
                </c:pt>
                <c:pt idx="173">
                  <c:v>0.338728368282318</c:v>
                </c:pt>
                <c:pt idx="174">
                  <c:v>0.33973574638366699</c:v>
                </c:pt>
                <c:pt idx="175">
                  <c:v>0.34078451991081199</c:v>
                </c:pt>
                <c:pt idx="176">
                  <c:v>0.34179615974426297</c:v>
                </c:pt>
                <c:pt idx="177">
                  <c:v>0.34274634718894997</c:v>
                </c:pt>
                <c:pt idx="178">
                  <c:v>0.343783408403397</c:v>
                </c:pt>
                <c:pt idx="179">
                  <c:v>0.34480038285255399</c:v>
                </c:pt>
                <c:pt idx="180">
                  <c:v>0.34579718112945601</c:v>
                </c:pt>
                <c:pt idx="181">
                  <c:v>0.34679928421974199</c:v>
                </c:pt>
                <c:pt idx="182">
                  <c:v>0.34777596592903098</c:v>
                </c:pt>
                <c:pt idx="183">
                  <c:v>0.348767429590225</c:v>
                </c:pt>
                <c:pt idx="184">
                  <c:v>0.34975895285606401</c:v>
                </c:pt>
                <c:pt idx="185">
                  <c:v>0.35073137283325201</c:v>
                </c:pt>
                <c:pt idx="186">
                  <c:v>0.35175359249115001</c:v>
                </c:pt>
                <c:pt idx="187">
                  <c:v>0.35278010368347201</c:v>
                </c:pt>
                <c:pt idx="188">
                  <c:v>0.35378006100654602</c:v>
                </c:pt>
                <c:pt idx="189">
                  <c:v>0.35477900505065901</c:v>
                </c:pt>
                <c:pt idx="190">
                  <c:v>0.35573551058769198</c:v>
                </c:pt>
                <c:pt idx="191">
                  <c:v>0.356727004051208</c:v>
                </c:pt>
                <c:pt idx="192">
                  <c:v>0.35773864388465898</c:v>
                </c:pt>
                <c:pt idx="193">
                  <c:v>0.35876834392547602</c:v>
                </c:pt>
                <c:pt idx="194">
                  <c:v>0.359816014766693</c:v>
                </c:pt>
                <c:pt idx="195">
                  <c:v>0.360774666070938</c:v>
                </c:pt>
                <c:pt idx="196">
                  <c:v>0.36179372668266302</c:v>
                </c:pt>
                <c:pt idx="197">
                  <c:v>0.36275768280029302</c:v>
                </c:pt>
                <c:pt idx="198">
                  <c:v>0.36380961537361101</c:v>
                </c:pt>
                <c:pt idx="199">
                  <c:v>0.36477357149124101</c:v>
                </c:pt>
                <c:pt idx="200">
                  <c:v>0.36576506495475802</c:v>
                </c:pt>
                <c:pt idx="201">
                  <c:v>0.36677879095077498</c:v>
                </c:pt>
                <c:pt idx="202">
                  <c:v>0.36779895424842801</c:v>
                </c:pt>
                <c:pt idx="203">
                  <c:v>0.36877453327178999</c:v>
                </c:pt>
                <c:pt idx="204">
                  <c:v>0.36974698305129999</c:v>
                </c:pt>
                <c:pt idx="205">
                  <c:v>0.37077346444129899</c:v>
                </c:pt>
                <c:pt idx="206">
                  <c:v>0.37174800038337702</c:v>
                </c:pt>
                <c:pt idx="207">
                  <c:v>0.37275859713554399</c:v>
                </c:pt>
                <c:pt idx="208">
                  <c:v>0.37379994988441501</c:v>
                </c:pt>
                <c:pt idx="209">
                  <c:v>0.37477549910545299</c:v>
                </c:pt>
                <c:pt idx="210">
                  <c:v>0.37577340006828303</c:v>
                </c:pt>
                <c:pt idx="211">
                  <c:v>0.37675321102142301</c:v>
                </c:pt>
                <c:pt idx="212">
                  <c:v>0.37777441740036</c:v>
                </c:pt>
                <c:pt idx="213">
                  <c:v>0.37876272201538103</c:v>
                </c:pt>
                <c:pt idx="214">
                  <c:v>0.37974998354911799</c:v>
                </c:pt>
                <c:pt idx="215">
                  <c:v>0.380773305892944</c:v>
                </c:pt>
                <c:pt idx="216">
                  <c:v>0.38180190324783297</c:v>
                </c:pt>
                <c:pt idx="217">
                  <c:v>0.38275313377380399</c:v>
                </c:pt>
                <c:pt idx="218">
                  <c:v>0.383825242519379</c:v>
                </c:pt>
                <c:pt idx="219">
                  <c:v>0.38481143116951</c:v>
                </c:pt>
                <c:pt idx="220">
                  <c:v>0.38576263189315801</c:v>
                </c:pt>
                <c:pt idx="221">
                  <c:v>0.38674247264862099</c:v>
                </c:pt>
                <c:pt idx="222">
                  <c:v>0.387782722711563</c:v>
                </c:pt>
                <c:pt idx="223">
                  <c:v>0.38876149058342002</c:v>
                </c:pt>
                <c:pt idx="224">
                  <c:v>0.38977953791618303</c:v>
                </c:pt>
                <c:pt idx="225">
                  <c:v>0.39076358079910301</c:v>
                </c:pt>
                <c:pt idx="226">
                  <c:v>0.39173918962478599</c:v>
                </c:pt>
                <c:pt idx="227">
                  <c:v>0.39277079701423601</c:v>
                </c:pt>
                <c:pt idx="228">
                  <c:v>0.39375081658363298</c:v>
                </c:pt>
                <c:pt idx="229">
                  <c:v>0.394765615463257</c:v>
                </c:pt>
                <c:pt idx="230">
                  <c:v>0.39576777815818798</c:v>
                </c:pt>
                <c:pt idx="231">
                  <c:v>0.396768838167191</c:v>
                </c:pt>
                <c:pt idx="232">
                  <c:v>0.39780801534652699</c:v>
                </c:pt>
                <c:pt idx="233">
                  <c:v>0.39874333143234297</c:v>
                </c:pt>
                <c:pt idx="234">
                  <c:v>0.39975500106811501</c:v>
                </c:pt>
                <c:pt idx="235">
                  <c:v>0.40073797106742898</c:v>
                </c:pt>
                <c:pt idx="236">
                  <c:v>0.40172633528709401</c:v>
                </c:pt>
                <c:pt idx="237">
                  <c:v>0.40278458595275901</c:v>
                </c:pt>
                <c:pt idx="238">
                  <c:v>0.40378034114837602</c:v>
                </c:pt>
                <c:pt idx="239">
                  <c:v>0.40474003553390497</c:v>
                </c:pt>
                <c:pt idx="240">
                  <c:v>0.40576231479644798</c:v>
                </c:pt>
                <c:pt idx="241">
                  <c:v>0.40673473477363598</c:v>
                </c:pt>
                <c:pt idx="242">
                  <c:v>0.40778455138206499</c:v>
                </c:pt>
                <c:pt idx="243">
                  <c:v>0.40880048274993902</c:v>
                </c:pt>
                <c:pt idx="244">
                  <c:v>0.40980461239814803</c:v>
                </c:pt>
                <c:pt idx="245">
                  <c:v>0.41075056791305498</c:v>
                </c:pt>
                <c:pt idx="246">
                  <c:v>0.41176217794418302</c:v>
                </c:pt>
                <c:pt idx="247">
                  <c:v>0.41276216506958002</c:v>
                </c:pt>
                <c:pt idx="248">
                  <c:v>0.41378870606422402</c:v>
                </c:pt>
                <c:pt idx="249">
                  <c:v>0.41477486491203303</c:v>
                </c:pt>
                <c:pt idx="250">
                  <c:v>0.41576424241066001</c:v>
                </c:pt>
                <c:pt idx="251">
                  <c:v>0.41676107048988298</c:v>
                </c:pt>
                <c:pt idx="252">
                  <c:v>0.41774725914001498</c:v>
                </c:pt>
                <c:pt idx="253">
                  <c:v>0.41876849532127403</c:v>
                </c:pt>
                <c:pt idx="254">
                  <c:v>0.41978648304939298</c:v>
                </c:pt>
                <c:pt idx="255">
                  <c:v>0.42080870270729098</c:v>
                </c:pt>
                <c:pt idx="256">
                  <c:v>0.42172491550445601</c:v>
                </c:pt>
                <c:pt idx="257">
                  <c:v>0.42279496788978599</c:v>
                </c:pt>
                <c:pt idx="258">
                  <c:v>0.42380124330520602</c:v>
                </c:pt>
                <c:pt idx="259">
                  <c:v>0.42477262020111101</c:v>
                </c:pt>
                <c:pt idx="260">
                  <c:v>0.425829857587814</c:v>
                </c:pt>
                <c:pt idx="261">
                  <c:v>0.42676728963851901</c:v>
                </c:pt>
                <c:pt idx="262">
                  <c:v>0.42775452136993403</c:v>
                </c:pt>
                <c:pt idx="263">
                  <c:v>0.428778886795044</c:v>
                </c:pt>
                <c:pt idx="264">
                  <c:v>0.429805427789688</c:v>
                </c:pt>
                <c:pt idx="265">
                  <c:v>0.43073540925979598</c:v>
                </c:pt>
                <c:pt idx="266">
                  <c:v>0.43175768852233898</c:v>
                </c:pt>
                <c:pt idx="267">
                  <c:v>0.43278199434280401</c:v>
                </c:pt>
                <c:pt idx="268">
                  <c:v>0.43379366397857699</c:v>
                </c:pt>
                <c:pt idx="269">
                  <c:v>0.43478307127952598</c:v>
                </c:pt>
                <c:pt idx="270">
                  <c:v>0.43577879667282099</c:v>
                </c:pt>
                <c:pt idx="271">
                  <c:v>0.43679577112197898</c:v>
                </c:pt>
                <c:pt idx="272">
                  <c:v>0.43773955106735202</c:v>
                </c:pt>
                <c:pt idx="273">
                  <c:v>0.43876710534095797</c:v>
                </c:pt>
                <c:pt idx="274">
                  <c:v>0.43974694609642001</c:v>
                </c:pt>
                <c:pt idx="275">
                  <c:v>0.44076493382453902</c:v>
                </c:pt>
                <c:pt idx="276">
                  <c:v>0.441754370927811</c:v>
                </c:pt>
                <c:pt idx="277">
                  <c:v>0.44278296828269997</c:v>
                </c:pt>
                <c:pt idx="278">
                  <c:v>0.44376486539840698</c:v>
                </c:pt>
                <c:pt idx="279">
                  <c:v>0.44478183984756497</c:v>
                </c:pt>
                <c:pt idx="280">
                  <c:v>0.44579029083251998</c:v>
                </c:pt>
                <c:pt idx="281">
                  <c:v>0.44678923487663302</c:v>
                </c:pt>
                <c:pt idx="282">
                  <c:v>0.44776591658592202</c:v>
                </c:pt>
                <c:pt idx="283">
                  <c:v>0.44879028201103199</c:v>
                </c:pt>
                <c:pt idx="284">
                  <c:v>0.449790269136429</c:v>
                </c:pt>
                <c:pt idx="285">
                  <c:v>0.45082736015319802</c:v>
                </c:pt>
                <c:pt idx="286">
                  <c:v>0.45177963376045199</c:v>
                </c:pt>
                <c:pt idx="287">
                  <c:v>0.452779561281204</c:v>
                </c:pt>
                <c:pt idx="288">
                  <c:v>0.45376896858215299</c:v>
                </c:pt>
                <c:pt idx="289">
                  <c:v>0.45474350452423101</c:v>
                </c:pt>
                <c:pt idx="290">
                  <c:v>0.45578485727310197</c:v>
                </c:pt>
                <c:pt idx="291">
                  <c:v>0.45679649710655201</c:v>
                </c:pt>
                <c:pt idx="292">
                  <c:v>0.457736015319824</c:v>
                </c:pt>
                <c:pt idx="293">
                  <c:v>0.45877841114997903</c:v>
                </c:pt>
                <c:pt idx="294">
                  <c:v>0.459762543439865</c:v>
                </c:pt>
                <c:pt idx="295">
                  <c:v>0.46083039045333901</c:v>
                </c:pt>
                <c:pt idx="296">
                  <c:v>0.461783736944199</c:v>
                </c:pt>
                <c:pt idx="297">
                  <c:v>0.46278473734855702</c:v>
                </c:pt>
                <c:pt idx="298">
                  <c:v>0.46379107236862199</c:v>
                </c:pt>
                <c:pt idx="299">
                  <c:v>0.46477413177490201</c:v>
                </c:pt>
                <c:pt idx="300">
                  <c:v>0.46577411890029902</c:v>
                </c:pt>
                <c:pt idx="301">
                  <c:v>0.46681118011474598</c:v>
                </c:pt>
                <c:pt idx="302">
                  <c:v>0.46780908107757602</c:v>
                </c:pt>
                <c:pt idx="303">
                  <c:v>0.46883270144462602</c:v>
                </c:pt>
                <c:pt idx="304">
                  <c:v>0.46980372071266202</c:v>
                </c:pt>
                <c:pt idx="305">
                  <c:v>0.47076663374900801</c:v>
                </c:pt>
                <c:pt idx="306">
                  <c:v>0.47178989648818997</c:v>
                </c:pt>
                <c:pt idx="307">
                  <c:v>0.47276765108108498</c:v>
                </c:pt>
                <c:pt idx="308">
                  <c:v>0.47379732131958002</c:v>
                </c:pt>
                <c:pt idx="309">
                  <c:v>0.47479522228241</c:v>
                </c:pt>
                <c:pt idx="310">
                  <c:v>0.475803643465042</c:v>
                </c:pt>
                <c:pt idx="311">
                  <c:v>0.47679197788238498</c:v>
                </c:pt>
                <c:pt idx="312">
                  <c:v>0.47785985469818099</c:v>
                </c:pt>
                <c:pt idx="313">
                  <c:v>0.47879612445831299</c:v>
                </c:pt>
                <c:pt idx="314">
                  <c:v>0.47976222634315502</c:v>
                </c:pt>
                <c:pt idx="315">
                  <c:v>0.48080357909202598</c:v>
                </c:pt>
                <c:pt idx="316">
                  <c:v>0.48179507255554199</c:v>
                </c:pt>
                <c:pt idx="317">
                  <c:v>0.482826888561249</c:v>
                </c:pt>
                <c:pt idx="318">
                  <c:v>0.48383739590644798</c:v>
                </c:pt>
                <c:pt idx="319">
                  <c:v>0.48478862643241899</c:v>
                </c:pt>
                <c:pt idx="320">
                  <c:v>0.48580455780029302</c:v>
                </c:pt>
                <c:pt idx="321">
                  <c:v>0.48685434460639998</c:v>
                </c:pt>
                <c:pt idx="322">
                  <c:v>0.48782256245613098</c:v>
                </c:pt>
                <c:pt idx="323">
                  <c:v>0.48879390954971302</c:v>
                </c:pt>
                <c:pt idx="324">
                  <c:v>0.48978751897811901</c:v>
                </c:pt>
                <c:pt idx="325">
                  <c:v>0.490764200687408</c:v>
                </c:pt>
                <c:pt idx="326">
                  <c:v>0.49177584052085899</c:v>
                </c:pt>
                <c:pt idx="327">
                  <c:v>0.49279594421386702</c:v>
                </c:pt>
                <c:pt idx="328">
                  <c:v>0.49379059672355702</c:v>
                </c:pt>
                <c:pt idx="329">
                  <c:v>0.49480760097503701</c:v>
                </c:pt>
                <c:pt idx="330">
                  <c:v>0.49583831429481501</c:v>
                </c:pt>
                <c:pt idx="331">
                  <c:v>0.49684256315231301</c:v>
                </c:pt>
                <c:pt idx="332">
                  <c:v>0.49782875180244401</c:v>
                </c:pt>
                <c:pt idx="333">
                  <c:v>0.49878844618797302</c:v>
                </c:pt>
                <c:pt idx="334">
                  <c:v>0.49983295798301702</c:v>
                </c:pt>
                <c:pt idx="335">
                  <c:v>0.50081062316894498</c:v>
                </c:pt>
                <c:pt idx="336">
                  <c:v>0.50181382894516002</c:v>
                </c:pt>
                <c:pt idx="337">
                  <c:v>0.50279051065444902</c:v>
                </c:pt>
                <c:pt idx="338">
                  <c:v>0.50379574298858598</c:v>
                </c:pt>
                <c:pt idx="339">
                  <c:v>0.50481271743774403</c:v>
                </c:pt>
                <c:pt idx="340">
                  <c:v>0.50583392381668102</c:v>
                </c:pt>
                <c:pt idx="341">
                  <c:v>0.50683921575546298</c:v>
                </c:pt>
                <c:pt idx="342">
                  <c:v>0.50786358118057295</c:v>
                </c:pt>
                <c:pt idx="343">
                  <c:v>0.50882118940353405</c:v>
                </c:pt>
                <c:pt idx="344">
                  <c:v>0.50979042053222701</c:v>
                </c:pt>
                <c:pt idx="345">
                  <c:v>0.510775506496429</c:v>
                </c:pt>
                <c:pt idx="346">
                  <c:v>0.51182109117507901</c:v>
                </c:pt>
                <c:pt idx="347">
                  <c:v>0.51280838251113903</c:v>
                </c:pt>
                <c:pt idx="348">
                  <c:v>0.513818919658661</c:v>
                </c:pt>
                <c:pt idx="349">
                  <c:v>0.51482427120208696</c:v>
                </c:pt>
                <c:pt idx="350">
                  <c:v>0.51579236984252896</c:v>
                </c:pt>
                <c:pt idx="351">
                  <c:v>0.51677864789962802</c:v>
                </c:pt>
                <c:pt idx="352">
                  <c:v>0.51782214641571001</c:v>
                </c:pt>
                <c:pt idx="353">
                  <c:v>0.51882201433181796</c:v>
                </c:pt>
                <c:pt idx="354">
                  <c:v>0.51980400085449197</c:v>
                </c:pt>
                <c:pt idx="355">
                  <c:v>0.520793437957764</c:v>
                </c:pt>
                <c:pt idx="356">
                  <c:v>0.52174454927444502</c:v>
                </c:pt>
                <c:pt idx="357">
                  <c:v>0.52281135320663497</c:v>
                </c:pt>
                <c:pt idx="358">
                  <c:v>0.52379226684570301</c:v>
                </c:pt>
                <c:pt idx="359">
                  <c:v>0.52481347322464</c:v>
                </c:pt>
                <c:pt idx="360">
                  <c:v>0.52579224109649703</c:v>
                </c:pt>
                <c:pt idx="361">
                  <c:v>0.52679336071014404</c:v>
                </c:pt>
                <c:pt idx="362">
                  <c:v>0.527757167816162</c:v>
                </c:pt>
                <c:pt idx="363">
                  <c:v>0.52879965305328402</c:v>
                </c:pt>
                <c:pt idx="364">
                  <c:v>0.52975827455520597</c:v>
                </c:pt>
                <c:pt idx="365">
                  <c:v>0.53076142072677601</c:v>
                </c:pt>
                <c:pt idx="366">
                  <c:v>0.53179854154586803</c:v>
                </c:pt>
                <c:pt idx="367">
                  <c:v>0.53275710344314597</c:v>
                </c:pt>
                <c:pt idx="368">
                  <c:v>0.53374224901199296</c:v>
                </c:pt>
                <c:pt idx="369">
                  <c:v>0.53478568792343095</c:v>
                </c:pt>
                <c:pt idx="370">
                  <c:v>0.53580802679061901</c:v>
                </c:pt>
                <c:pt idx="371">
                  <c:v>0.53683024644851696</c:v>
                </c:pt>
                <c:pt idx="372">
                  <c:v>0.53782707452774003</c:v>
                </c:pt>
                <c:pt idx="373">
                  <c:v>0.53879839181900002</c:v>
                </c:pt>
                <c:pt idx="374">
                  <c:v>0.53977715969085704</c:v>
                </c:pt>
                <c:pt idx="375">
                  <c:v>0.54082280397415206</c:v>
                </c:pt>
                <c:pt idx="376">
                  <c:v>0.54180049896240201</c:v>
                </c:pt>
                <c:pt idx="377">
                  <c:v>0.54276758432388295</c:v>
                </c:pt>
                <c:pt idx="378">
                  <c:v>0.543801009654999</c:v>
                </c:pt>
                <c:pt idx="379">
                  <c:v>0.544766485691071</c:v>
                </c:pt>
                <c:pt idx="380">
                  <c:v>0.54580152034759499</c:v>
                </c:pt>
                <c:pt idx="381">
                  <c:v>0.54678881168365501</c:v>
                </c:pt>
                <c:pt idx="382">
                  <c:v>0.54778867959976196</c:v>
                </c:pt>
                <c:pt idx="383">
                  <c:v>0.54877597093582198</c:v>
                </c:pt>
                <c:pt idx="384">
                  <c:v>0.54982048273086503</c:v>
                </c:pt>
                <c:pt idx="385">
                  <c:v>0.55080455541610696</c:v>
                </c:pt>
                <c:pt idx="386">
                  <c:v>0.55175268650054898</c:v>
                </c:pt>
                <c:pt idx="387">
                  <c:v>0.55280244350433305</c:v>
                </c:pt>
                <c:pt idx="388">
                  <c:v>0.55378222465515103</c:v>
                </c:pt>
                <c:pt idx="389">
                  <c:v>0.55478119850158703</c:v>
                </c:pt>
                <c:pt idx="390">
                  <c:v>0.55577695369720503</c:v>
                </c:pt>
                <c:pt idx="391">
                  <c:v>0.55679708719253496</c:v>
                </c:pt>
                <c:pt idx="392">
                  <c:v>0.55775463581085205</c:v>
                </c:pt>
                <c:pt idx="393">
                  <c:v>0.55878645181655895</c:v>
                </c:pt>
                <c:pt idx="394">
                  <c:v>0.55975985527038596</c:v>
                </c:pt>
                <c:pt idx="395">
                  <c:v>0.560780048370361</c:v>
                </c:pt>
                <c:pt idx="396">
                  <c:v>0.56178641319274902</c:v>
                </c:pt>
                <c:pt idx="397">
                  <c:v>0.56276518106460605</c:v>
                </c:pt>
                <c:pt idx="398">
                  <c:v>0.56379055976867698</c:v>
                </c:pt>
                <c:pt idx="399">
                  <c:v>0.564791619777679</c:v>
                </c:pt>
                <c:pt idx="400">
                  <c:v>0.56580752134323098</c:v>
                </c:pt>
                <c:pt idx="401">
                  <c:v>0.56677466630935702</c:v>
                </c:pt>
                <c:pt idx="402">
                  <c:v>0.56780010461807295</c:v>
                </c:pt>
                <c:pt idx="403">
                  <c:v>0.56878417730331399</c:v>
                </c:pt>
                <c:pt idx="404">
                  <c:v>0.56979691982269298</c:v>
                </c:pt>
                <c:pt idx="405">
                  <c:v>0.57079154253006004</c:v>
                </c:pt>
                <c:pt idx="406">
                  <c:v>0.57173645496368397</c:v>
                </c:pt>
                <c:pt idx="407">
                  <c:v>0.57277137041091897</c:v>
                </c:pt>
                <c:pt idx="408">
                  <c:v>0.57379472255706798</c:v>
                </c:pt>
                <c:pt idx="409">
                  <c:v>0.57477456331253096</c:v>
                </c:pt>
                <c:pt idx="410">
                  <c:v>0.57580840587616</c:v>
                </c:pt>
                <c:pt idx="411">
                  <c:v>0.57675224542617798</c:v>
                </c:pt>
                <c:pt idx="412">
                  <c:v>0.577767014503479</c:v>
                </c:pt>
                <c:pt idx="413">
                  <c:v>0.578757464885712</c:v>
                </c:pt>
                <c:pt idx="414">
                  <c:v>0.57977336645126298</c:v>
                </c:pt>
                <c:pt idx="415">
                  <c:v>0.58080941438674905</c:v>
                </c:pt>
                <c:pt idx="416">
                  <c:v>0.581845462322235</c:v>
                </c:pt>
                <c:pt idx="417">
                  <c:v>0.58277648687362704</c:v>
                </c:pt>
                <c:pt idx="418">
                  <c:v>0.58377540111541704</c:v>
                </c:pt>
                <c:pt idx="419">
                  <c:v>0.58480089902877797</c:v>
                </c:pt>
                <c:pt idx="420">
                  <c:v>0.58581471443176303</c:v>
                </c:pt>
                <c:pt idx="421">
                  <c:v>0.58674466609954801</c:v>
                </c:pt>
                <c:pt idx="422">
                  <c:v>0.58777433633804299</c:v>
                </c:pt>
                <c:pt idx="423">
                  <c:v>0.58882516622543302</c:v>
                </c:pt>
                <c:pt idx="424">
                  <c:v>0.58974993228912398</c:v>
                </c:pt>
                <c:pt idx="425">
                  <c:v>0.590867578983307</c:v>
                </c:pt>
                <c:pt idx="426">
                  <c:v>0.591785907745361</c:v>
                </c:pt>
                <c:pt idx="427">
                  <c:v>0.59279972314834595</c:v>
                </c:pt>
                <c:pt idx="428">
                  <c:v>0.59378695487976096</c:v>
                </c:pt>
                <c:pt idx="429">
                  <c:v>0.59475511312484697</c:v>
                </c:pt>
                <c:pt idx="430">
                  <c:v>0.59577316045761097</c:v>
                </c:pt>
                <c:pt idx="431">
                  <c:v>0.59676152467727706</c:v>
                </c:pt>
                <c:pt idx="432">
                  <c:v>0.59775406122207597</c:v>
                </c:pt>
                <c:pt idx="433">
                  <c:v>0.59878373146057096</c:v>
                </c:pt>
                <c:pt idx="434">
                  <c:v>0.59950166940689098</c:v>
                </c:pt>
                <c:pt idx="435">
                  <c:v>0.59972453117370605</c:v>
                </c:pt>
                <c:pt idx="436">
                  <c:v>0.59918987751007102</c:v>
                </c:pt>
                <c:pt idx="437">
                  <c:v>0.59819090366363503</c:v>
                </c:pt>
                <c:pt idx="438">
                  <c:v>0.59717607498168901</c:v>
                </c:pt>
                <c:pt idx="439">
                  <c:v>0.59617930650711104</c:v>
                </c:pt>
                <c:pt idx="440">
                  <c:v>0.59517401456832897</c:v>
                </c:pt>
                <c:pt idx="441">
                  <c:v>0.59415173530578602</c:v>
                </c:pt>
                <c:pt idx="442">
                  <c:v>0.59316873550414995</c:v>
                </c:pt>
                <c:pt idx="443">
                  <c:v>0.59212744235992398</c:v>
                </c:pt>
                <c:pt idx="444">
                  <c:v>0.59112423658371005</c:v>
                </c:pt>
                <c:pt idx="445">
                  <c:v>0.59019953012466397</c:v>
                </c:pt>
                <c:pt idx="446">
                  <c:v>0.58919423818588301</c:v>
                </c:pt>
                <c:pt idx="447">
                  <c:v>0.588148653507233</c:v>
                </c:pt>
                <c:pt idx="448">
                  <c:v>0.58721762895584095</c:v>
                </c:pt>
                <c:pt idx="449">
                  <c:v>0.58617627620696999</c:v>
                </c:pt>
                <c:pt idx="450">
                  <c:v>0.58520066738128695</c:v>
                </c:pt>
                <c:pt idx="451">
                  <c:v>0.58422082662582397</c:v>
                </c:pt>
                <c:pt idx="452">
                  <c:v>0.583182692527771</c:v>
                </c:pt>
                <c:pt idx="453">
                  <c:v>0.582170009613037</c:v>
                </c:pt>
                <c:pt idx="454">
                  <c:v>0.58116149902343806</c:v>
                </c:pt>
                <c:pt idx="455">
                  <c:v>0.58015620708465598</c:v>
                </c:pt>
                <c:pt idx="456">
                  <c:v>0.57915306091308605</c:v>
                </c:pt>
                <c:pt idx="457">
                  <c:v>0.57819551229476895</c:v>
                </c:pt>
                <c:pt idx="458">
                  <c:v>0.57714778184890703</c:v>
                </c:pt>
                <c:pt idx="459">
                  <c:v>0.57615631818771396</c:v>
                </c:pt>
                <c:pt idx="460">
                  <c:v>0.575187027454376</c:v>
                </c:pt>
                <c:pt idx="461">
                  <c:v>0.57413297891616799</c:v>
                </c:pt>
                <c:pt idx="462">
                  <c:v>0.57315206527710005</c:v>
                </c:pt>
                <c:pt idx="463">
                  <c:v>0.57220089435577404</c:v>
                </c:pt>
                <c:pt idx="464">
                  <c:v>0.5711669921875</c:v>
                </c:pt>
                <c:pt idx="465">
                  <c:v>0.57018077373504605</c:v>
                </c:pt>
                <c:pt idx="466">
                  <c:v>0.56917655467987105</c:v>
                </c:pt>
                <c:pt idx="467">
                  <c:v>0.56814473867416404</c:v>
                </c:pt>
                <c:pt idx="468">
                  <c:v>0.56717228889465299</c:v>
                </c:pt>
                <c:pt idx="469">
                  <c:v>0.56617546081543002</c:v>
                </c:pt>
                <c:pt idx="470">
                  <c:v>0.565152227878571</c:v>
                </c:pt>
                <c:pt idx="471">
                  <c:v>0.56416279077529896</c:v>
                </c:pt>
                <c:pt idx="472">
                  <c:v>0.56319147348403897</c:v>
                </c:pt>
                <c:pt idx="473">
                  <c:v>0.56217980384826705</c:v>
                </c:pt>
                <c:pt idx="474">
                  <c:v>0.56116706132888805</c:v>
                </c:pt>
                <c:pt idx="475">
                  <c:v>0.56016504764556896</c:v>
                </c:pt>
                <c:pt idx="476">
                  <c:v>0.559159636497498</c:v>
                </c:pt>
                <c:pt idx="477">
                  <c:v>0.55817353725433305</c:v>
                </c:pt>
                <c:pt idx="478">
                  <c:v>0.55716717243194602</c:v>
                </c:pt>
                <c:pt idx="479">
                  <c:v>0.556102514266968</c:v>
                </c:pt>
                <c:pt idx="480">
                  <c:v>0.55519479513168302</c:v>
                </c:pt>
                <c:pt idx="481">
                  <c:v>0.55419057607650801</c:v>
                </c:pt>
                <c:pt idx="482">
                  <c:v>0.55312907695770297</c:v>
                </c:pt>
                <c:pt idx="483">
                  <c:v>0.55218631029128995</c:v>
                </c:pt>
                <c:pt idx="484">
                  <c:v>0.55115348100662198</c:v>
                </c:pt>
                <c:pt idx="485">
                  <c:v>0.55014288425445601</c:v>
                </c:pt>
                <c:pt idx="486">
                  <c:v>0.54920226335525502</c:v>
                </c:pt>
                <c:pt idx="487">
                  <c:v>0.54815983772277799</c:v>
                </c:pt>
                <c:pt idx="488">
                  <c:v>0.54714822769164995</c:v>
                </c:pt>
                <c:pt idx="489">
                  <c:v>0.54621934890747104</c:v>
                </c:pt>
                <c:pt idx="490">
                  <c:v>0.54518008232116699</c:v>
                </c:pt>
                <c:pt idx="491">
                  <c:v>0.54412502050399802</c:v>
                </c:pt>
                <c:pt idx="492">
                  <c:v>0.54318118095397905</c:v>
                </c:pt>
                <c:pt idx="493">
                  <c:v>0.54219073057174705</c:v>
                </c:pt>
                <c:pt idx="494">
                  <c:v>0.54115360975265503</c:v>
                </c:pt>
                <c:pt idx="495">
                  <c:v>0.540241658687592</c:v>
                </c:pt>
                <c:pt idx="496">
                  <c:v>0.53919607400894198</c:v>
                </c:pt>
                <c:pt idx="497">
                  <c:v>0.53823107481002797</c:v>
                </c:pt>
                <c:pt idx="498">
                  <c:v>0.53717064857482899</c:v>
                </c:pt>
                <c:pt idx="499">
                  <c:v>0.53616535663604703</c:v>
                </c:pt>
                <c:pt idx="500">
                  <c:v>0.53515052795410201</c:v>
                </c:pt>
                <c:pt idx="501">
                  <c:v>0.534146308898926</c:v>
                </c:pt>
                <c:pt idx="502">
                  <c:v>0.533119797706604</c:v>
                </c:pt>
                <c:pt idx="503">
                  <c:v>0.532160103321075</c:v>
                </c:pt>
                <c:pt idx="504">
                  <c:v>0.53114420175552401</c:v>
                </c:pt>
                <c:pt idx="505">
                  <c:v>0.53014951944351196</c:v>
                </c:pt>
                <c:pt idx="506">
                  <c:v>0.52916765213012695</c:v>
                </c:pt>
                <c:pt idx="507">
                  <c:v>0.52811032533645597</c:v>
                </c:pt>
                <c:pt idx="508">
                  <c:v>0.52721428871154796</c:v>
                </c:pt>
                <c:pt idx="509">
                  <c:v>0.52614217996597301</c:v>
                </c:pt>
                <c:pt idx="510">
                  <c:v>0.52515810728073098</c:v>
                </c:pt>
                <c:pt idx="511">
                  <c:v>0.52420693635940596</c:v>
                </c:pt>
                <c:pt idx="512">
                  <c:v>0.52315711975097701</c:v>
                </c:pt>
                <c:pt idx="513">
                  <c:v>0.52216774225234996</c:v>
                </c:pt>
                <c:pt idx="514">
                  <c:v>0.52049326896667503</c:v>
                </c:pt>
                <c:pt idx="515">
                  <c:v>0.51953786611556996</c:v>
                </c:pt>
                <c:pt idx="516">
                  <c:v>0.51851350069045998</c:v>
                </c:pt>
                <c:pt idx="517">
                  <c:v>0.51753580570220903</c:v>
                </c:pt>
                <c:pt idx="518">
                  <c:v>0.51655596494674705</c:v>
                </c:pt>
                <c:pt idx="519">
                  <c:v>0.51552945375442505</c:v>
                </c:pt>
                <c:pt idx="520">
                  <c:v>0.51453369855880704</c:v>
                </c:pt>
                <c:pt idx="521">
                  <c:v>0.51354324817657504</c:v>
                </c:pt>
                <c:pt idx="522">
                  <c:v>0.51253688335418701</c:v>
                </c:pt>
                <c:pt idx="523">
                  <c:v>0.51156872510910001</c:v>
                </c:pt>
                <c:pt idx="524">
                  <c:v>0.51054859161376998</c:v>
                </c:pt>
                <c:pt idx="525">
                  <c:v>0.50954228639602706</c:v>
                </c:pt>
                <c:pt idx="526">
                  <c:v>0.50854963064193703</c:v>
                </c:pt>
                <c:pt idx="527">
                  <c:v>0.50754648447036699</c:v>
                </c:pt>
                <c:pt idx="528">
                  <c:v>0.50655502080917403</c:v>
                </c:pt>
                <c:pt idx="529">
                  <c:v>0.50556987524032604</c:v>
                </c:pt>
                <c:pt idx="530">
                  <c:v>0.50447869300842296</c:v>
                </c:pt>
                <c:pt idx="531">
                  <c:v>0.50357097387313798</c:v>
                </c:pt>
                <c:pt idx="532">
                  <c:v>0.50253599882125899</c:v>
                </c:pt>
                <c:pt idx="533">
                  <c:v>0.50157529115676902</c:v>
                </c:pt>
                <c:pt idx="534">
                  <c:v>0.50057101249694802</c:v>
                </c:pt>
                <c:pt idx="535">
                  <c:v>0.49952647089958202</c:v>
                </c:pt>
                <c:pt idx="536">
                  <c:v>0.49856683611869801</c:v>
                </c:pt>
                <c:pt idx="537">
                  <c:v>0.49752965569496199</c:v>
                </c:pt>
                <c:pt idx="538">
                  <c:v>0.49655199050903298</c:v>
                </c:pt>
                <c:pt idx="539">
                  <c:v>0.495536088943481</c:v>
                </c:pt>
                <c:pt idx="540">
                  <c:v>0.49451065063476601</c:v>
                </c:pt>
                <c:pt idx="541">
                  <c:v>0.49358913302421598</c:v>
                </c:pt>
                <c:pt idx="542">
                  <c:v>0.49253508448600802</c:v>
                </c:pt>
                <c:pt idx="543">
                  <c:v>0.49157536029815702</c:v>
                </c:pt>
                <c:pt idx="544">
                  <c:v>0.49053937196731601</c:v>
                </c:pt>
                <c:pt idx="545">
                  <c:v>0.48954889178276101</c:v>
                </c:pt>
                <c:pt idx="546">
                  <c:v>0.48852136731147799</c:v>
                </c:pt>
                <c:pt idx="547">
                  <c:v>0.48758396506309498</c:v>
                </c:pt>
                <c:pt idx="548">
                  <c:v>0.48652353882789601</c:v>
                </c:pt>
                <c:pt idx="549">
                  <c:v>0.48551931977272</c:v>
                </c:pt>
                <c:pt idx="550">
                  <c:v>0.48453518748283397</c:v>
                </c:pt>
                <c:pt idx="551">
                  <c:v>0.48348751664161699</c:v>
                </c:pt>
                <c:pt idx="552">
                  <c:v>0.48256173729896501</c:v>
                </c:pt>
                <c:pt idx="553">
                  <c:v>0.481534212827682</c:v>
                </c:pt>
                <c:pt idx="554">
                  <c:v>0.48055645823478699</c:v>
                </c:pt>
                <c:pt idx="555">
                  <c:v>0.47952148318290699</c:v>
                </c:pt>
                <c:pt idx="556">
                  <c:v>0.47854906320571899</c:v>
                </c:pt>
                <c:pt idx="557">
                  <c:v>0.47756505012512201</c:v>
                </c:pt>
                <c:pt idx="558">
                  <c:v>0.47651419043540999</c:v>
                </c:pt>
                <c:pt idx="559">
                  <c:v>0.475565016269684</c:v>
                </c:pt>
                <c:pt idx="560">
                  <c:v>0.47449928522110002</c:v>
                </c:pt>
                <c:pt idx="561">
                  <c:v>0.47355341911315901</c:v>
                </c:pt>
                <c:pt idx="562">
                  <c:v>0.47253221273422202</c:v>
                </c:pt>
                <c:pt idx="563">
                  <c:v>0.471521645784378</c:v>
                </c:pt>
                <c:pt idx="564">
                  <c:v>0.47055768966674799</c:v>
                </c:pt>
                <c:pt idx="565">
                  <c:v>0.46954602003097501</c:v>
                </c:pt>
                <c:pt idx="566">
                  <c:v>0.46852824091911299</c:v>
                </c:pt>
                <c:pt idx="567">
                  <c:v>0.467537611722946</c:v>
                </c:pt>
                <c:pt idx="568">
                  <c:v>0.46654397249221802</c:v>
                </c:pt>
                <c:pt idx="569">
                  <c:v>0.46555140614509599</c:v>
                </c:pt>
                <c:pt idx="570">
                  <c:v>0.46453875303268399</c:v>
                </c:pt>
                <c:pt idx="571">
                  <c:v>0.46355459094047502</c:v>
                </c:pt>
                <c:pt idx="572">
                  <c:v>0.46251538395881697</c:v>
                </c:pt>
                <c:pt idx="573">
                  <c:v>0.46154618263244601</c:v>
                </c:pt>
                <c:pt idx="574">
                  <c:v>0.46052923798561102</c:v>
                </c:pt>
                <c:pt idx="575">
                  <c:v>0.45957592129707298</c:v>
                </c:pt>
                <c:pt idx="576">
                  <c:v>0.45852288603782698</c:v>
                </c:pt>
                <c:pt idx="577">
                  <c:v>0.45754629373550398</c:v>
                </c:pt>
                <c:pt idx="578">
                  <c:v>0.45651760697364802</c:v>
                </c:pt>
                <c:pt idx="579">
                  <c:v>0.45553356409072898</c:v>
                </c:pt>
                <c:pt idx="580">
                  <c:v>0.45450815558433499</c:v>
                </c:pt>
                <c:pt idx="581">
                  <c:v>0.45354631543159502</c:v>
                </c:pt>
                <c:pt idx="582">
                  <c:v>0.45253783464431802</c:v>
                </c:pt>
                <c:pt idx="583">
                  <c:v>0.45154741406440702</c:v>
                </c:pt>
                <c:pt idx="584">
                  <c:v>0.45055374503135698</c:v>
                </c:pt>
                <c:pt idx="585">
                  <c:v>0.44954106211662298</c:v>
                </c:pt>
                <c:pt idx="586">
                  <c:v>0.44855591654777499</c:v>
                </c:pt>
                <c:pt idx="587">
                  <c:v>0.447520941495895</c:v>
                </c:pt>
                <c:pt idx="588">
                  <c:v>0.44651988148689298</c:v>
                </c:pt>
                <c:pt idx="589">
                  <c:v>0.44550609588623002</c:v>
                </c:pt>
                <c:pt idx="590">
                  <c:v>0.44454643130302401</c:v>
                </c:pt>
                <c:pt idx="591">
                  <c:v>0.44350719451904302</c:v>
                </c:pt>
                <c:pt idx="592">
                  <c:v>0.44251680374145502</c:v>
                </c:pt>
                <c:pt idx="593">
                  <c:v>0.441506177186966</c:v>
                </c:pt>
                <c:pt idx="594">
                  <c:v>0.44049131870269798</c:v>
                </c:pt>
                <c:pt idx="595">
                  <c:v>0.43948709964752197</c:v>
                </c:pt>
                <c:pt idx="596">
                  <c:v>0.43855926394462602</c:v>
                </c:pt>
                <c:pt idx="597">
                  <c:v>0.43749988079071001</c:v>
                </c:pt>
                <c:pt idx="598">
                  <c:v>0.43653911352157598</c:v>
                </c:pt>
                <c:pt idx="599">
                  <c:v>0.43550843000411998</c:v>
                </c:pt>
                <c:pt idx="600">
                  <c:v>0.43454027175903298</c:v>
                </c:pt>
                <c:pt idx="601">
                  <c:v>0.43351265788078303</c:v>
                </c:pt>
                <c:pt idx="602">
                  <c:v>0.432506322860718</c:v>
                </c:pt>
                <c:pt idx="603">
                  <c:v>0.43151271343231201</c:v>
                </c:pt>
                <c:pt idx="604">
                  <c:v>0.43051487207412698</c:v>
                </c:pt>
                <c:pt idx="605">
                  <c:v>0.42952975630760198</c:v>
                </c:pt>
                <c:pt idx="606">
                  <c:v>0.42853397130966198</c:v>
                </c:pt>
                <c:pt idx="607">
                  <c:v>0.42752864956855802</c:v>
                </c:pt>
                <c:pt idx="608">
                  <c:v>0.426541388034821</c:v>
                </c:pt>
                <c:pt idx="609">
                  <c:v>0.42547568678855902</c:v>
                </c:pt>
                <c:pt idx="610">
                  <c:v>0.42451286315918002</c:v>
                </c:pt>
                <c:pt idx="611">
                  <c:v>0.42351815104484603</c:v>
                </c:pt>
                <c:pt idx="612">
                  <c:v>0.422543585300446</c:v>
                </c:pt>
                <c:pt idx="613">
                  <c:v>0.42153084278106701</c:v>
                </c:pt>
                <c:pt idx="614">
                  <c:v>0.420494824647903</c:v>
                </c:pt>
                <c:pt idx="615">
                  <c:v>0.41951608657836897</c:v>
                </c:pt>
                <c:pt idx="616">
                  <c:v>0.418509721755981</c:v>
                </c:pt>
                <c:pt idx="617">
                  <c:v>0.41751399636268599</c:v>
                </c:pt>
                <c:pt idx="618">
                  <c:v>0.41647157073020902</c:v>
                </c:pt>
                <c:pt idx="619">
                  <c:v>0.41550552845001198</c:v>
                </c:pt>
                <c:pt idx="620">
                  <c:v>0.41455855965614302</c:v>
                </c:pt>
                <c:pt idx="621">
                  <c:v>0.413507670164108</c:v>
                </c:pt>
                <c:pt idx="622">
                  <c:v>0.41256180405616799</c:v>
                </c:pt>
                <c:pt idx="623">
                  <c:v>0.41154795885086098</c:v>
                </c:pt>
                <c:pt idx="624">
                  <c:v>0.41051089763641402</c:v>
                </c:pt>
                <c:pt idx="625">
                  <c:v>0.40949073433875999</c:v>
                </c:pt>
                <c:pt idx="626">
                  <c:v>0.408515185117722</c:v>
                </c:pt>
                <c:pt idx="627">
                  <c:v>0.40754064917564398</c:v>
                </c:pt>
                <c:pt idx="628">
                  <c:v>0.40655016899108898</c:v>
                </c:pt>
                <c:pt idx="629">
                  <c:v>0.40551415085792503</c:v>
                </c:pt>
                <c:pt idx="630">
                  <c:v>0.40453007817268399</c:v>
                </c:pt>
                <c:pt idx="631">
                  <c:v>0.40350040793418901</c:v>
                </c:pt>
                <c:pt idx="632">
                  <c:v>0.40250363945960999</c:v>
                </c:pt>
                <c:pt idx="633">
                  <c:v>0.40148133039474498</c:v>
                </c:pt>
                <c:pt idx="634">
                  <c:v>0.400546073913574</c:v>
                </c:pt>
                <c:pt idx="635">
                  <c:v>0.39954289793968201</c:v>
                </c:pt>
                <c:pt idx="636">
                  <c:v>0.39851215481758101</c:v>
                </c:pt>
                <c:pt idx="637">
                  <c:v>0.39748778939247098</c:v>
                </c:pt>
                <c:pt idx="638">
                  <c:v>0.39652490615844699</c:v>
                </c:pt>
                <c:pt idx="639">
                  <c:v>0.39550265669822698</c:v>
                </c:pt>
                <c:pt idx="640">
                  <c:v>0.39448463916778598</c:v>
                </c:pt>
                <c:pt idx="641">
                  <c:v>0.39352178573608398</c:v>
                </c:pt>
                <c:pt idx="642">
                  <c:v>0.39250010251998901</c:v>
                </c:pt>
                <c:pt idx="643">
                  <c:v>0.39151224493980402</c:v>
                </c:pt>
                <c:pt idx="644">
                  <c:v>0.39050063490867598</c:v>
                </c:pt>
                <c:pt idx="645">
                  <c:v>0.389525055885315</c:v>
                </c:pt>
                <c:pt idx="646">
                  <c:v>0.38852083683013899</c:v>
                </c:pt>
                <c:pt idx="647">
                  <c:v>0.38753563165664701</c:v>
                </c:pt>
                <c:pt idx="648">
                  <c:v>0.38655689358711198</c:v>
                </c:pt>
                <c:pt idx="649">
                  <c:v>0.38553464412689198</c:v>
                </c:pt>
                <c:pt idx="650">
                  <c:v>0.38452827930450401</c:v>
                </c:pt>
                <c:pt idx="651">
                  <c:v>0.383550554513931</c:v>
                </c:pt>
                <c:pt idx="652">
                  <c:v>0.38248589634895303</c:v>
                </c:pt>
                <c:pt idx="653">
                  <c:v>0.38150504231452897</c:v>
                </c:pt>
                <c:pt idx="654">
                  <c:v>0.38054636120796198</c:v>
                </c:pt>
                <c:pt idx="655">
                  <c:v>0.37949657440185502</c:v>
                </c:pt>
                <c:pt idx="656">
                  <c:v>0.37848275899887102</c:v>
                </c:pt>
                <c:pt idx="657">
                  <c:v>0.37753370404243503</c:v>
                </c:pt>
                <c:pt idx="658">
                  <c:v>0.37651145458221402</c:v>
                </c:pt>
                <c:pt idx="659">
                  <c:v>0.375514656305313</c:v>
                </c:pt>
                <c:pt idx="660">
                  <c:v>0.37456130981445301</c:v>
                </c:pt>
                <c:pt idx="661">
                  <c:v>0.373497694730759</c:v>
                </c:pt>
                <c:pt idx="662">
                  <c:v>0.37251678109169001</c:v>
                </c:pt>
                <c:pt idx="663">
                  <c:v>0.371521055698395</c:v>
                </c:pt>
                <c:pt idx="664">
                  <c:v>0.37056353688240101</c:v>
                </c:pt>
                <c:pt idx="665">
                  <c:v>0.36952954530715898</c:v>
                </c:pt>
                <c:pt idx="666">
                  <c:v>0.36855605244636502</c:v>
                </c:pt>
                <c:pt idx="667">
                  <c:v>0.367527455091476</c:v>
                </c:pt>
                <c:pt idx="668">
                  <c:v>0.366514801979065</c:v>
                </c:pt>
                <c:pt idx="669">
                  <c:v>0.36552220582961997</c:v>
                </c:pt>
                <c:pt idx="670">
                  <c:v>0.36451801657676702</c:v>
                </c:pt>
                <c:pt idx="671">
                  <c:v>0.36346921324729897</c:v>
                </c:pt>
                <c:pt idx="672">
                  <c:v>0.36251801252365101</c:v>
                </c:pt>
                <c:pt idx="673">
                  <c:v>0.36151376366615301</c:v>
                </c:pt>
                <c:pt idx="674">
                  <c:v>0.36051911115646401</c:v>
                </c:pt>
                <c:pt idx="675">
                  <c:v>0.35950320959091198</c:v>
                </c:pt>
                <c:pt idx="676">
                  <c:v>0.358492642641068</c:v>
                </c:pt>
                <c:pt idx="677">
                  <c:v>0.35751596093177801</c:v>
                </c:pt>
                <c:pt idx="678">
                  <c:v>0.356506437063217</c:v>
                </c:pt>
                <c:pt idx="679">
                  <c:v>0.35554465651512102</c:v>
                </c:pt>
                <c:pt idx="680">
                  <c:v>0.35453936457634</c:v>
                </c:pt>
                <c:pt idx="681">
                  <c:v>0.35353407263755798</c:v>
                </c:pt>
                <c:pt idx="682">
                  <c:v>0.352500140666962</c:v>
                </c:pt>
                <c:pt idx="683">
                  <c:v>0.35148212313652</c:v>
                </c:pt>
                <c:pt idx="684">
                  <c:v>0.350505501031876</c:v>
                </c:pt>
                <c:pt idx="685">
                  <c:v>0.34952458739280701</c:v>
                </c:pt>
                <c:pt idx="686">
                  <c:v>0.34854897856712302</c:v>
                </c:pt>
                <c:pt idx="687">
                  <c:v>0.34751507639884899</c:v>
                </c:pt>
                <c:pt idx="688">
                  <c:v>0.346507638692856</c:v>
                </c:pt>
                <c:pt idx="689">
                  <c:v>0.34552782773971602</c:v>
                </c:pt>
                <c:pt idx="690">
                  <c:v>0.34455010294914201</c:v>
                </c:pt>
                <c:pt idx="691">
                  <c:v>0.34351196885108898</c:v>
                </c:pt>
                <c:pt idx="692">
                  <c:v>0.34251621365547202</c:v>
                </c:pt>
                <c:pt idx="693">
                  <c:v>0.34150031208991999</c:v>
                </c:pt>
                <c:pt idx="694">
                  <c:v>0.34050774574279802</c:v>
                </c:pt>
                <c:pt idx="695">
                  <c:v>0.33950033783912698</c:v>
                </c:pt>
                <c:pt idx="696">
                  <c:v>0.33848339319229098</c:v>
                </c:pt>
                <c:pt idx="697">
                  <c:v>0.33751946687698398</c:v>
                </c:pt>
                <c:pt idx="698">
                  <c:v>0.336549192667007</c:v>
                </c:pt>
                <c:pt idx="699">
                  <c:v>0.33550360798835799</c:v>
                </c:pt>
                <c:pt idx="700">
                  <c:v>0.33452481031417802</c:v>
                </c:pt>
                <c:pt idx="701">
                  <c:v>0.333491951227188</c:v>
                </c:pt>
                <c:pt idx="702">
                  <c:v>0.33251637220382702</c:v>
                </c:pt>
                <c:pt idx="703">
                  <c:v>0.33150577545165999</c:v>
                </c:pt>
                <c:pt idx="704">
                  <c:v>0.33051955699920699</c:v>
                </c:pt>
                <c:pt idx="705">
                  <c:v>0.32952806353568997</c:v>
                </c:pt>
                <c:pt idx="706">
                  <c:v>0.32849735021591198</c:v>
                </c:pt>
                <c:pt idx="707">
                  <c:v>0.32747402787208602</c:v>
                </c:pt>
                <c:pt idx="708">
                  <c:v>0.32655039429664601</c:v>
                </c:pt>
                <c:pt idx="709">
                  <c:v>0.32552072405815102</c:v>
                </c:pt>
                <c:pt idx="710">
                  <c:v>0.32453981041908297</c:v>
                </c:pt>
                <c:pt idx="711">
                  <c:v>0.32350167632103</c:v>
                </c:pt>
                <c:pt idx="712">
                  <c:v>0.322561055421829</c:v>
                </c:pt>
                <c:pt idx="713">
                  <c:v>0.32151970267295799</c:v>
                </c:pt>
                <c:pt idx="714">
                  <c:v>0.32049107551574701</c:v>
                </c:pt>
                <c:pt idx="715">
                  <c:v>0.31950911879539501</c:v>
                </c:pt>
                <c:pt idx="716">
                  <c:v>0.31848371028900102</c:v>
                </c:pt>
                <c:pt idx="717">
                  <c:v>0.317464619874954</c:v>
                </c:pt>
                <c:pt idx="718">
                  <c:v>0.316539287567139</c:v>
                </c:pt>
                <c:pt idx="719">
                  <c:v>0.31550705432891801</c:v>
                </c:pt>
                <c:pt idx="720">
                  <c:v>0.31451451778411899</c:v>
                </c:pt>
                <c:pt idx="721">
                  <c:v>0.31351983547210699</c:v>
                </c:pt>
                <c:pt idx="722">
                  <c:v>0.31252411007881198</c:v>
                </c:pt>
                <c:pt idx="723">
                  <c:v>0.31155273318290699</c:v>
                </c:pt>
                <c:pt idx="724">
                  <c:v>0.31050717830657998</c:v>
                </c:pt>
                <c:pt idx="725">
                  <c:v>0.30951672792434698</c:v>
                </c:pt>
                <c:pt idx="726">
                  <c:v>0.308514624834061</c:v>
                </c:pt>
                <c:pt idx="727">
                  <c:v>0.30750718712806702</c:v>
                </c:pt>
                <c:pt idx="728">
                  <c:v>0.306501924991608</c:v>
                </c:pt>
                <c:pt idx="729">
                  <c:v>0.30553162097930903</c:v>
                </c:pt>
                <c:pt idx="730">
                  <c:v>0.30455601215362499</c:v>
                </c:pt>
                <c:pt idx="731">
                  <c:v>0.30351999402046198</c:v>
                </c:pt>
                <c:pt idx="732">
                  <c:v>0.30254331231117199</c:v>
                </c:pt>
                <c:pt idx="733">
                  <c:v>0.30153486132621798</c:v>
                </c:pt>
                <c:pt idx="734">
                  <c:v>0.30052429437637301</c:v>
                </c:pt>
                <c:pt idx="735">
                  <c:v>0.29949143528938299</c:v>
                </c:pt>
                <c:pt idx="736">
                  <c:v>0.298502057790756</c:v>
                </c:pt>
                <c:pt idx="737">
                  <c:v>0.29756247997283902</c:v>
                </c:pt>
                <c:pt idx="738">
                  <c:v>0.296529620885849</c:v>
                </c:pt>
                <c:pt idx="739">
                  <c:v>0.295539170503616</c:v>
                </c:pt>
                <c:pt idx="740">
                  <c:v>0.294512718915939</c:v>
                </c:pt>
                <c:pt idx="741">
                  <c:v>0.29353287816047702</c:v>
                </c:pt>
                <c:pt idx="742">
                  <c:v>0.29254350066184998</c:v>
                </c:pt>
                <c:pt idx="743">
                  <c:v>0.291541397571564</c:v>
                </c:pt>
                <c:pt idx="744">
                  <c:v>0.29055732488632202</c:v>
                </c:pt>
                <c:pt idx="745">
                  <c:v>0.28948944807052601</c:v>
                </c:pt>
                <c:pt idx="746">
                  <c:v>0.28850322961807301</c:v>
                </c:pt>
                <c:pt idx="747">
                  <c:v>0.28748312592506398</c:v>
                </c:pt>
                <c:pt idx="748">
                  <c:v>0.28650751709937999</c:v>
                </c:pt>
                <c:pt idx="749">
                  <c:v>0.28550755977630599</c:v>
                </c:pt>
                <c:pt idx="750">
                  <c:v>0.28448846936225902</c:v>
                </c:pt>
                <c:pt idx="751">
                  <c:v>0.28349694609642001</c:v>
                </c:pt>
                <c:pt idx="752">
                  <c:v>0.28251183032989502</c:v>
                </c:pt>
                <c:pt idx="753">
                  <c:v>0.28148216009139998</c:v>
                </c:pt>
                <c:pt idx="754">
                  <c:v>0.28055319190025302</c:v>
                </c:pt>
                <c:pt idx="755">
                  <c:v>0.27955958247184798</c:v>
                </c:pt>
                <c:pt idx="756">
                  <c:v>0.27850231528282199</c:v>
                </c:pt>
                <c:pt idx="757">
                  <c:v>0.27750557661056502</c:v>
                </c:pt>
                <c:pt idx="758">
                  <c:v>0.276508718729019</c:v>
                </c:pt>
                <c:pt idx="759">
                  <c:v>0.27551090717315702</c:v>
                </c:pt>
                <c:pt idx="760">
                  <c:v>0.27452999353408802</c:v>
                </c:pt>
                <c:pt idx="761">
                  <c:v>0.27353635430335999</c:v>
                </c:pt>
                <c:pt idx="762">
                  <c:v>0.27253529429435702</c:v>
                </c:pt>
                <c:pt idx="763">
                  <c:v>0.27155444025993303</c:v>
                </c:pt>
                <c:pt idx="764">
                  <c:v>0.27051097154617298</c:v>
                </c:pt>
                <c:pt idx="765">
                  <c:v>0.26954066753387501</c:v>
                </c:pt>
                <c:pt idx="766">
                  <c:v>0.268553406000137</c:v>
                </c:pt>
                <c:pt idx="767">
                  <c:v>0.26753541827201799</c:v>
                </c:pt>
                <c:pt idx="768">
                  <c:v>0.26654389500617998</c:v>
                </c:pt>
                <c:pt idx="769">
                  <c:v>0.26550784707069403</c:v>
                </c:pt>
                <c:pt idx="770">
                  <c:v>0.26451635360717801</c:v>
                </c:pt>
                <c:pt idx="771">
                  <c:v>0.26351532340049699</c:v>
                </c:pt>
                <c:pt idx="772">
                  <c:v>0.26252272725105302</c:v>
                </c:pt>
                <c:pt idx="773">
                  <c:v>0.26150578260421797</c:v>
                </c:pt>
                <c:pt idx="774">
                  <c:v>0.26052489876747098</c:v>
                </c:pt>
                <c:pt idx="775">
                  <c:v>0.259513258934021</c:v>
                </c:pt>
                <c:pt idx="776">
                  <c:v>0.25848573446273798</c:v>
                </c:pt>
                <c:pt idx="777">
                  <c:v>0.257514327764511</c:v>
                </c:pt>
                <c:pt idx="778">
                  <c:v>0.25653237104415899</c:v>
                </c:pt>
                <c:pt idx="779">
                  <c:v>0.25549107789993297</c:v>
                </c:pt>
                <c:pt idx="780">
                  <c:v>0.254538744688034</c:v>
                </c:pt>
                <c:pt idx="781">
                  <c:v>0.25352394580841098</c:v>
                </c:pt>
                <c:pt idx="782">
                  <c:v>0.25255048274993902</c:v>
                </c:pt>
                <c:pt idx="783">
                  <c:v>0.25152820348739602</c:v>
                </c:pt>
                <c:pt idx="784">
                  <c:v>0.25049641728401201</c:v>
                </c:pt>
                <c:pt idx="785">
                  <c:v>0.24954310059547399</c:v>
                </c:pt>
                <c:pt idx="786">
                  <c:v>0.24851129949092901</c:v>
                </c:pt>
                <c:pt idx="787">
                  <c:v>0.24754312634468101</c:v>
                </c:pt>
                <c:pt idx="788">
                  <c:v>0.24654208123683899</c:v>
                </c:pt>
                <c:pt idx="789">
                  <c:v>0.24553997814655301</c:v>
                </c:pt>
                <c:pt idx="790">
                  <c:v>0.24451880156993899</c:v>
                </c:pt>
                <c:pt idx="791">
                  <c:v>0.24349650740623499</c:v>
                </c:pt>
                <c:pt idx="792">
                  <c:v>0.24250820279121399</c:v>
                </c:pt>
                <c:pt idx="793">
                  <c:v>0.24154429137706801</c:v>
                </c:pt>
                <c:pt idx="794">
                  <c:v>0.24053221940994299</c:v>
                </c:pt>
                <c:pt idx="795">
                  <c:v>0.239540055394173</c:v>
                </c:pt>
                <c:pt idx="796">
                  <c:v>0.23853690922260301</c:v>
                </c:pt>
                <c:pt idx="797">
                  <c:v>0.23749661445617701</c:v>
                </c:pt>
                <c:pt idx="798">
                  <c:v>0.236523136496544</c:v>
                </c:pt>
                <c:pt idx="799">
                  <c:v>0.23550303280353499</c:v>
                </c:pt>
                <c:pt idx="800">
                  <c:v>0.23448923230171201</c:v>
                </c:pt>
                <c:pt idx="801">
                  <c:v>0.23350091278553001</c:v>
                </c:pt>
                <c:pt idx="802">
                  <c:v>0.23254653811454801</c:v>
                </c:pt>
                <c:pt idx="803">
                  <c:v>0.23156563937663999</c:v>
                </c:pt>
                <c:pt idx="804">
                  <c:v>0.23047868907451599</c:v>
                </c:pt>
                <c:pt idx="805">
                  <c:v>0.229551881551743</c:v>
                </c:pt>
                <c:pt idx="806">
                  <c:v>0.228577360510826</c:v>
                </c:pt>
                <c:pt idx="807">
                  <c:v>0.22752010822296101</c:v>
                </c:pt>
                <c:pt idx="808">
                  <c:v>0.226466029882431</c:v>
                </c:pt>
                <c:pt idx="809">
                  <c:v>0.22550638020038599</c:v>
                </c:pt>
                <c:pt idx="810">
                  <c:v>0.22454239428043399</c:v>
                </c:pt>
                <c:pt idx="811">
                  <c:v>0.22348941862583199</c:v>
                </c:pt>
                <c:pt idx="812">
                  <c:v>0.222522288560867</c:v>
                </c:pt>
                <c:pt idx="813">
                  <c:v>0.22155624628067</c:v>
                </c:pt>
                <c:pt idx="814">
                  <c:v>0.22054459154605899</c:v>
                </c:pt>
                <c:pt idx="815">
                  <c:v>0.219507500529289</c:v>
                </c:pt>
                <c:pt idx="816">
                  <c:v>0.21847146749496499</c:v>
                </c:pt>
                <c:pt idx="817">
                  <c:v>0.21756796538829801</c:v>
                </c:pt>
                <c:pt idx="818">
                  <c:v>0.21648740768432601</c:v>
                </c:pt>
                <c:pt idx="819">
                  <c:v>0.21546620130538899</c:v>
                </c:pt>
                <c:pt idx="820">
                  <c:v>0.21448741853237199</c:v>
                </c:pt>
                <c:pt idx="821">
                  <c:v>0.21352773904800401</c:v>
                </c:pt>
                <c:pt idx="822">
                  <c:v>0.21253518760204301</c:v>
                </c:pt>
                <c:pt idx="823">
                  <c:v>0.21150867640972101</c:v>
                </c:pt>
                <c:pt idx="824">
                  <c:v>0.21050019562244399</c:v>
                </c:pt>
                <c:pt idx="825">
                  <c:v>0.20952036976814301</c:v>
                </c:pt>
                <c:pt idx="826">
                  <c:v>0.20855750143528001</c:v>
                </c:pt>
                <c:pt idx="827">
                  <c:v>0.207514062523842</c:v>
                </c:pt>
                <c:pt idx="828">
                  <c:v>0.206517249345779</c:v>
                </c:pt>
                <c:pt idx="829">
                  <c:v>0.20550240576267201</c:v>
                </c:pt>
                <c:pt idx="830">
                  <c:v>0.20459787547588301</c:v>
                </c:pt>
                <c:pt idx="831">
                  <c:v>0.203572422266006</c:v>
                </c:pt>
                <c:pt idx="832">
                  <c:v>0.202539592981339</c:v>
                </c:pt>
                <c:pt idx="833">
                  <c:v>0.201531112194061</c:v>
                </c:pt>
                <c:pt idx="834">
                  <c:v>0.20053216814994801</c:v>
                </c:pt>
                <c:pt idx="835">
                  <c:v>0.19950355589389801</c:v>
                </c:pt>
                <c:pt idx="836">
                  <c:v>0.19851315021514901</c:v>
                </c:pt>
                <c:pt idx="837">
                  <c:v>0.19756510853767401</c:v>
                </c:pt>
                <c:pt idx="838">
                  <c:v>0.19654390215873699</c:v>
                </c:pt>
                <c:pt idx="839">
                  <c:v>0.19551210105419201</c:v>
                </c:pt>
                <c:pt idx="840">
                  <c:v>0.194584250450134</c:v>
                </c:pt>
                <c:pt idx="841">
                  <c:v>0.19352063536644001</c:v>
                </c:pt>
                <c:pt idx="842">
                  <c:v>0.19252593815326699</c:v>
                </c:pt>
                <c:pt idx="843">
                  <c:v>0.191536575555801</c:v>
                </c:pt>
                <c:pt idx="844">
                  <c:v>0.190538704395294</c:v>
                </c:pt>
                <c:pt idx="845">
                  <c:v>0.18957160413265201</c:v>
                </c:pt>
                <c:pt idx="846">
                  <c:v>0.18856418132781999</c:v>
                </c:pt>
                <c:pt idx="847">
                  <c:v>0.18755464255809801</c:v>
                </c:pt>
                <c:pt idx="848">
                  <c:v>0.18652497231960299</c:v>
                </c:pt>
                <c:pt idx="849">
                  <c:v>0.18555468320846599</c:v>
                </c:pt>
                <c:pt idx="850">
                  <c:v>0.18448896706104301</c:v>
                </c:pt>
                <c:pt idx="851">
                  <c:v>0.18353669345378901</c:v>
                </c:pt>
                <c:pt idx="852">
                  <c:v>0.182518675923347</c:v>
                </c:pt>
                <c:pt idx="853">
                  <c:v>0.18152189254760701</c:v>
                </c:pt>
                <c:pt idx="854">
                  <c:v>0.180519759654999</c:v>
                </c:pt>
                <c:pt idx="855">
                  <c:v>0.179525092244148</c:v>
                </c:pt>
                <c:pt idx="856">
                  <c:v>0.17850814759731301</c:v>
                </c:pt>
                <c:pt idx="857">
                  <c:v>0.17750072479248</c:v>
                </c:pt>
                <c:pt idx="858">
                  <c:v>0.17651453614234899</c:v>
                </c:pt>
                <c:pt idx="859">
                  <c:v>0.17552408576011699</c:v>
                </c:pt>
                <c:pt idx="860">
                  <c:v>0.174491226673126</c:v>
                </c:pt>
                <c:pt idx="861">
                  <c:v>0.173541098833084</c:v>
                </c:pt>
                <c:pt idx="862">
                  <c:v>0.17249128222465501</c:v>
                </c:pt>
                <c:pt idx="863">
                  <c:v>0.17155915498733501</c:v>
                </c:pt>
                <c:pt idx="864">
                  <c:v>0.17054007947444899</c:v>
                </c:pt>
                <c:pt idx="865">
                  <c:v>0.16957828402519201</c:v>
                </c:pt>
                <c:pt idx="866">
                  <c:v>0.16851571202278101</c:v>
                </c:pt>
                <c:pt idx="867">
                  <c:v>0.16750936210155501</c:v>
                </c:pt>
                <c:pt idx="868">
                  <c:v>0.16653059422969799</c:v>
                </c:pt>
                <c:pt idx="869">
                  <c:v>0.16551257669925701</c:v>
                </c:pt>
                <c:pt idx="870">
                  <c:v>0.164540335536003</c:v>
                </c:pt>
                <c:pt idx="871">
                  <c:v>0.163538053631783</c:v>
                </c:pt>
                <c:pt idx="872">
                  <c:v>0.16250836849212599</c:v>
                </c:pt>
                <c:pt idx="873">
                  <c:v>0.16156885027885401</c:v>
                </c:pt>
                <c:pt idx="874">
                  <c:v>0.160494640469551</c:v>
                </c:pt>
                <c:pt idx="875">
                  <c:v>0.15956783294677701</c:v>
                </c:pt>
                <c:pt idx="876">
                  <c:v>0.158520132303238</c:v>
                </c:pt>
                <c:pt idx="877">
                  <c:v>0.15749467909336101</c:v>
                </c:pt>
                <c:pt idx="878">
                  <c:v>0.15655195713043199</c:v>
                </c:pt>
                <c:pt idx="879">
                  <c:v>0.155480921268463</c:v>
                </c:pt>
                <c:pt idx="880">
                  <c:v>0.15454562008380901</c:v>
                </c:pt>
                <c:pt idx="881">
                  <c:v>0.15349155664444</c:v>
                </c:pt>
                <c:pt idx="882">
                  <c:v>0.152523383498192</c:v>
                </c:pt>
                <c:pt idx="883">
                  <c:v>0.15154142677783999</c:v>
                </c:pt>
                <c:pt idx="884">
                  <c:v>0.150522351264954</c:v>
                </c:pt>
                <c:pt idx="885">
                  <c:v>0.149556294083595</c:v>
                </c:pt>
                <c:pt idx="886">
                  <c:v>0.14851708710193601</c:v>
                </c:pt>
                <c:pt idx="887">
                  <c:v>0.14753830432891801</c:v>
                </c:pt>
                <c:pt idx="888">
                  <c:v>0.146512866020203</c:v>
                </c:pt>
                <c:pt idx="889">
                  <c:v>0.14553092420101199</c:v>
                </c:pt>
                <c:pt idx="890">
                  <c:v>0.14452563226223</c:v>
                </c:pt>
                <c:pt idx="891">
                  <c:v>0.14349596202373499</c:v>
                </c:pt>
                <c:pt idx="892">
                  <c:v>0.142512932419777</c:v>
                </c:pt>
                <c:pt idx="893">
                  <c:v>0.14158505201339699</c:v>
                </c:pt>
                <c:pt idx="894">
                  <c:v>0.140565991401672</c:v>
                </c:pt>
                <c:pt idx="895">
                  <c:v>0.139519348740578</c:v>
                </c:pt>
                <c:pt idx="896">
                  <c:v>0.13856601715087899</c:v>
                </c:pt>
                <c:pt idx="897">
                  <c:v>0.13750135898590099</c:v>
                </c:pt>
                <c:pt idx="898">
                  <c:v>0.13651514053344699</c:v>
                </c:pt>
                <c:pt idx="899">
                  <c:v>0.135491833090782</c:v>
                </c:pt>
                <c:pt idx="900">
                  <c:v>0.13454805314540899</c:v>
                </c:pt>
                <c:pt idx="901">
                  <c:v>0.13350988924503299</c:v>
                </c:pt>
                <c:pt idx="902">
                  <c:v>0.13259792327880901</c:v>
                </c:pt>
                <c:pt idx="903">
                  <c:v>0.13151308894157401</c:v>
                </c:pt>
                <c:pt idx="904">
                  <c:v>0.13058416545391099</c:v>
                </c:pt>
                <c:pt idx="905">
                  <c:v>0.12951843440532701</c:v>
                </c:pt>
                <c:pt idx="906">
                  <c:v>0.12849618494510701</c:v>
                </c:pt>
                <c:pt idx="907">
                  <c:v>0.127491965889931</c:v>
                </c:pt>
                <c:pt idx="908">
                  <c:v>0.12649728357791901</c:v>
                </c:pt>
                <c:pt idx="909">
                  <c:v>0.12547819316387199</c:v>
                </c:pt>
                <c:pt idx="910">
                  <c:v>0.124500498175621</c:v>
                </c:pt>
                <c:pt idx="911">
                  <c:v>0.12354504317045201</c:v>
                </c:pt>
                <c:pt idx="912">
                  <c:v>0.122530214488506</c:v>
                </c:pt>
                <c:pt idx="913">
                  <c:v>0.121463410556316</c:v>
                </c:pt>
                <c:pt idx="914">
                  <c:v>0.120513267815113</c:v>
                </c:pt>
                <c:pt idx="915">
                  <c:v>0.119539797306061</c:v>
                </c:pt>
                <c:pt idx="916">
                  <c:v>0.11850376427173601</c:v>
                </c:pt>
                <c:pt idx="917">
                  <c:v>0.11751013249158899</c:v>
                </c:pt>
                <c:pt idx="918">
                  <c:v>0.116534546017647</c:v>
                </c:pt>
                <c:pt idx="919">
                  <c:v>0.11554516851902</c:v>
                </c:pt>
                <c:pt idx="920">
                  <c:v>0.114555776119232</c:v>
                </c:pt>
                <c:pt idx="921">
                  <c:v>0.11349535733461399</c:v>
                </c:pt>
                <c:pt idx="922">
                  <c:v>0.112484768033028</c:v>
                </c:pt>
                <c:pt idx="923">
                  <c:v>0.111491143703461</c:v>
                </c:pt>
                <c:pt idx="924">
                  <c:v>0.110574938356876</c:v>
                </c:pt>
                <c:pt idx="925">
                  <c:v>0.109508141875267</c:v>
                </c:pt>
                <c:pt idx="926">
                  <c:v>0.10852088779211</c:v>
                </c:pt>
                <c:pt idx="927">
                  <c:v>0.10752195864915801</c:v>
                </c:pt>
                <c:pt idx="928">
                  <c:v>0.106555908918381</c:v>
                </c:pt>
                <c:pt idx="929">
                  <c:v>0.10550079494714699</c:v>
                </c:pt>
                <c:pt idx="930">
                  <c:v>0.104545325040817</c:v>
                </c:pt>
                <c:pt idx="931">
                  <c:v>0.103509292006493</c:v>
                </c:pt>
                <c:pt idx="932">
                  <c:v>0.10253369808197001</c:v>
                </c:pt>
                <c:pt idx="933">
                  <c:v>0.10154431313276301</c:v>
                </c:pt>
                <c:pt idx="934">
                  <c:v>0.100540094077587</c:v>
                </c:pt>
                <c:pt idx="935">
                  <c:v>9.9516771733761E-2</c:v>
                </c:pt>
                <c:pt idx="936">
                  <c:v>9.8493456840514998E-2</c:v>
                </c:pt>
                <c:pt idx="937">
                  <c:v>9.7531661391258004E-2</c:v>
                </c:pt>
                <c:pt idx="938">
                  <c:v>9.6548646688460998E-2</c:v>
                </c:pt>
                <c:pt idx="939">
                  <c:v>9.5497764647007002E-2</c:v>
                </c:pt>
                <c:pt idx="940">
                  <c:v>9.4566702842712E-2</c:v>
                </c:pt>
                <c:pt idx="941">
                  <c:v>9.3514755368233005E-2</c:v>
                </c:pt>
                <c:pt idx="942">
                  <c:v>9.2544466257095004E-2</c:v>
                </c:pt>
                <c:pt idx="943">
                  <c:v>9.1507367789744998E-2</c:v>
                </c:pt>
                <c:pt idx="944">
                  <c:v>9.0529657900333002E-2</c:v>
                </c:pt>
                <c:pt idx="945">
                  <c:v>8.9540272951126001E-2</c:v>
                </c:pt>
                <c:pt idx="946">
                  <c:v>8.8512659072876004E-2</c:v>
                </c:pt>
                <c:pt idx="947">
                  <c:v>8.7533935904502994E-2</c:v>
                </c:pt>
                <c:pt idx="948">
                  <c:v>8.6507447063922993E-2</c:v>
                </c:pt>
                <c:pt idx="949">
                  <c:v>8.5557304322720004E-2</c:v>
                </c:pt>
                <c:pt idx="950">
                  <c:v>8.4560491144656996E-2</c:v>
                </c:pt>
                <c:pt idx="951">
                  <c:v>8.3513848483561998E-2</c:v>
                </c:pt>
                <c:pt idx="952">
                  <c:v>8.2511752843857006E-2</c:v>
                </c:pt>
                <c:pt idx="953">
                  <c:v>8.1513881683349998E-2</c:v>
                </c:pt>
                <c:pt idx="954">
                  <c:v>8.0563738942145996E-2</c:v>
                </c:pt>
                <c:pt idx="955">
                  <c:v>7.9540424048901007E-2</c:v>
                </c:pt>
                <c:pt idx="956">
                  <c:v>7.8557409346104001E-2</c:v>
                </c:pt>
                <c:pt idx="957">
                  <c:v>7.7565908432007002E-2</c:v>
                </c:pt>
                <c:pt idx="958">
                  <c:v>7.6524563133717E-2</c:v>
                </c:pt>
                <c:pt idx="959">
                  <c:v>7.5541540980338995E-2</c:v>
                </c:pt>
                <c:pt idx="960">
                  <c:v>7.4537321925163005E-2</c:v>
                </c:pt>
                <c:pt idx="961">
                  <c:v>7.3570206761360002E-2</c:v>
                </c:pt>
                <c:pt idx="962">
                  <c:v>7.2519324719906006E-2</c:v>
                </c:pt>
                <c:pt idx="963">
                  <c:v>7.1523584425448997E-2</c:v>
                </c:pt>
                <c:pt idx="964">
                  <c:v>7.0561774075031003E-2</c:v>
                </c:pt>
                <c:pt idx="965">
                  <c:v>6.9546945393084994E-2</c:v>
                </c:pt>
                <c:pt idx="966">
                  <c:v>6.8500295281409995E-2</c:v>
                </c:pt>
                <c:pt idx="967">
                  <c:v>6.7549094557761993E-2</c:v>
                </c:pt>
                <c:pt idx="968">
                  <c:v>6.6541686654091006E-2</c:v>
                </c:pt>
                <c:pt idx="969">
                  <c:v>6.5548062324523995E-2</c:v>
                </c:pt>
                <c:pt idx="970">
                  <c:v>6.4477026462555001E-2</c:v>
                </c:pt>
                <c:pt idx="971">
                  <c:v>6.3532181084155995E-2</c:v>
                </c:pt>
                <c:pt idx="972">
                  <c:v>6.2519475817679998E-2</c:v>
                </c:pt>
                <c:pt idx="973">
                  <c:v>6.1547070741652998E-2</c:v>
                </c:pt>
                <c:pt idx="974">
                  <c:v>6.0535416007042001E-2</c:v>
                </c:pt>
                <c:pt idx="975">
                  <c:v>5.9490896761417E-2</c:v>
                </c:pt>
                <c:pt idx="976">
                  <c:v>5.8506812900305002E-2</c:v>
                </c:pt>
                <c:pt idx="977">
                  <c:v>5.7517431676388002E-2</c:v>
                </c:pt>
                <c:pt idx="978">
                  <c:v>5.6522753089665999E-2</c:v>
                </c:pt>
                <c:pt idx="979">
                  <c:v>5.5555637925863002E-2</c:v>
                </c:pt>
                <c:pt idx="980">
                  <c:v>5.4522778838873E-2</c:v>
                </c:pt>
                <c:pt idx="981">
                  <c:v>5.3509015589951997E-2</c:v>
                </c:pt>
                <c:pt idx="982">
                  <c:v>5.2517514675855997E-2</c:v>
                </c:pt>
                <c:pt idx="983">
                  <c:v>5.147935077548E-2</c:v>
                </c:pt>
                <c:pt idx="984">
                  <c:v>5.0503756850958002E-2</c:v>
                </c:pt>
                <c:pt idx="985">
                  <c:v>4.9517557024955999E-2</c:v>
                </c:pt>
                <c:pt idx="986">
                  <c:v>4.8534542322159001E-2</c:v>
                </c:pt>
                <c:pt idx="987">
                  <c:v>4.7523953020573002E-2</c:v>
                </c:pt>
                <c:pt idx="988">
                  <c:v>4.6528209000826E-2</c:v>
                </c:pt>
                <c:pt idx="989">
                  <c:v>4.5539889484643999E-2</c:v>
                </c:pt>
                <c:pt idx="990">
                  <c:v>4.4518698006868002E-2</c:v>
                </c:pt>
                <c:pt idx="991">
                  <c:v>4.3538860976696001E-2</c:v>
                </c:pt>
                <c:pt idx="992">
                  <c:v>4.2542058974503999E-2</c:v>
                </c:pt>
                <c:pt idx="993">
                  <c:v>4.1539955884218001E-2</c:v>
                </c:pt>
                <c:pt idx="994">
                  <c:v>4.0475279092789002E-2</c:v>
                </c:pt>
                <c:pt idx="995">
                  <c:v>3.9525136351585E-2</c:v>
                </c:pt>
                <c:pt idx="996">
                  <c:v>3.8568630814552002E-2</c:v>
                </c:pt>
                <c:pt idx="997">
                  <c:v>3.7521984428167003E-2</c:v>
                </c:pt>
                <c:pt idx="998">
                  <c:v>3.6515641957521001E-2</c:v>
                </c:pt>
                <c:pt idx="999">
                  <c:v>3.5507168620825001E-2</c:v>
                </c:pt>
                <c:pt idx="1000">
                  <c:v>3.4530516713857998E-2</c:v>
                </c:pt>
                <c:pt idx="1001">
                  <c:v>3.3550679683684997E-2</c:v>
                </c:pt>
                <c:pt idx="1002">
                  <c:v>3.2542210072278997E-2</c:v>
                </c:pt>
                <c:pt idx="1003">
                  <c:v>3.1563438475132002E-2</c:v>
                </c:pt>
                <c:pt idx="1004">
                  <c:v>3.0548607930541E-2</c:v>
                </c:pt>
                <c:pt idx="1005">
                  <c:v>2.9550742357969E-2</c:v>
                </c:pt>
                <c:pt idx="1006">
                  <c:v>2.8237294405698998E-2</c:v>
                </c:pt>
                <c:pt idx="1007">
                  <c:v>2.6953751221299001E-2</c:v>
                </c:pt>
                <c:pt idx="1008">
                  <c:v>2.5983458384871001E-2</c:v>
                </c:pt>
                <c:pt idx="1009">
                  <c:v>2.4952718988061E-2</c:v>
                </c:pt>
                <c:pt idx="1010">
                  <c:v>2.4000456556677999E-2</c:v>
                </c:pt>
                <c:pt idx="1011">
                  <c:v>2.2981386631727E-2</c:v>
                </c:pt>
                <c:pt idx="1012">
                  <c:v>2.198245935142E-2</c:v>
                </c:pt>
                <c:pt idx="1013">
                  <c:v>2.0949603989720001E-2</c:v>
                </c:pt>
                <c:pt idx="1014">
                  <c:v>1.9942194223404E-2</c:v>
                </c:pt>
                <c:pt idx="1015">
                  <c:v>1.8989929929375999E-2</c:v>
                </c:pt>
                <c:pt idx="1016">
                  <c:v>1.7963435500859999E-2</c:v>
                </c:pt>
                <c:pt idx="1017">
                  <c:v>1.6959207132458999E-2</c:v>
                </c:pt>
                <c:pt idx="1018">
                  <c:v>1.5952862799168001E-2</c:v>
                </c:pt>
                <c:pt idx="1019">
                  <c:v>1.4938030391932E-2</c:v>
                </c:pt>
                <c:pt idx="1020">
                  <c:v>1.3970918953419001E-2</c:v>
                </c:pt>
                <c:pt idx="1021">
                  <c:v>1.2993146665393999E-2</c:v>
                </c:pt>
                <c:pt idx="1022">
                  <c:v>1.1948681436479E-2</c:v>
                </c:pt>
                <c:pt idx="1023">
                  <c:v>1.1009140871465E-2</c:v>
                </c:pt>
                <c:pt idx="1024">
                  <c:v>9.9550755694509992E-3</c:v>
                </c:pt>
                <c:pt idx="1025">
                  <c:v>8.9508481323719996E-3</c:v>
                </c:pt>
                <c:pt idx="1026">
                  <c:v>7.9222321510309997E-3</c:v>
                </c:pt>
                <c:pt idx="1027">
                  <c:v>6.9498186931010002E-3</c:v>
                </c:pt>
                <c:pt idx="1028">
                  <c:v>5.9190820902589999E-3</c:v>
                </c:pt>
                <c:pt idx="1029">
                  <c:v>4.9487892538309999E-3</c:v>
                </c:pt>
                <c:pt idx="1030">
                  <c:v>3.941381815821E-3</c:v>
                </c:pt>
                <c:pt idx="1031">
                  <c:v>2.9848748818039998E-3</c:v>
                </c:pt>
                <c:pt idx="1032">
                  <c:v>1.9435334252190001E-3</c:v>
                </c:pt>
                <c:pt idx="1033">
                  <c:v>9.6051610307800004E-4</c:v>
                </c:pt>
                <c:pt idx="1034">
                  <c:v>-1.8259861463000001E-5</c:v>
                </c:pt>
                <c:pt idx="1035">
                  <c:v>-1.016124035232E-3</c:v>
                </c:pt>
                <c:pt idx="1036">
                  <c:v>-2.0351966377350002E-3</c:v>
                </c:pt>
                <c:pt idx="1037">
                  <c:v>-3.02457739599E-3</c:v>
                </c:pt>
                <c:pt idx="1038">
                  <c:v>-4.1295452974740004E-3</c:v>
                </c:pt>
                <c:pt idx="1039">
                  <c:v>-5.1517989486460003E-3</c:v>
                </c:pt>
                <c:pt idx="1040">
                  <c:v>-6.1104274354879997E-3</c:v>
                </c:pt>
                <c:pt idx="1041">
                  <c:v>-7.0467861369250002E-3</c:v>
                </c:pt>
                <c:pt idx="1042">
                  <c:v>-8.0934297293419992E-3</c:v>
                </c:pt>
                <c:pt idx="1043">
                  <c:v>-9.0976562350990001E-3</c:v>
                </c:pt>
                <c:pt idx="1044">
                  <c:v>-1.0085975751281E-2</c:v>
                </c:pt>
                <c:pt idx="1045">
                  <c:v>-1.1093385517597001E-2</c:v>
                </c:pt>
                <c:pt idx="1046">
                  <c:v>-1.2094430625439001E-2</c:v>
                </c:pt>
                <c:pt idx="1047">
                  <c:v>-1.3077449053525999E-2</c:v>
                </c:pt>
                <c:pt idx="1048">
                  <c:v>-1.4119852334261E-2</c:v>
                </c:pt>
                <c:pt idx="1049">
                  <c:v>-1.5063633210957E-2</c:v>
                </c:pt>
                <c:pt idx="1050">
                  <c:v>-1.6104973852634E-2</c:v>
                </c:pt>
                <c:pt idx="1051">
                  <c:v>-1.7082691192627002E-2</c:v>
                </c:pt>
                <c:pt idx="1052">
                  <c:v>-1.804343983531E-2</c:v>
                </c:pt>
                <c:pt idx="1053">
                  <c:v>-1.9085843116045002E-2</c:v>
                </c:pt>
                <c:pt idx="1054">
                  <c:v>-2.0041286945343E-2</c:v>
                </c:pt>
                <c:pt idx="1055">
                  <c:v>-2.1094294264913001E-2</c:v>
                </c:pt>
                <c:pt idx="1056">
                  <c:v>-2.2083677351475001E-2</c:v>
                </c:pt>
                <c:pt idx="1057">
                  <c:v>-2.3074116557837001E-2</c:v>
                </c:pt>
                <c:pt idx="1058">
                  <c:v>-2.4053955450653999E-2</c:v>
                </c:pt>
                <c:pt idx="1059">
                  <c:v>-2.5086812674999001E-2</c:v>
                </c:pt>
                <c:pt idx="1060">
                  <c:v>-2.6062410324812001E-2</c:v>
                </c:pt>
                <c:pt idx="1061">
                  <c:v>-2.7075117453933002E-2</c:v>
                </c:pt>
                <c:pt idx="1062">
                  <c:v>-2.8065558522940001E-2</c:v>
                </c:pt>
                <c:pt idx="1063">
                  <c:v>-2.9077207669615999E-2</c:v>
                </c:pt>
                <c:pt idx="1064">
                  <c:v>-3.0040081590413999E-2</c:v>
                </c:pt>
                <c:pt idx="1065">
                  <c:v>-3.104642778635E-2</c:v>
                </c:pt>
                <c:pt idx="1066">
                  <c:v>-3.2085645943879998E-2</c:v>
                </c:pt>
                <c:pt idx="1067">
                  <c:v>-3.3121686428784998E-2</c:v>
                </c:pt>
                <c:pt idx="1068">
                  <c:v>-3.4063346683979E-2</c:v>
                </c:pt>
                <c:pt idx="1069">
                  <c:v>-3.5069696605206001E-2</c:v>
                </c:pt>
                <c:pt idx="1070">
                  <c:v>-3.6068618297577001E-2</c:v>
                </c:pt>
                <c:pt idx="1071">
                  <c:v>-3.7105720490217001E-2</c:v>
                </c:pt>
                <c:pt idx="1072">
                  <c:v>-3.8095101714134001E-2</c:v>
                </c:pt>
                <c:pt idx="1073">
                  <c:v>-3.9070695638656998E-2</c:v>
                </c:pt>
                <c:pt idx="1074">
                  <c:v>-4.0067497640848E-2</c:v>
                </c:pt>
                <c:pt idx="1075">
                  <c:v>-4.1070666164159997E-2</c:v>
                </c:pt>
                <c:pt idx="1076">
                  <c:v>-4.2070649564265997E-2</c:v>
                </c:pt>
                <c:pt idx="1077">
                  <c:v>-4.3098203837872003E-2</c:v>
                </c:pt>
                <c:pt idx="1078">
                  <c:v>-4.4090770184994001E-2</c:v>
                </c:pt>
                <c:pt idx="1079">
                  <c:v>-4.5070603489876002E-2</c:v>
                </c:pt>
                <c:pt idx="1080">
                  <c:v>-4.6103462576865997E-2</c:v>
                </c:pt>
                <c:pt idx="1081">
                  <c:v>-4.7054667025804998E-2</c:v>
                </c:pt>
                <c:pt idx="1082">
                  <c:v>-4.8059955239296001E-2</c:v>
                </c:pt>
                <c:pt idx="1083">
                  <c:v>-4.9041915684938001E-2</c:v>
                </c:pt>
                <c:pt idx="1084">
                  <c:v>-5.0029173493385003E-2</c:v>
                </c:pt>
                <c:pt idx="1085">
                  <c:v>-5.1082178950310003E-2</c:v>
                </c:pt>
                <c:pt idx="1086">
                  <c:v>-5.2077922970056999E-2</c:v>
                </c:pt>
                <c:pt idx="1087">
                  <c:v>-5.3074728697538001E-2</c:v>
                </c:pt>
                <c:pt idx="1088">
                  <c:v>-5.4123491048812998E-2</c:v>
                </c:pt>
                <c:pt idx="1089">
                  <c:v>-5.5087417364119998E-2</c:v>
                </c:pt>
                <c:pt idx="1090">
                  <c:v>-5.6019537150859999E-2</c:v>
                </c:pt>
                <c:pt idx="1091">
                  <c:v>-5.7099059224129001E-2</c:v>
                </c:pt>
                <c:pt idx="1092">
                  <c:v>-5.8093737810849998E-2</c:v>
                </c:pt>
                <c:pt idx="1093">
                  <c:v>-5.9077821671963002E-2</c:v>
                </c:pt>
                <c:pt idx="1094">
                  <c:v>-6.0080986469983999E-2</c:v>
                </c:pt>
                <c:pt idx="1095">
                  <c:v>-6.1086274683475002E-2</c:v>
                </c:pt>
                <c:pt idx="1096">
                  <c:v>-6.2069293111562999E-2</c:v>
                </c:pt>
                <c:pt idx="1097">
                  <c:v>-6.3075415790080996E-2</c:v>
                </c:pt>
                <c:pt idx="1098">
                  <c:v>-6.4061842858791004E-2</c:v>
                </c:pt>
                <c:pt idx="1099">
                  <c:v>-6.5103180706500993E-2</c:v>
                </c:pt>
                <c:pt idx="1100">
                  <c:v>-6.6037423908709994E-2</c:v>
                </c:pt>
                <c:pt idx="1101">
                  <c:v>-6.7089363932610002E-2</c:v>
                </c:pt>
                <c:pt idx="1102">
                  <c:v>-6.8037383258343007E-2</c:v>
                </c:pt>
                <c:pt idx="1103">
                  <c:v>-6.9053284823895E-2</c:v>
                </c:pt>
                <c:pt idx="1104">
                  <c:v>-7.0055380463600006E-2</c:v>
                </c:pt>
                <c:pt idx="1105">
                  <c:v>-7.1089304983616E-2</c:v>
                </c:pt>
                <c:pt idx="1106">
                  <c:v>-7.2112612426281003E-2</c:v>
                </c:pt>
                <c:pt idx="1107">
                  <c:v>-7.3045797646046004E-2</c:v>
                </c:pt>
                <c:pt idx="1108">
                  <c:v>-7.4047900736331995E-2</c:v>
                </c:pt>
                <c:pt idx="1109">
                  <c:v>-7.5095601379870994E-2</c:v>
                </c:pt>
                <c:pt idx="1110">
                  <c:v>-7.6063774526118996E-2</c:v>
                </c:pt>
                <c:pt idx="1111">
                  <c:v>-7.7070124447345997E-2</c:v>
                </c:pt>
                <c:pt idx="1112">
                  <c:v>-7.8100860118865995E-2</c:v>
                </c:pt>
                <c:pt idx="1113">
                  <c:v>-7.9071156680583995E-2</c:v>
                </c:pt>
                <c:pt idx="1114">
                  <c:v>-8.0066904425621005E-2</c:v>
                </c:pt>
                <c:pt idx="1115">
                  <c:v>-8.1091277301310993E-2</c:v>
                </c:pt>
                <c:pt idx="1116">
                  <c:v>-8.2085952162743003E-2</c:v>
                </c:pt>
                <c:pt idx="1117">
                  <c:v>-8.3038210868835005E-2</c:v>
                </c:pt>
                <c:pt idx="1118">
                  <c:v>-8.4063656628132005E-2</c:v>
                </c:pt>
                <c:pt idx="1119">
                  <c:v>-8.5044547915458998E-2</c:v>
                </c:pt>
                <c:pt idx="1120">
                  <c:v>-8.6073167622088997E-2</c:v>
                </c:pt>
                <c:pt idx="1121">
                  <c:v>-8.7030738592147994E-2</c:v>
                </c:pt>
                <c:pt idx="1122">
                  <c:v>-8.8073141872882996E-2</c:v>
                </c:pt>
                <c:pt idx="1123">
                  <c:v>-8.9110247790813002E-2</c:v>
                </c:pt>
                <c:pt idx="1124">
                  <c:v>-9.0058267116547006E-2</c:v>
                </c:pt>
                <c:pt idx="1125">
                  <c:v>-9.1074153780937001E-2</c:v>
                </c:pt>
                <c:pt idx="1126">
                  <c:v>-9.2067770659923998E-2</c:v>
                </c:pt>
                <c:pt idx="1127">
                  <c:v>-9.3070946633816001E-2</c:v>
                </c:pt>
                <c:pt idx="1128">
                  <c:v>-9.4068802893161996E-2</c:v>
                </c:pt>
                <c:pt idx="1129">
                  <c:v>-9.5077283680438995E-2</c:v>
                </c:pt>
                <c:pt idx="1130">
                  <c:v>-9.6077263355255002E-2</c:v>
                </c:pt>
                <c:pt idx="1131">
                  <c:v>-9.7086787223816001E-2</c:v>
                </c:pt>
                <c:pt idx="1132">
                  <c:v>-9.8076179623604001E-2</c:v>
                </c:pt>
                <c:pt idx="1133">
                  <c:v>-9.9060259759426006E-2</c:v>
                </c:pt>
                <c:pt idx="1134">
                  <c:v>-0.100092053413391</c:v>
                </c:pt>
                <c:pt idx="1135">
                  <c:v>-0.101087801158428</c:v>
                </c:pt>
                <c:pt idx="1136">
                  <c:v>-0.102025218307972</c:v>
                </c:pt>
                <c:pt idx="1137">
                  <c:v>-0.103061251342297</c:v>
                </c:pt>
                <c:pt idx="1138">
                  <c:v>-0.104060180485249</c:v>
                </c:pt>
                <c:pt idx="1139">
                  <c:v>-0.105005018413067</c:v>
                </c:pt>
                <c:pt idx="1140">
                  <c:v>-0.106132254004478</c:v>
                </c:pt>
                <c:pt idx="1141">
                  <c:v>-0.107111036777496</c:v>
                </c:pt>
                <c:pt idx="1142">
                  <c:v>-0.10804209113120999</c:v>
                </c:pt>
                <c:pt idx="1143">
                  <c:v>-0.109059028327465</c:v>
                </c:pt>
                <c:pt idx="1144">
                  <c:v>-0.110013417899609</c:v>
                </c:pt>
                <c:pt idx="1145">
                  <c:v>-0.111065365374088</c:v>
                </c:pt>
                <c:pt idx="1146">
                  <c:v>-0.112063236534595</c:v>
                </c:pt>
                <c:pt idx="1147">
                  <c:v>-0.113045193254948</c:v>
                </c:pt>
                <c:pt idx="1148">
                  <c:v>-0.114143796265125</c:v>
                </c:pt>
                <c:pt idx="1149">
                  <c:v>-0.115039870142937</c:v>
                </c:pt>
                <c:pt idx="1150">
                  <c:v>-0.116065286099911</c:v>
                </c:pt>
                <c:pt idx="1151">
                  <c:v>-0.117104522883892</c:v>
                </c:pt>
                <c:pt idx="1152">
                  <c:v>-0.118028156459332</c:v>
                </c:pt>
                <c:pt idx="1153">
                  <c:v>-0.119056768715382</c:v>
                </c:pt>
                <c:pt idx="1154">
                  <c:v>-0.120097056031227</c:v>
                </c:pt>
                <c:pt idx="1155">
                  <c:v>-0.12105355411768</c:v>
                </c:pt>
                <c:pt idx="1156">
                  <c:v>-0.1221012622118</c:v>
                </c:pt>
                <c:pt idx="1157">
                  <c:v>-0.123047165572643</c:v>
                </c:pt>
                <c:pt idx="1158">
                  <c:v>-0.124078959226608</c:v>
                </c:pt>
                <c:pt idx="1159">
                  <c:v>-0.12510651350021401</c:v>
                </c:pt>
                <c:pt idx="1160">
                  <c:v>-0.12603226304054299</c:v>
                </c:pt>
                <c:pt idx="1161">
                  <c:v>-0.127046048641205</c:v>
                </c:pt>
                <c:pt idx="1162">
                  <c:v>-0.12802375853061701</c:v>
                </c:pt>
                <c:pt idx="1163">
                  <c:v>-0.12901632487773901</c:v>
                </c:pt>
                <c:pt idx="1164">
                  <c:v>-0.130093708634377</c:v>
                </c:pt>
                <c:pt idx="1165">
                  <c:v>-0.13107354938983901</c:v>
                </c:pt>
                <c:pt idx="1166">
                  <c:v>-0.132048085331917</c:v>
                </c:pt>
                <c:pt idx="1167">
                  <c:v>-0.133083075284958</c:v>
                </c:pt>
                <c:pt idx="1168">
                  <c:v>-0.13407881557941401</c:v>
                </c:pt>
                <c:pt idx="1169">
                  <c:v>-0.13500031828880299</c:v>
                </c:pt>
                <c:pt idx="1170">
                  <c:v>-0.13611695170402499</c:v>
                </c:pt>
                <c:pt idx="1171">
                  <c:v>-0.136996060609818</c:v>
                </c:pt>
                <c:pt idx="1172">
                  <c:v>-0.138080894947052</c:v>
                </c:pt>
                <c:pt idx="1173">
                  <c:v>-0.139090701937675</c:v>
                </c:pt>
                <c:pt idx="1174">
                  <c:v>-0.140063881874084</c:v>
                </c:pt>
                <c:pt idx="1175">
                  <c:v>-0.14107128977775599</c:v>
                </c:pt>
                <c:pt idx="1176">
                  <c:v>-0.14209035038948101</c:v>
                </c:pt>
                <c:pt idx="1177">
                  <c:v>-0.14306063950061801</c:v>
                </c:pt>
                <c:pt idx="1178">
                  <c:v>-0.144083961844444</c:v>
                </c:pt>
                <c:pt idx="1179">
                  <c:v>-0.14502139389514901</c:v>
                </c:pt>
                <c:pt idx="1180">
                  <c:v>-0.14608605206012701</c:v>
                </c:pt>
                <c:pt idx="1181">
                  <c:v>-0.14703409373760201</c:v>
                </c:pt>
                <c:pt idx="1182">
                  <c:v>-0.148071184754372</c:v>
                </c:pt>
                <c:pt idx="1183">
                  <c:v>-0.14909660816192599</c:v>
                </c:pt>
                <c:pt idx="1184">
                  <c:v>-0.15001493692398099</c:v>
                </c:pt>
                <c:pt idx="1185">
                  <c:v>-0.15111249685287501</c:v>
                </c:pt>
                <c:pt idx="1186">
                  <c:v>-0.152053087949753</c:v>
                </c:pt>
                <c:pt idx="1187">
                  <c:v>-0.15305732190609</c:v>
                </c:pt>
                <c:pt idx="1188">
                  <c:v>-0.15405517816543601</c:v>
                </c:pt>
                <c:pt idx="1189">
                  <c:v>-0.15503394603729201</c:v>
                </c:pt>
                <c:pt idx="1190">
                  <c:v>-0.15603394806384999</c:v>
                </c:pt>
                <c:pt idx="1191">
                  <c:v>-0.157039240002632</c:v>
                </c:pt>
                <c:pt idx="1192">
                  <c:v>-0.15800741314888</c:v>
                </c:pt>
                <c:pt idx="1193">
                  <c:v>-0.15905511379241899</c:v>
                </c:pt>
                <c:pt idx="1194">
                  <c:v>-0.16006357967853499</c:v>
                </c:pt>
                <c:pt idx="1195">
                  <c:v>-0.16101054847240401</c:v>
                </c:pt>
                <c:pt idx="1196">
                  <c:v>-0.16205717623233801</c:v>
                </c:pt>
                <c:pt idx="1197">
                  <c:v>-0.163033843040466</c:v>
                </c:pt>
                <c:pt idx="1198">
                  <c:v>-0.16403594613075301</c:v>
                </c:pt>
                <c:pt idx="1199">
                  <c:v>-0.16506563127040899</c:v>
                </c:pt>
                <c:pt idx="1200">
                  <c:v>-0.16605818271636999</c:v>
                </c:pt>
                <c:pt idx="1201">
                  <c:v>-0.16702316701412201</c:v>
                </c:pt>
                <c:pt idx="1202">
                  <c:v>-0.16809102892875699</c:v>
                </c:pt>
                <c:pt idx="1203">
                  <c:v>-0.16917054355144501</c:v>
                </c:pt>
                <c:pt idx="1204">
                  <c:v>-0.170020997524261</c:v>
                </c:pt>
                <c:pt idx="1205">
                  <c:v>-0.171101585030556</c:v>
                </c:pt>
                <c:pt idx="1206">
                  <c:v>-0.172082483768463</c:v>
                </c:pt>
                <c:pt idx="1207">
                  <c:v>-0.17304746806621599</c:v>
                </c:pt>
                <c:pt idx="1208">
                  <c:v>-0.174014583230019</c:v>
                </c:pt>
                <c:pt idx="1209">
                  <c:v>-0.17509305477142301</c:v>
                </c:pt>
                <c:pt idx="1210">
                  <c:v>-0.176049560308456</c:v>
                </c:pt>
                <c:pt idx="1211">
                  <c:v>-0.177070736885071</c:v>
                </c:pt>
                <c:pt idx="1212">
                  <c:v>-0.17800073325634</c:v>
                </c:pt>
                <c:pt idx="1213">
                  <c:v>-0.17907178401946999</c:v>
                </c:pt>
                <c:pt idx="1214">
                  <c:v>-0.18004629015922499</c:v>
                </c:pt>
                <c:pt idx="1215">
                  <c:v>-0.18104101717472099</c:v>
                </c:pt>
                <c:pt idx="1216">
                  <c:v>-0.18212155997753099</c:v>
                </c:pt>
                <c:pt idx="1217">
                  <c:v>-0.183092921972275</c:v>
                </c:pt>
                <c:pt idx="1218">
                  <c:v>-0.184061110019684</c:v>
                </c:pt>
                <c:pt idx="1219">
                  <c:v>-0.185111984610558</c:v>
                </c:pt>
                <c:pt idx="1220">
                  <c:v>-0.186012282967567</c:v>
                </c:pt>
                <c:pt idx="1221">
                  <c:v>-0.18712043762207001</c:v>
                </c:pt>
                <c:pt idx="1222">
                  <c:v>-0.188107684254646</c:v>
                </c:pt>
                <c:pt idx="1223">
                  <c:v>-0.18901436030864699</c:v>
                </c:pt>
                <c:pt idx="1224">
                  <c:v>-0.19008751213550601</c:v>
                </c:pt>
                <c:pt idx="1225">
                  <c:v>-0.19101750850677501</c:v>
                </c:pt>
                <c:pt idx="1226">
                  <c:v>-0.19203977286815599</c:v>
                </c:pt>
                <c:pt idx="1227">
                  <c:v>-0.193083241581917</c:v>
                </c:pt>
                <c:pt idx="1228">
                  <c:v>-0.19407896697521199</c:v>
                </c:pt>
                <c:pt idx="1229">
                  <c:v>-0.19507364928722401</c:v>
                </c:pt>
                <c:pt idx="1230">
                  <c:v>-0.19609379768371599</c:v>
                </c:pt>
                <c:pt idx="1231">
                  <c:v>-0.19706833362579301</c:v>
                </c:pt>
                <c:pt idx="1232">
                  <c:v>-0.19808845221996299</c:v>
                </c:pt>
                <c:pt idx="1233">
                  <c:v>-0.19911602139473</c:v>
                </c:pt>
                <c:pt idx="1234">
                  <c:v>-0.20005130767822299</c:v>
                </c:pt>
                <c:pt idx="1235">
                  <c:v>-0.20108100771904</c:v>
                </c:pt>
                <c:pt idx="1236">
                  <c:v>-0.20208629965782199</c:v>
                </c:pt>
                <c:pt idx="1237">
                  <c:v>-0.203025788068771</c:v>
                </c:pt>
                <c:pt idx="1238">
                  <c:v>-0.20405125617980999</c:v>
                </c:pt>
                <c:pt idx="1239">
                  <c:v>-0.20503215491771701</c:v>
                </c:pt>
                <c:pt idx="1240">
                  <c:v>-0.206053361296654</c:v>
                </c:pt>
                <c:pt idx="1241">
                  <c:v>-0.20705014467239399</c:v>
                </c:pt>
                <c:pt idx="1242">
                  <c:v>-0.20805224776268</c:v>
                </c:pt>
                <c:pt idx="1243">
                  <c:v>-0.209074527025223</c:v>
                </c:pt>
                <c:pt idx="1244">
                  <c:v>-0.21006177365779899</c:v>
                </c:pt>
                <c:pt idx="1245">
                  <c:v>-0.211023584008217</c:v>
                </c:pt>
                <c:pt idx="1246">
                  <c:v>-0.21207657456397999</c:v>
                </c:pt>
                <c:pt idx="1247">
                  <c:v>-0.21308399736881301</c:v>
                </c:pt>
                <c:pt idx="1248">
                  <c:v>-0.21401928365230599</c:v>
                </c:pt>
                <c:pt idx="1249">
                  <c:v>-0.21507385373115501</c:v>
                </c:pt>
                <c:pt idx="1250">
                  <c:v>-0.216005474328995</c:v>
                </c:pt>
                <c:pt idx="1251">
                  <c:v>-0.21710301935672799</c:v>
                </c:pt>
                <c:pt idx="1252">
                  <c:v>-0.21802347898483301</c:v>
                </c:pt>
                <c:pt idx="1253">
                  <c:v>-0.219026640057564</c:v>
                </c:pt>
                <c:pt idx="1254">
                  <c:v>-0.22004783153533899</c:v>
                </c:pt>
                <c:pt idx="1255">
                  <c:v>-0.221047818660736</c:v>
                </c:pt>
                <c:pt idx="1256">
                  <c:v>-0.222114622592926</c:v>
                </c:pt>
                <c:pt idx="1257">
                  <c:v>-0.223032921552658</c:v>
                </c:pt>
                <c:pt idx="1258">
                  <c:v>-0.22406788170337699</c:v>
                </c:pt>
                <c:pt idx="1259">
                  <c:v>-0.22509124875068701</c:v>
                </c:pt>
                <c:pt idx="1260">
                  <c:v>-0.22604881227016399</c:v>
                </c:pt>
                <c:pt idx="1261">
                  <c:v>-0.22707320749759699</c:v>
                </c:pt>
                <c:pt idx="1262">
                  <c:v>-0.228109210729599</c:v>
                </c:pt>
                <c:pt idx="1263">
                  <c:v>-0.229037091135979</c:v>
                </c:pt>
                <c:pt idx="1264">
                  <c:v>-0.23004238307475999</c:v>
                </c:pt>
                <c:pt idx="1265">
                  <c:v>-0.231042355298996</c:v>
                </c:pt>
                <c:pt idx="1266">
                  <c:v>-0.232075214385986</c:v>
                </c:pt>
                <c:pt idx="1267">
                  <c:v>-0.233135685324669</c:v>
                </c:pt>
                <c:pt idx="1268">
                  <c:v>-0.234011575579643</c:v>
                </c:pt>
                <c:pt idx="1269">
                  <c:v>-0.235074117779732</c:v>
                </c:pt>
                <c:pt idx="1270">
                  <c:v>-0.23605607450008401</c:v>
                </c:pt>
                <c:pt idx="1271">
                  <c:v>-0.23706136643886599</c:v>
                </c:pt>
                <c:pt idx="1272">
                  <c:v>-0.23808255791664101</c:v>
                </c:pt>
                <c:pt idx="1273">
                  <c:v>-0.239087849855423</c:v>
                </c:pt>
                <c:pt idx="1274">
                  <c:v>-0.23999875783920299</c:v>
                </c:pt>
                <c:pt idx="1275">
                  <c:v>-0.24109627306461301</c:v>
                </c:pt>
                <c:pt idx="1276">
                  <c:v>-0.24206021428108199</c:v>
                </c:pt>
                <c:pt idx="1277">
                  <c:v>-0.24310900270938901</c:v>
                </c:pt>
                <c:pt idx="1278">
                  <c:v>-0.244062304496765</c:v>
                </c:pt>
                <c:pt idx="1279">
                  <c:v>-0.245066538453102</c:v>
                </c:pt>
                <c:pt idx="1280">
                  <c:v>-0.24604003131389601</c:v>
                </c:pt>
                <c:pt idx="1281">
                  <c:v>-0.247051671147346</c:v>
                </c:pt>
                <c:pt idx="1282">
                  <c:v>-0.24808134138584101</c:v>
                </c:pt>
                <c:pt idx="1283">
                  <c:v>-0.249066516757011</c:v>
                </c:pt>
                <c:pt idx="1284">
                  <c:v>-0.25009724497795099</c:v>
                </c:pt>
                <c:pt idx="1285">
                  <c:v>-0.25106433033943198</c:v>
                </c:pt>
                <c:pt idx="1286">
                  <c:v>-0.25210356712341297</c:v>
                </c:pt>
                <c:pt idx="1287">
                  <c:v>-0.25302612781524703</c:v>
                </c:pt>
                <c:pt idx="1288">
                  <c:v>-0.25408124923706099</c:v>
                </c:pt>
                <c:pt idx="1289">
                  <c:v>-0.25503140687942499</c:v>
                </c:pt>
                <c:pt idx="1290">
                  <c:v>-0.25606638193130499</c:v>
                </c:pt>
                <c:pt idx="1291">
                  <c:v>-0.25702926516532898</c:v>
                </c:pt>
                <c:pt idx="1292">
                  <c:v>-0.25815224647522</c:v>
                </c:pt>
                <c:pt idx="1293">
                  <c:v>-0.259088605642319</c:v>
                </c:pt>
                <c:pt idx="1294">
                  <c:v>-0.26001012325286899</c:v>
                </c:pt>
                <c:pt idx="1295">
                  <c:v>-0.26105466485023499</c:v>
                </c:pt>
                <c:pt idx="1296">
                  <c:v>-0.26204296946525601</c:v>
                </c:pt>
                <c:pt idx="1297">
                  <c:v>-0.263100236654282</c:v>
                </c:pt>
                <c:pt idx="1298">
                  <c:v>-0.26407051086425798</c:v>
                </c:pt>
                <c:pt idx="1299">
                  <c:v>-0.26509699225425698</c:v>
                </c:pt>
                <c:pt idx="1300">
                  <c:v>-0.26604184508323703</c:v>
                </c:pt>
                <c:pt idx="1301">
                  <c:v>-0.26705563068389898</c:v>
                </c:pt>
                <c:pt idx="1302">
                  <c:v>-0.26803332567214999</c:v>
                </c:pt>
                <c:pt idx="1303">
                  <c:v>-0.26908636093139598</c:v>
                </c:pt>
                <c:pt idx="1304">
                  <c:v>-0.27001953125</c:v>
                </c:pt>
                <c:pt idx="1305">
                  <c:v>-0.27108314633369401</c:v>
                </c:pt>
                <c:pt idx="1306">
                  <c:v>-0.27206930518150302</c:v>
                </c:pt>
                <c:pt idx="1307">
                  <c:v>-0.27312341332435602</c:v>
                </c:pt>
                <c:pt idx="1308">
                  <c:v>-0.27408096194267301</c:v>
                </c:pt>
                <c:pt idx="1309">
                  <c:v>-0.27505123615264898</c:v>
                </c:pt>
                <c:pt idx="1310">
                  <c:v>-0.27608197927474998</c:v>
                </c:pt>
                <c:pt idx="1311">
                  <c:v>-0.27709046006202698</c:v>
                </c:pt>
                <c:pt idx="1312">
                  <c:v>-0.27806285023689298</c:v>
                </c:pt>
                <c:pt idx="1313">
                  <c:v>-0.27910423278808599</c:v>
                </c:pt>
                <c:pt idx="1314">
                  <c:v>-0.28006175160407998</c:v>
                </c:pt>
                <c:pt idx="1315">
                  <c:v>-0.28107976913452098</c:v>
                </c:pt>
                <c:pt idx="1316">
                  <c:v>-0.28209251165389998</c:v>
                </c:pt>
                <c:pt idx="1317">
                  <c:v>-0.28305533528327897</c:v>
                </c:pt>
                <c:pt idx="1318">
                  <c:v>-0.28411155939102201</c:v>
                </c:pt>
                <c:pt idx="1319">
                  <c:v>-0.28506699204444902</c:v>
                </c:pt>
                <c:pt idx="1320">
                  <c:v>-0.28608819842338601</c:v>
                </c:pt>
                <c:pt idx="1321">
                  <c:v>-0.28702774643897999</c:v>
                </c:pt>
                <c:pt idx="1322">
                  <c:v>-0.28810513019561801</c:v>
                </c:pt>
                <c:pt idx="1323">
                  <c:v>-0.28905636072158802</c:v>
                </c:pt>
                <c:pt idx="1324">
                  <c:v>-0.29009026288986201</c:v>
                </c:pt>
                <c:pt idx="1325">
                  <c:v>-0.29110738635063199</c:v>
                </c:pt>
                <c:pt idx="1326">
                  <c:v>-0.29205417633056602</c:v>
                </c:pt>
                <c:pt idx="1327">
                  <c:v>-0.29305309057235701</c:v>
                </c:pt>
                <c:pt idx="1328">
                  <c:v>-0.29408064484596302</c:v>
                </c:pt>
                <c:pt idx="1329">
                  <c:v>-0.29510608315467801</c:v>
                </c:pt>
                <c:pt idx="1330">
                  <c:v>-0.29604882001876798</c:v>
                </c:pt>
                <c:pt idx="1331">
                  <c:v>-0.29707211256027199</c:v>
                </c:pt>
                <c:pt idx="1332">
                  <c:v>-0.29806575179099998</c:v>
                </c:pt>
                <c:pt idx="1333">
                  <c:v>-0.29905408620834401</c:v>
                </c:pt>
                <c:pt idx="1334">
                  <c:v>-0.30007842183113098</c:v>
                </c:pt>
                <c:pt idx="1335">
                  <c:v>-0.30101904273033098</c:v>
                </c:pt>
                <c:pt idx="1336">
                  <c:v>-0.30202221870422402</c:v>
                </c:pt>
                <c:pt idx="1337">
                  <c:v>-0.30308368802070601</c:v>
                </c:pt>
                <c:pt idx="1338">
                  <c:v>-0.30403169989585899</c:v>
                </c:pt>
                <c:pt idx="1339">
                  <c:v>-0.30506989359855702</c:v>
                </c:pt>
                <c:pt idx="1340">
                  <c:v>-0.30602851510047901</c:v>
                </c:pt>
                <c:pt idx="1341">
                  <c:v>-0.30706983804702798</c:v>
                </c:pt>
                <c:pt idx="1342">
                  <c:v>-0.30805712938308699</c:v>
                </c:pt>
                <c:pt idx="1343">
                  <c:v>-0.309088915586472</c:v>
                </c:pt>
                <c:pt idx="1344">
                  <c:v>-0.31007826328277599</c:v>
                </c:pt>
                <c:pt idx="1345">
                  <c:v>-0.31103053689003002</c:v>
                </c:pt>
                <c:pt idx="1346">
                  <c:v>-0.31206661462783802</c:v>
                </c:pt>
                <c:pt idx="1347">
                  <c:v>-0.31304430961608898</c:v>
                </c:pt>
                <c:pt idx="1348">
                  <c:v>-0.31413334608077997</c:v>
                </c:pt>
                <c:pt idx="1349">
                  <c:v>-0.31499233841896102</c:v>
                </c:pt>
                <c:pt idx="1350">
                  <c:v>-0.316071838140488</c:v>
                </c:pt>
                <c:pt idx="1351">
                  <c:v>-0.31706014275550798</c:v>
                </c:pt>
                <c:pt idx="1352">
                  <c:v>-0.31806755065918002</c:v>
                </c:pt>
                <c:pt idx="1353">
                  <c:v>-0.31908664107322698</c:v>
                </c:pt>
                <c:pt idx="1354">
                  <c:v>-0.32007288932800299</c:v>
                </c:pt>
                <c:pt idx="1355">
                  <c:v>-0.32102513313293501</c:v>
                </c:pt>
                <c:pt idx="1356">
                  <c:v>-0.32208448648452798</c:v>
                </c:pt>
                <c:pt idx="1357">
                  <c:v>-0.32302400469780002</c:v>
                </c:pt>
                <c:pt idx="1358">
                  <c:v>-0.324075937271118</c:v>
                </c:pt>
                <c:pt idx="1359">
                  <c:v>-0.32505577802658098</c:v>
                </c:pt>
                <c:pt idx="1360">
                  <c:v>-0.32605466246604897</c:v>
                </c:pt>
                <c:pt idx="1361">
                  <c:v>-0.32705467939376798</c:v>
                </c:pt>
                <c:pt idx="1362">
                  <c:v>-0.328069537878036</c:v>
                </c:pt>
                <c:pt idx="1363">
                  <c:v>-0.32907164096832298</c:v>
                </c:pt>
                <c:pt idx="1364">
                  <c:v>-0.330064207315445</c:v>
                </c:pt>
                <c:pt idx="1365">
                  <c:v>-0.33112144470214799</c:v>
                </c:pt>
                <c:pt idx="1366">
                  <c:v>-0.33199629187583901</c:v>
                </c:pt>
                <c:pt idx="1367">
                  <c:v>-0.33307370543479897</c:v>
                </c:pt>
                <c:pt idx="1368">
                  <c:v>-0.33405464887619002</c:v>
                </c:pt>
                <c:pt idx="1369">
                  <c:v>-0.33499625325202897</c:v>
                </c:pt>
                <c:pt idx="1370">
                  <c:v>-0.33602273464202898</c:v>
                </c:pt>
                <c:pt idx="1371">
                  <c:v>-0.337029099464417</c:v>
                </c:pt>
                <c:pt idx="1372">
                  <c:v>-0.33804923295974698</c:v>
                </c:pt>
                <c:pt idx="1373">
                  <c:v>-0.33902588486671398</c:v>
                </c:pt>
                <c:pt idx="1374">
                  <c:v>-0.34000998735427901</c:v>
                </c:pt>
                <c:pt idx="1375">
                  <c:v>-0.34103962779045099</c:v>
                </c:pt>
                <c:pt idx="1376">
                  <c:v>-0.342039614915848</c:v>
                </c:pt>
                <c:pt idx="1377">
                  <c:v>-0.34310004115104697</c:v>
                </c:pt>
                <c:pt idx="1378">
                  <c:v>-0.34401944279670699</c:v>
                </c:pt>
                <c:pt idx="1379">
                  <c:v>-0.345015197992325</c:v>
                </c:pt>
                <c:pt idx="1380">
                  <c:v>-0.34606182575225802</c:v>
                </c:pt>
                <c:pt idx="1381">
                  <c:v>-0.34699502587318398</c:v>
                </c:pt>
                <c:pt idx="1382">
                  <c:v>-0.34806498885154702</c:v>
                </c:pt>
                <c:pt idx="1383">
                  <c:v>-0.349036395549774</c:v>
                </c:pt>
                <c:pt idx="1384">
                  <c:v>-0.35009676218032798</c:v>
                </c:pt>
                <c:pt idx="1385">
                  <c:v>-0.35105857253074602</c:v>
                </c:pt>
                <c:pt idx="1386">
                  <c:v>-0.35202360153198198</c:v>
                </c:pt>
                <c:pt idx="1387">
                  <c:v>-0.35296201705932601</c:v>
                </c:pt>
                <c:pt idx="1388">
                  <c:v>-0.35407549142837502</c:v>
                </c:pt>
                <c:pt idx="1389">
                  <c:v>-0.35507124662399298</c:v>
                </c:pt>
                <c:pt idx="1390">
                  <c:v>-0.35602456331253102</c:v>
                </c:pt>
                <c:pt idx="1391">
                  <c:v>-0.35703730583190901</c:v>
                </c:pt>
                <c:pt idx="1392">
                  <c:v>-0.357986390590668</c:v>
                </c:pt>
                <c:pt idx="1393">
                  <c:v>-0.359003365039825</c:v>
                </c:pt>
                <c:pt idx="1394">
                  <c:v>-0.360025584697723</c:v>
                </c:pt>
                <c:pt idx="1395">
                  <c:v>-0.36104145646095298</c:v>
                </c:pt>
                <c:pt idx="1396">
                  <c:v>-0.36208388209343001</c:v>
                </c:pt>
                <c:pt idx="1397">
                  <c:v>-0.36308172345161399</c:v>
                </c:pt>
                <c:pt idx="1398">
                  <c:v>-0.364023387432098</c:v>
                </c:pt>
                <c:pt idx="1399">
                  <c:v>-0.36508280038833602</c:v>
                </c:pt>
                <c:pt idx="1400">
                  <c:v>-0.36600747704505898</c:v>
                </c:pt>
                <c:pt idx="1401">
                  <c:v>-0.367070853710175</c:v>
                </c:pt>
                <c:pt idx="1402">
                  <c:v>-0.368003159761429</c:v>
                </c:pt>
                <c:pt idx="1403">
                  <c:v>-0.36910071969032299</c:v>
                </c:pt>
                <c:pt idx="1404">
                  <c:v>-0.37004980444908098</c:v>
                </c:pt>
                <c:pt idx="1405">
                  <c:v>-0.37103390693664601</c:v>
                </c:pt>
                <c:pt idx="1406">
                  <c:v>-0.37204658985137901</c:v>
                </c:pt>
                <c:pt idx="1407">
                  <c:v>-0.37302112579345698</c:v>
                </c:pt>
                <c:pt idx="1408">
                  <c:v>-0.374072045087814</c:v>
                </c:pt>
                <c:pt idx="1409">
                  <c:v>-0.37510490417480502</c:v>
                </c:pt>
                <c:pt idx="1410">
                  <c:v>-0.37601795792579701</c:v>
                </c:pt>
                <c:pt idx="1411">
                  <c:v>-0.37701261043548601</c:v>
                </c:pt>
                <c:pt idx="1412">
                  <c:v>-0.37802106142044101</c:v>
                </c:pt>
                <c:pt idx="1413">
                  <c:v>-0.37899667024612399</c:v>
                </c:pt>
                <c:pt idx="1414">
                  <c:v>-0.38006347417831399</c:v>
                </c:pt>
                <c:pt idx="1415">
                  <c:v>-0.381000876426697</c:v>
                </c:pt>
                <c:pt idx="1416">
                  <c:v>-0.38202205300331099</c:v>
                </c:pt>
                <c:pt idx="1417">
                  <c:v>-0.38305702805519098</c:v>
                </c:pt>
                <c:pt idx="1418">
                  <c:v>-0.38400083780288702</c:v>
                </c:pt>
                <c:pt idx="1419">
                  <c:v>-0.38511320948600802</c:v>
                </c:pt>
                <c:pt idx="1420">
                  <c:v>-0.38606864213943498</c:v>
                </c:pt>
                <c:pt idx="1421">
                  <c:v>-0.38708028197288502</c:v>
                </c:pt>
                <c:pt idx="1422">
                  <c:v>-0.38804849982261702</c:v>
                </c:pt>
                <c:pt idx="1423">
                  <c:v>-0.38903465867042503</c:v>
                </c:pt>
                <c:pt idx="1424">
                  <c:v>-0.39005163311958302</c:v>
                </c:pt>
                <c:pt idx="1425">
                  <c:v>-0.391071766614914</c:v>
                </c:pt>
                <c:pt idx="1426">
                  <c:v>-0.39202511310577398</c:v>
                </c:pt>
                <c:pt idx="1427">
                  <c:v>-0.39309188723564098</c:v>
                </c:pt>
                <c:pt idx="1428">
                  <c:v>-0.39399749040603599</c:v>
                </c:pt>
                <c:pt idx="1429">
                  <c:v>-0.39504835009574901</c:v>
                </c:pt>
                <c:pt idx="1430">
                  <c:v>-0.39605790376663202</c:v>
                </c:pt>
                <c:pt idx="1431">
                  <c:v>-0.397041976451874</c:v>
                </c:pt>
                <c:pt idx="1432">
                  <c:v>-0.39807593822479198</c:v>
                </c:pt>
                <c:pt idx="1433">
                  <c:v>-0.39905148744583102</c:v>
                </c:pt>
                <c:pt idx="1434">
                  <c:v>-0.39992433786392201</c:v>
                </c:pt>
                <c:pt idx="1435">
                  <c:v>-0.40051057934760997</c:v>
                </c:pt>
                <c:pt idx="1436">
                  <c:v>-0.39979490637779203</c:v>
                </c:pt>
                <c:pt idx="1437">
                  <c:v>-0.39884153008460999</c:v>
                </c:pt>
                <c:pt idx="1438">
                  <c:v>-0.39783203601837203</c:v>
                </c:pt>
                <c:pt idx="1439">
                  <c:v>-0.39676097035407998</c:v>
                </c:pt>
                <c:pt idx="1440">
                  <c:v>-0.39585426449775701</c:v>
                </c:pt>
                <c:pt idx="1441">
                  <c:v>-0.39480662345886203</c:v>
                </c:pt>
                <c:pt idx="1442">
                  <c:v>-0.39380452036857599</c:v>
                </c:pt>
                <c:pt idx="1443">
                  <c:v>-0.392805576324463</c:v>
                </c:pt>
                <c:pt idx="1444">
                  <c:v>-0.391779094934464</c:v>
                </c:pt>
                <c:pt idx="1445">
                  <c:v>-0.390842705965042</c:v>
                </c:pt>
                <c:pt idx="1446">
                  <c:v>-0.38987347483634899</c:v>
                </c:pt>
                <c:pt idx="1447">
                  <c:v>-0.38880029320716902</c:v>
                </c:pt>
                <c:pt idx="1448">
                  <c:v>-0.387879908084869</c:v>
                </c:pt>
                <c:pt idx="1449">
                  <c:v>-0.38680353760719299</c:v>
                </c:pt>
                <c:pt idx="1450">
                  <c:v>-0.38580143451690702</c:v>
                </c:pt>
                <c:pt idx="1451">
                  <c:v>-0.38485127687454201</c:v>
                </c:pt>
                <c:pt idx="1452">
                  <c:v>-0.38378450274467502</c:v>
                </c:pt>
                <c:pt idx="1453">
                  <c:v>-0.38281735777854897</c:v>
                </c:pt>
                <c:pt idx="1454">
                  <c:v>-0.38183438777923601</c:v>
                </c:pt>
                <c:pt idx="1455">
                  <c:v>-0.38079726696014399</c:v>
                </c:pt>
                <c:pt idx="1456">
                  <c:v>-0.37989270687103299</c:v>
                </c:pt>
                <c:pt idx="1457">
                  <c:v>-0.378813207149506</c:v>
                </c:pt>
                <c:pt idx="1458">
                  <c:v>-0.37777715921402</c:v>
                </c:pt>
                <c:pt idx="1459">
                  <c:v>-0.37679311633110002</c:v>
                </c:pt>
                <c:pt idx="1460">
                  <c:v>-0.375836580991745</c:v>
                </c:pt>
                <c:pt idx="1461">
                  <c:v>-0.37480476498603799</c:v>
                </c:pt>
                <c:pt idx="1462">
                  <c:v>-0.37388119101524397</c:v>
                </c:pt>
                <c:pt idx="1463">
                  <c:v>-0.37281331419944802</c:v>
                </c:pt>
                <c:pt idx="1464">
                  <c:v>-0.37179529666900601</c:v>
                </c:pt>
                <c:pt idx="1465">
                  <c:v>-0.37079527974128701</c:v>
                </c:pt>
                <c:pt idx="1466">
                  <c:v>-0.36979639530181901</c:v>
                </c:pt>
                <c:pt idx="1467">
                  <c:v>-0.368813365697861</c:v>
                </c:pt>
                <c:pt idx="1468">
                  <c:v>-0.36783564090728799</c:v>
                </c:pt>
                <c:pt idx="1469">
                  <c:v>-0.36679157614707902</c:v>
                </c:pt>
                <c:pt idx="1470">
                  <c:v>-0.36585053801536599</c:v>
                </c:pt>
                <c:pt idx="1471">
                  <c:v>-0.36484631896018999</c:v>
                </c:pt>
                <c:pt idx="1472">
                  <c:v>-0.363820850849152</c:v>
                </c:pt>
                <c:pt idx="1473">
                  <c:v>-0.36282938718795799</c:v>
                </c:pt>
                <c:pt idx="1474">
                  <c:v>-0.361808121204376</c:v>
                </c:pt>
                <c:pt idx="1475">
                  <c:v>-0.36087605357170099</c:v>
                </c:pt>
                <c:pt idx="1476">
                  <c:v>-0.35983893275260898</c:v>
                </c:pt>
                <c:pt idx="1477">
                  <c:v>-0.35878807306289701</c:v>
                </c:pt>
                <c:pt idx="1478">
                  <c:v>-0.357796519994736</c:v>
                </c:pt>
                <c:pt idx="1479">
                  <c:v>-0.35677853226661699</c:v>
                </c:pt>
                <c:pt idx="1480">
                  <c:v>-0.35581675171852101</c:v>
                </c:pt>
                <c:pt idx="1481">
                  <c:v>-0.35481038689613298</c:v>
                </c:pt>
                <c:pt idx="1482">
                  <c:v>-0.35384005308151201</c:v>
                </c:pt>
                <c:pt idx="1483">
                  <c:v>-0.352795571088791</c:v>
                </c:pt>
                <c:pt idx="1484">
                  <c:v>-0.35182315111160301</c:v>
                </c:pt>
                <c:pt idx="1485">
                  <c:v>-0.35082426667213401</c:v>
                </c:pt>
                <c:pt idx="1486">
                  <c:v>-0.34979882836341902</c:v>
                </c:pt>
                <c:pt idx="1487">
                  <c:v>-0.34882533550262501</c:v>
                </c:pt>
                <c:pt idx="1488">
                  <c:v>-0.34777122735977201</c:v>
                </c:pt>
                <c:pt idx="1489">
                  <c:v>-0.34679991006851202</c:v>
                </c:pt>
                <c:pt idx="1490">
                  <c:v>-0.34579461812973</c:v>
                </c:pt>
                <c:pt idx="1491">
                  <c:v>-0.34482112526893599</c:v>
                </c:pt>
                <c:pt idx="1492">
                  <c:v>-0.34381690621375999</c:v>
                </c:pt>
                <c:pt idx="1493">
                  <c:v>-0.34283494949340798</c:v>
                </c:pt>
                <c:pt idx="1494">
                  <c:v>-0.34183180332183799</c:v>
                </c:pt>
                <c:pt idx="1495">
                  <c:v>-0.34085193276405301</c:v>
                </c:pt>
                <c:pt idx="1496">
                  <c:v>-0.33983287215232799</c:v>
                </c:pt>
                <c:pt idx="1497">
                  <c:v>-0.33878090977668801</c:v>
                </c:pt>
                <c:pt idx="1498">
                  <c:v>-0.33784881234169001</c:v>
                </c:pt>
                <c:pt idx="1499">
                  <c:v>-0.33683609962463401</c:v>
                </c:pt>
                <c:pt idx="1500">
                  <c:v>-0.335804313421249</c:v>
                </c:pt>
                <c:pt idx="1501">
                  <c:v>-0.33477145433425898</c:v>
                </c:pt>
                <c:pt idx="1502">
                  <c:v>-0.33381280303001398</c:v>
                </c:pt>
                <c:pt idx="1503">
                  <c:v>-0.33284890651702898</c:v>
                </c:pt>
                <c:pt idx="1504">
                  <c:v>-0.33178848028183</c:v>
                </c:pt>
                <c:pt idx="1505">
                  <c:v>-0.33087119460105902</c:v>
                </c:pt>
                <c:pt idx="1506">
                  <c:v>-0.32982772588729897</c:v>
                </c:pt>
                <c:pt idx="1507">
                  <c:v>-0.328843653202057</c:v>
                </c:pt>
                <c:pt idx="1508">
                  <c:v>-0.32781925797462502</c:v>
                </c:pt>
                <c:pt idx="1509">
                  <c:v>-0.32688927650451699</c:v>
                </c:pt>
                <c:pt idx="1510">
                  <c:v>-0.32586595416068997</c:v>
                </c:pt>
                <c:pt idx="1511">
                  <c:v>-0.32481721043586698</c:v>
                </c:pt>
                <c:pt idx="1512">
                  <c:v>-0.323841571807861</c:v>
                </c:pt>
                <c:pt idx="1513">
                  <c:v>-0.32281720638275102</c:v>
                </c:pt>
                <c:pt idx="1514">
                  <c:v>-0.32181090116500899</c:v>
                </c:pt>
                <c:pt idx="1515">
                  <c:v>-0.32087028026580799</c:v>
                </c:pt>
                <c:pt idx="1516">
                  <c:v>-0.319813042879105</c:v>
                </c:pt>
                <c:pt idx="1517">
                  <c:v>-0.31881731748580899</c:v>
                </c:pt>
                <c:pt idx="1518">
                  <c:v>-0.31779503822326699</c:v>
                </c:pt>
                <c:pt idx="1519">
                  <c:v>-0.31680777668952897</c:v>
                </c:pt>
                <c:pt idx="1520">
                  <c:v>-0.31553590297699002</c:v>
                </c:pt>
                <c:pt idx="1521">
                  <c:v>-0.31417578458786</c:v>
                </c:pt>
                <c:pt idx="1522">
                  <c:v>-0.313158839941025</c:v>
                </c:pt>
                <c:pt idx="1523">
                  <c:v>-0.31222459673881497</c:v>
                </c:pt>
                <c:pt idx="1524">
                  <c:v>-0.31119170784950301</c:v>
                </c:pt>
                <c:pt idx="1525">
                  <c:v>-0.31022676825523399</c:v>
                </c:pt>
                <c:pt idx="1526">
                  <c:v>-0.30920025706291199</c:v>
                </c:pt>
                <c:pt idx="1527">
                  <c:v>-0.308206647634506</c:v>
                </c:pt>
                <c:pt idx="1528">
                  <c:v>-0.30717909336090099</c:v>
                </c:pt>
                <c:pt idx="1529">
                  <c:v>-0.30616846680641202</c:v>
                </c:pt>
                <c:pt idx="1530">
                  <c:v>-0.30521512031555198</c:v>
                </c:pt>
                <c:pt idx="1531">
                  <c:v>-0.30420774221420299</c:v>
                </c:pt>
                <c:pt idx="1532">
                  <c:v>-0.30318760871887201</c:v>
                </c:pt>
                <c:pt idx="1533">
                  <c:v>-0.30220142006874101</c:v>
                </c:pt>
                <c:pt idx="1534">
                  <c:v>-0.30116748809814498</c:v>
                </c:pt>
                <c:pt idx="1535">
                  <c:v>-0.30019083619117698</c:v>
                </c:pt>
                <c:pt idx="1536">
                  <c:v>-0.29919618368148798</c:v>
                </c:pt>
                <c:pt idx="1537">
                  <c:v>-0.29820889234542802</c:v>
                </c:pt>
                <c:pt idx="1538">
                  <c:v>-0.29719087481498702</c:v>
                </c:pt>
                <c:pt idx="1539">
                  <c:v>-0.29617819190025302</c:v>
                </c:pt>
                <c:pt idx="1540">
                  <c:v>-0.29518032073974598</c:v>
                </c:pt>
                <c:pt idx="1541">
                  <c:v>-0.294208943843842</c:v>
                </c:pt>
                <c:pt idx="1542">
                  <c:v>-0.29318776726722701</c:v>
                </c:pt>
                <c:pt idx="1543">
                  <c:v>-0.29222065210342402</c:v>
                </c:pt>
                <c:pt idx="1544">
                  <c:v>-0.29118421673774703</c:v>
                </c:pt>
                <c:pt idx="1545">
                  <c:v>-0.29018250107765198</c:v>
                </c:pt>
                <c:pt idx="1546">
                  <c:v>-0.289176195859909</c:v>
                </c:pt>
                <c:pt idx="1547">
                  <c:v>-0.28821119666099498</c:v>
                </c:pt>
                <c:pt idx="1548">
                  <c:v>-0.28721225261688199</c:v>
                </c:pt>
                <c:pt idx="1549">
                  <c:v>-0.28621760010719299</c:v>
                </c:pt>
                <c:pt idx="1550">
                  <c:v>-0.28521972894668601</c:v>
                </c:pt>
                <c:pt idx="1551">
                  <c:v>-0.28418365120887801</c:v>
                </c:pt>
                <c:pt idx="1552">
                  <c:v>-0.283183664083481</c:v>
                </c:pt>
                <c:pt idx="1553">
                  <c:v>-0.28222399950027499</c:v>
                </c:pt>
                <c:pt idx="1554">
                  <c:v>-0.28119114041328402</c:v>
                </c:pt>
                <c:pt idx="1555">
                  <c:v>-0.28017312288284302</c:v>
                </c:pt>
                <c:pt idx="1556">
                  <c:v>-0.27916678786277799</c:v>
                </c:pt>
                <c:pt idx="1557">
                  <c:v>-0.27820283174514798</c:v>
                </c:pt>
                <c:pt idx="1558">
                  <c:v>-0.27716150879859902</c:v>
                </c:pt>
                <c:pt idx="1559">
                  <c:v>-0.276160448789597</c:v>
                </c:pt>
                <c:pt idx="1560">
                  <c:v>-0.27520501613616899</c:v>
                </c:pt>
                <c:pt idx="1561">
                  <c:v>-0.27414670586585999</c:v>
                </c:pt>
                <c:pt idx="1562">
                  <c:v>-0.27318277955055198</c:v>
                </c:pt>
                <c:pt idx="1563">
                  <c:v>-0.27221989631652799</c:v>
                </c:pt>
                <c:pt idx="1564">
                  <c:v>-0.27124324440956099</c:v>
                </c:pt>
                <c:pt idx="1565">
                  <c:v>-0.27019658684730502</c:v>
                </c:pt>
                <c:pt idx="1566">
                  <c:v>-0.269191324710846</c:v>
                </c:pt>
                <c:pt idx="1567">
                  <c:v>-0.26819983124732999</c:v>
                </c:pt>
                <c:pt idx="1568">
                  <c:v>-0.26721683144569403</c:v>
                </c:pt>
                <c:pt idx="1569">
                  <c:v>-0.266206204891205</c:v>
                </c:pt>
                <c:pt idx="1570">
                  <c:v>-0.26517015695571899</c:v>
                </c:pt>
                <c:pt idx="1571">
                  <c:v>-0.26418715715408297</c:v>
                </c:pt>
                <c:pt idx="1572">
                  <c:v>-0.26322427392005898</c:v>
                </c:pt>
                <c:pt idx="1573">
                  <c:v>-0.26220098137855502</c:v>
                </c:pt>
                <c:pt idx="1574">
                  <c:v>-0.261177659034729</c:v>
                </c:pt>
                <c:pt idx="1575">
                  <c:v>-0.26018297672271701</c:v>
                </c:pt>
                <c:pt idx="1576">
                  <c:v>-0.25923493504524198</c:v>
                </c:pt>
                <c:pt idx="1577">
                  <c:v>-0.25817239284515398</c:v>
                </c:pt>
                <c:pt idx="1578">
                  <c:v>-0.25723072886467002</c:v>
                </c:pt>
                <c:pt idx="1579">
                  <c:v>-0.25618514418602001</c:v>
                </c:pt>
                <c:pt idx="1580">
                  <c:v>-0.25519469380378701</c:v>
                </c:pt>
                <c:pt idx="1581">
                  <c:v>-0.25417879223823497</c:v>
                </c:pt>
                <c:pt idx="1582">
                  <c:v>-0.25322547554969799</c:v>
                </c:pt>
                <c:pt idx="1583">
                  <c:v>-0.25222340226173401</c:v>
                </c:pt>
                <c:pt idx="1584">
                  <c:v>-0.25121811032295199</c:v>
                </c:pt>
                <c:pt idx="1585">
                  <c:v>-0.25023931264877303</c:v>
                </c:pt>
                <c:pt idx="1586">
                  <c:v>-0.24920222163200401</c:v>
                </c:pt>
                <c:pt idx="1587">
                  <c:v>-0.248226627707481</c:v>
                </c:pt>
                <c:pt idx="1588">
                  <c:v>-0.247175738215446</c:v>
                </c:pt>
                <c:pt idx="1589">
                  <c:v>-0.24620227515697499</c:v>
                </c:pt>
                <c:pt idx="1590">
                  <c:v>-0.24516412615776101</c:v>
                </c:pt>
                <c:pt idx="1591">
                  <c:v>-0.24418321251869199</c:v>
                </c:pt>
                <c:pt idx="1592">
                  <c:v>-0.24317046999931299</c:v>
                </c:pt>
                <c:pt idx="1593">
                  <c:v>-0.24215993285179099</c:v>
                </c:pt>
                <c:pt idx="1594">
                  <c:v>-0.24121505022049</c:v>
                </c:pt>
                <c:pt idx="1595">
                  <c:v>-0.24018962681293499</c:v>
                </c:pt>
                <c:pt idx="1596">
                  <c:v>-0.23918753862381001</c:v>
                </c:pt>
                <c:pt idx="1597">
                  <c:v>-0.23818433284759499</c:v>
                </c:pt>
                <c:pt idx="1598">
                  <c:v>-0.237185448408127</c:v>
                </c:pt>
                <c:pt idx="1599">
                  <c:v>-0.236172720789909</c:v>
                </c:pt>
                <c:pt idx="1600">
                  <c:v>-0.23521728813648199</c:v>
                </c:pt>
                <c:pt idx="1601">
                  <c:v>-0.234182298183441</c:v>
                </c:pt>
                <c:pt idx="1602">
                  <c:v>-0.23316428065299999</c:v>
                </c:pt>
                <c:pt idx="1603">
                  <c:v>-0.23220247030258201</c:v>
                </c:pt>
                <c:pt idx="1604">
                  <c:v>-0.23120145499706299</c:v>
                </c:pt>
                <c:pt idx="1605">
                  <c:v>-0.23023538291454301</c:v>
                </c:pt>
                <c:pt idx="1606">
                  <c:v>-0.22920143604278601</c:v>
                </c:pt>
                <c:pt idx="1607">
                  <c:v>-0.22819404304027599</c:v>
                </c:pt>
                <c:pt idx="1608">
                  <c:v>-0.22718347609043099</c:v>
                </c:pt>
                <c:pt idx="1609">
                  <c:v>-0.22622165083885201</c:v>
                </c:pt>
                <c:pt idx="1610">
                  <c:v>-0.22520467638969399</c:v>
                </c:pt>
                <c:pt idx="1611">
                  <c:v>-0.22416867315769201</c:v>
                </c:pt>
                <c:pt idx="1612">
                  <c:v>-0.22320258617401101</c:v>
                </c:pt>
                <c:pt idx="1613">
                  <c:v>-0.22221533954143499</c:v>
                </c:pt>
                <c:pt idx="1614">
                  <c:v>-0.22120368480682401</c:v>
                </c:pt>
                <c:pt idx="1615">
                  <c:v>-0.22023023664951299</c:v>
                </c:pt>
                <c:pt idx="1616">
                  <c:v>-0.21923340857029</c:v>
                </c:pt>
                <c:pt idx="1617">
                  <c:v>-0.218209058046341</c:v>
                </c:pt>
                <c:pt idx="1618">
                  <c:v>-0.21717831492424</c:v>
                </c:pt>
                <c:pt idx="1619">
                  <c:v>-0.21616029739379899</c:v>
                </c:pt>
                <c:pt idx="1620">
                  <c:v>-0.21519422531127899</c:v>
                </c:pt>
                <c:pt idx="1621">
                  <c:v>-0.214213356375694</c:v>
                </c:pt>
                <c:pt idx="1622">
                  <c:v>-0.21322607994079601</c:v>
                </c:pt>
                <c:pt idx="1623">
                  <c:v>-0.21220383048057601</c:v>
                </c:pt>
                <c:pt idx="1624">
                  <c:v>-0.21119430661201499</c:v>
                </c:pt>
                <c:pt idx="1625">
                  <c:v>-0.21020492911338801</c:v>
                </c:pt>
                <c:pt idx="1626">
                  <c:v>-0.209220841526985</c:v>
                </c:pt>
                <c:pt idx="1627">
                  <c:v>-0.20817102491855599</c:v>
                </c:pt>
                <c:pt idx="1628">
                  <c:v>-0.20718270540237399</c:v>
                </c:pt>
                <c:pt idx="1629">
                  <c:v>-0.20618695020675701</c:v>
                </c:pt>
                <c:pt idx="1630">
                  <c:v>-0.205173194408417</c:v>
                </c:pt>
                <c:pt idx="1631">
                  <c:v>-0.20421032607555401</c:v>
                </c:pt>
                <c:pt idx="1632">
                  <c:v>-0.203170016407967</c:v>
                </c:pt>
                <c:pt idx="1633">
                  <c:v>-0.20221248269081099</c:v>
                </c:pt>
                <c:pt idx="1634">
                  <c:v>-0.20118068158626601</c:v>
                </c:pt>
                <c:pt idx="1635">
                  <c:v>-0.20017538964748399</c:v>
                </c:pt>
                <c:pt idx="1636">
                  <c:v>-0.199216768145561</c:v>
                </c:pt>
                <c:pt idx="1637">
                  <c:v>-0.19822312891483301</c:v>
                </c:pt>
                <c:pt idx="1638">
                  <c:v>-0.19719874858856201</c:v>
                </c:pt>
                <c:pt idx="1639">
                  <c:v>-0.19619876146316501</c:v>
                </c:pt>
                <c:pt idx="1640">
                  <c:v>-0.195178613066673</c:v>
                </c:pt>
                <c:pt idx="1641">
                  <c:v>-0.194224238395691</c:v>
                </c:pt>
                <c:pt idx="1642">
                  <c:v>-0.19325712323188801</c:v>
                </c:pt>
                <c:pt idx="1643">
                  <c:v>-0.19218397140502899</c:v>
                </c:pt>
                <c:pt idx="1644">
                  <c:v>-0.191187188029289</c:v>
                </c:pt>
                <c:pt idx="1645">
                  <c:v>-0.19019992649555201</c:v>
                </c:pt>
                <c:pt idx="1646">
                  <c:v>-0.189197808504105</c:v>
                </c:pt>
                <c:pt idx="1647">
                  <c:v>-0.188213720917702</c:v>
                </c:pt>
                <c:pt idx="1648">
                  <c:v>-0.18725192546844499</c:v>
                </c:pt>
                <c:pt idx="1649">
                  <c:v>-0.18619997799396501</c:v>
                </c:pt>
                <c:pt idx="1650">
                  <c:v>-0.185224384069443</c:v>
                </c:pt>
                <c:pt idx="1651">
                  <c:v>-0.18424348533153501</c:v>
                </c:pt>
                <c:pt idx="1652">
                  <c:v>-0.183219105005264</c:v>
                </c:pt>
                <c:pt idx="1653">
                  <c:v>-0.18220533430576299</c:v>
                </c:pt>
                <c:pt idx="1654">
                  <c:v>-0.18121914565563199</c:v>
                </c:pt>
                <c:pt idx="1655">
                  <c:v>-0.18021917343139601</c:v>
                </c:pt>
                <c:pt idx="1656">
                  <c:v>-0.17924463748931899</c:v>
                </c:pt>
                <c:pt idx="1657">
                  <c:v>-0.17822659015655501</c:v>
                </c:pt>
                <c:pt idx="1658">
                  <c:v>-0.17722344398498499</c:v>
                </c:pt>
                <c:pt idx="1659">
                  <c:v>-0.17619377374649001</c:v>
                </c:pt>
                <c:pt idx="1660">
                  <c:v>-0.17526060342788699</c:v>
                </c:pt>
                <c:pt idx="1661">
                  <c:v>-0.17421396076679199</c:v>
                </c:pt>
                <c:pt idx="1662">
                  <c:v>-0.17319381237029999</c:v>
                </c:pt>
                <c:pt idx="1663">
                  <c:v>-0.172224581241608</c:v>
                </c:pt>
                <c:pt idx="1664">
                  <c:v>-0.17120550572872201</c:v>
                </c:pt>
                <c:pt idx="1665">
                  <c:v>-0.17022143304348</c:v>
                </c:pt>
                <c:pt idx="1666">
                  <c:v>-0.169235229492188</c:v>
                </c:pt>
                <c:pt idx="1667">
                  <c:v>-0.168210864067078</c:v>
                </c:pt>
                <c:pt idx="1668">
                  <c:v>-0.167202368378639</c:v>
                </c:pt>
                <c:pt idx="1669">
                  <c:v>-0.16620133817195901</c:v>
                </c:pt>
                <c:pt idx="1670">
                  <c:v>-0.165167421102524</c:v>
                </c:pt>
                <c:pt idx="1671">
                  <c:v>-0.164190769195557</c:v>
                </c:pt>
                <c:pt idx="1672">
                  <c:v>-0.16318336129188499</c:v>
                </c:pt>
                <c:pt idx="1673">
                  <c:v>-0.16217064857482899</c:v>
                </c:pt>
                <c:pt idx="1674">
                  <c:v>-0.161187633872032</c:v>
                </c:pt>
                <c:pt idx="1675">
                  <c:v>-0.16016007959842701</c:v>
                </c:pt>
                <c:pt idx="1676">
                  <c:v>-0.159208878874779</c:v>
                </c:pt>
                <c:pt idx="1677">
                  <c:v>-0.15817494690418199</c:v>
                </c:pt>
                <c:pt idx="1678">
                  <c:v>-0.15716119110584301</c:v>
                </c:pt>
                <c:pt idx="1679">
                  <c:v>-0.15617710351944</c:v>
                </c:pt>
                <c:pt idx="1680">
                  <c:v>-0.15515910089016</c:v>
                </c:pt>
                <c:pt idx="1681">
                  <c:v>-0.154170766472816</c:v>
                </c:pt>
                <c:pt idx="1682">
                  <c:v>-0.15322062373161299</c:v>
                </c:pt>
                <c:pt idx="1683">
                  <c:v>-0.15213580429553999</c:v>
                </c:pt>
                <c:pt idx="1684">
                  <c:v>-0.151237621903419</c:v>
                </c:pt>
                <c:pt idx="1685">
                  <c:v>-0.15019734203815499</c:v>
                </c:pt>
                <c:pt idx="1686">
                  <c:v>-0.149194180965424</c:v>
                </c:pt>
                <c:pt idx="1687">
                  <c:v>-0.14822070300579099</c:v>
                </c:pt>
                <c:pt idx="1688">
                  <c:v>-0.14722388982772799</c:v>
                </c:pt>
                <c:pt idx="1689">
                  <c:v>-0.146231338381767</c:v>
                </c:pt>
                <c:pt idx="1690">
                  <c:v>-0.145240902900696</c:v>
                </c:pt>
                <c:pt idx="1691">
                  <c:v>-0.14417092502117199</c:v>
                </c:pt>
                <c:pt idx="1692">
                  <c:v>-0.14315819740295399</c:v>
                </c:pt>
                <c:pt idx="1693">
                  <c:v>-0.14219853281974801</c:v>
                </c:pt>
                <c:pt idx="1694">
                  <c:v>-0.14113914966583299</c:v>
                </c:pt>
                <c:pt idx="1695">
                  <c:v>-0.140156134963036</c:v>
                </c:pt>
                <c:pt idx="1696">
                  <c:v>-0.139210745692253</c:v>
                </c:pt>
                <c:pt idx="1697">
                  <c:v>-0.13815192878246299</c:v>
                </c:pt>
                <c:pt idx="1698">
                  <c:v>-0.137173146009445</c:v>
                </c:pt>
                <c:pt idx="1699">
                  <c:v>-0.136192247271538</c:v>
                </c:pt>
                <c:pt idx="1700">
                  <c:v>-0.13518059253692599</c:v>
                </c:pt>
                <c:pt idx="1701">
                  <c:v>-0.13420288264751401</c:v>
                </c:pt>
                <c:pt idx="1702">
                  <c:v>-0.13318380713462799</c:v>
                </c:pt>
                <c:pt idx="1703">
                  <c:v>-0.13217958807945299</c:v>
                </c:pt>
                <c:pt idx="1704">
                  <c:v>-0.131185978651047</c:v>
                </c:pt>
                <c:pt idx="1705">
                  <c:v>-0.130167961120605</c:v>
                </c:pt>
                <c:pt idx="1706">
                  <c:v>-0.12920084595680201</c:v>
                </c:pt>
                <c:pt idx="1707">
                  <c:v>-0.12819448113441501</c:v>
                </c:pt>
                <c:pt idx="1708">
                  <c:v>-0.12717117369174999</c:v>
                </c:pt>
                <c:pt idx="1709">
                  <c:v>-0.12619346380233801</c:v>
                </c:pt>
                <c:pt idx="1710">
                  <c:v>-0.12520514428615601</c:v>
                </c:pt>
                <c:pt idx="1711">
                  <c:v>-0.12414152175188101</c:v>
                </c:pt>
                <c:pt idx="1712">
                  <c:v>-0.12313410639762901</c:v>
                </c:pt>
                <c:pt idx="1713">
                  <c:v>-0.12223382294177999</c:v>
                </c:pt>
                <c:pt idx="1714">
                  <c:v>-0.121167033910751</c:v>
                </c:pt>
                <c:pt idx="1715">
                  <c:v>-0.12018294632434801</c:v>
                </c:pt>
                <c:pt idx="1716">
                  <c:v>-0.119204163551331</c:v>
                </c:pt>
                <c:pt idx="1717">
                  <c:v>-0.11821585893630999</c:v>
                </c:pt>
                <c:pt idx="1718">
                  <c:v>-0.117169208824635</c:v>
                </c:pt>
                <c:pt idx="1719">
                  <c:v>-0.11620103567838699</c:v>
                </c:pt>
                <c:pt idx="1720">
                  <c:v>-0.11519362032413499</c:v>
                </c:pt>
                <c:pt idx="1721">
                  <c:v>-0.114196814596653</c:v>
                </c:pt>
                <c:pt idx="1722">
                  <c:v>-0.113223344087601</c:v>
                </c:pt>
                <c:pt idx="1723">
                  <c:v>-0.112153381109238</c:v>
                </c:pt>
                <c:pt idx="1724">
                  <c:v>-0.11119475960731499</c:v>
                </c:pt>
                <c:pt idx="1725">
                  <c:v>-0.11022445559501599</c:v>
                </c:pt>
                <c:pt idx="1726">
                  <c:v>-0.10921385884285</c:v>
                </c:pt>
                <c:pt idx="1727">
                  <c:v>-0.108179941773415</c:v>
                </c:pt>
                <c:pt idx="1728">
                  <c:v>-0.107209652662277</c:v>
                </c:pt>
                <c:pt idx="1729">
                  <c:v>-0.10622450709343</c:v>
                </c:pt>
                <c:pt idx="1730">
                  <c:v>-0.105240434408188</c:v>
                </c:pt>
                <c:pt idx="1731">
                  <c:v>-0.104165159165859</c:v>
                </c:pt>
                <c:pt idx="1732">
                  <c:v>-0.103193812072277</c:v>
                </c:pt>
                <c:pt idx="1733">
                  <c:v>-0.102208666503429</c:v>
                </c:pt>
                <c:pt idx="1734">
                  <c:v>-0.10124049335718199</c:v>
                </c:pt>
                <c:pt idx="1735">
                  <c:v>-0.100166283547878</c:v>
                </c:pt>
                <c:pt idx="1736">
                  <c:v>-9.9257491528987996E-2</c:v>
                </c:pt>
                <c:pt idx="1737">
                  <c:v>-9.8176918923854994E-2</c:v>
                </c:pt>
                <c:pt idx="1738">
                  <c:v>-9.7185410559176996E-2</c:v>
                </c:pt>
                <c:pt idx="1739">
                  <c:v>-9.6180126070975994E-2</c:v>
                </c:pt>
                <c:pt idx="1740">
                  <c:v>-9.5209836959839006E-2</c:v>
                </c:pt>
                <c:pt idx="1741">
                  <c:v>-9.4170607626438002E-2</c:v>
                </c:pt>
                <c:pt idx="1742">
                  <c:v>-9.3178048729897003E-2</c:v>
                </c:pt>
                <c:pt idx="1743">
                  <c:v>-9.2271380126475996E-2</c:v>
                </c:pt>
                <c:pt idx="1744">
                  <c:v>-9.1183379292488001E-2</c:v>
                </c:pt>
                <c:pt idx="1745">
                  <c:v>-9.0196125209331998E-2</c:v>
                </c:pt>
                <c:pt idx="1746">
                  <c:v>-8.9223697781562999E-2</c:v>
                </c:pt>
                <c:pt idx="1747">
                  <c:v>-8.8189788162708005E-2</c:v>
                </c:pt>
                <c:pt idx="1748">
                  <c:v>-8.7187685072422E-2</c:v>
                </c:pt>
                <c:pt idx="1749">
                  <c:v>-8.6161181330681E-2</c:v>
                </c:pt>
                <c:pt idx="1750">
                  <c:v>-8.5209980607032998E-2</c:v>
                </c:pt>
                <c:pt idx="1751">
                  <c:v>-8.4195151925087003E-2</c:v>
                </c:pt>
                <c:pt idx="1752">
                  <c:v>-8.3162292838096993E-2</c:v>
                </c:pt>
                <c:pt idx="1753">
                  <c:v>-8.2220628857612998E-2</c:v>
                </c:pt>
                <c:pt idx="1754">
                  <c:v>-8.1206858158112002E-2</c:v>
                </c:pt>
                <c:pt idx="1755">
                  <c:v>-8.0182492733002E-2</c:v>
                </c:pt>
                <c:pt idx="1756">
                  <c:v>-7.9213254153727999E-2</c:v>
                </c:pt>
                <c:pt idx="1757">
                  <c:v>-7.8201614320278001E-2</c:v>
                </c:pt>
                <c:pt idx="1758">
                  <c:v>-7.7171921730042004E-2</c:v>
                </c:pt>
                <c:pt idx="1759">
                  <c:v>-7.6223902404308E-2</c:v>
                </c:pt>
                <c:pt idx="1760">
                  <c:v>-7.5194232165813002E-2</c:v>
                </c:pt>
                <c:pt idx="1761">
                  <c:v>-7.4176214635371995E-2</c:v>
                </c:pt>
                <c:pt idx="1762">
                  <c:v>-7.3161378502846E-2</c:v>
                </c:pt>
                <c:pt idx="1763">
                  <c:v>-7.2229266166686998E-2</c:v>
                </c:pt>
                <c:pt idx="1764">
                  <c:v>-7.1272760629654E-2</c:v>
                </c:pt>
                <c:pt idx="1765">
                  <c:v>-7.0223994553089003E-2</c:v>
                </c:pt>
                <c:pt idx="1766">
                  <c:v>-6.9208100438117995E-2</c:v>
                </c:pt>
                <c:pt idx="1767">
                  <c:v>-6.8221896886826006E-2</c:v>
                </c:pt>
                <c:pt idx="1768">
                  <c:v>-6.7242063581943998E-2</c:v>
                </c:pt>
                <c:pt idx="1769">
                  <c:v>-6.6195428371428999E-2</c:v>
                </c:pt>
                <c:pt idx="1770">
                  <c:v>-6.5207101404666998E-2</c:v>
                </c:pt>
                <c:pt idx="1771">
                  <c:v>-6.4195446670055001E-2</c:v>
                </c:pt>
                <c:pt idx="1772">
                  <c:v>-6.3187472522258994E-2</c:v>
                </c:pt>
                <c:pt idx="1773">
                  <c:v>-6.2220931053162003E-2</c:v>
                </c:pt>
                <c:pt idx="1774">
                  <c:v>-6.1199735850095999E-2</c:v>
                </c:pt>
                <c:pt idx="1775">
                  <c:v>-6.0224145650864001E-2</c:v>
                </c:pt>
                <c:pt idx="1776">
                  <c:v>-5.9208258986473E-2</c:v>
                </c:pt>
                <c:pt idx="1777">
                  <c:v>-5.8209326118231E-2</c:v>
                </c:pt>
                <c:pt idx="1778">
                  <c:v>-5.7219941169024E-2</c:v>
                </c:pt>
                <c:pt idx="1779">
                  <c:v>-5.6210417300463E-2</c:v>
                </c:pt>
                <c:pt idx="1780">
                  <c:v>-5.5218916386366002E-2</c:v>
                </c:pt>
                <c:pt idx="1781">
                  <c:v>-5.4250743240117999E-2</c:v>
                </c:pt>
                <c:pt idx="1782">
                  <c:v>-5.3213644772768E-2</c:v>
                </c:pt>
                <c:pt idx="1783">
                  <c:v>-5.2191387861966997E-2</c:v>
                </c:pt>
                <c:pt idx="1784">
                  <c:v>-5.1273059099912997E-2</c:v>
                </c:pt>
                <c:pt idx="1785">
                  <c:v>-5.0199899822473998E-2</c:v>
                </c:pt>
                <c:pt idx="1786">
                  <c:v>-4.9153260886668999E-2</c:v>
                </c:pt>
                <c:pt idx="1787">
                  <c:v>-4.8182964324950998E-2</c:v>
                </c:pt>
                <c:pt idx="1788">
                  <c:v>-4.7224339097738002E-2</c:v>
                </c:pt>
                <c:pt idx="1789">
                  <c:v>-4.6190418303013001E-2</c:v>
                </c:pt>
                <c:pt idx="1790">
                  <c:v>-4.5218005776405001E-2</c:v>
                </c:pt>
                <c:pt idx="1791">
                  <c:v>-4.4198933988810002E-2</c:v>
                </c:pt>
                <c:pt idx="1792">
                  <c:v>-4.3233942240476997E-2</c:v>
                </c:pt>
                <c:pt idx="1793">
                  <c:v>-4.2196840047835998E-2</c:v>
                </c:pt>
                <c:pt idx="1794">
                  <c:v>-4.1174586862326001E-2</c:v>
                </c:pt>
                <c:pt idx="1795">
                  <c:v>-4.0198992937802998E-2</c:v>
                </c:pt>
                <c:pt idx="1796">
                  <c:v>-3.9199005812406998E-2</c:v>
                </c:pt>
                <c:pt idx="1797">
                  <c:v>-3.8204323500395002E-2</c:v>
                </c:pt>
                <c:pt idx="1798">
                  <c:v>-3.7207521498203E-2</c:v>
                </c:pt>
                <c:pt idx="1799">
                  <c:v>-3.6224506795406002E-2</c:v>
                </c:pt>
                <c:pt idx="1800">
                  <c:v>-3.5212855786084997E-2</c:v>
                </c:pt>
                <c:pt idx="1801">
                  <c:v>-3.4230895340442997E-2</c:v>
                </c:pt>
                <c:pt idx="1802">
                  <c:v>-3.3164106309414E-2</c:v>
                </c:pt>
                <c:pt idx="1803">
                  <c:v>-3.221184015274E-2</c:v>
                </c:pt>
                <c:pt idx="1804">
                  <c:v>-3.1209731474519001E-2</c:v>
                </c:pt>
                <c:pt idx="1805">
                  <c:v>-3.0166270211339E-2</c:v>
                </c:pt>
                <c:pt idx="1806">
                  <c:v>-2.9199156910181E-2</c:v>
                </c:pt>
                <c:pt idx="1807">
                  <c:v>-2.8221443295479001E-2</c:v>
                </c:pt>
                <c:pt idx="1808">
                  <c:v>-2.7179040014743999E-2</c:v>
                </c:pt>
                <c:pt idx="1809">
                  <c:v>-2.6212988421320998E-2</c:v>
                </c:pt>
                <c:pt idx="1810">
                  <c:v>-2.519391477108E-2</c:v>
                </c:pt>
                <c:pt idx="1811">
                  <c:v>-2.4188630282879001E-2</c:v>
                </c:pt>
                <c:pt idx="1812">
                  <c:v>-2.3238483816384999E-2</c:v>
                </c:pt>
                <c:pt idx="1813">
                  <c:v>-2.2182296961546E-2</c:v>
                </c:pt>
                <c:pt idx="1814">
                  <c:v>-2.1215183660388E-2</c:v>
                </c:pt>
                <c:pt idx="1815">
                  <c:v>-1.9936306402087E-2</c:v>
                </c:pt>
                <c:pt idx="1816">
                  <c:v>-1.8668031319975999E-2</c:v>
                </c:pt>
                <c:pt idx="1817">
                  <c:v>-1.7672289162874E-2</c:v>
                </c:pt>
                <c:pt idx="1818">
                  <c:v>-1.6654277220368E-2</c:v>
                </c:pt>
                <c:pt idx="1819">
                  <c:v>-1.5673380345106E-2</c:v>
                </c:pt>
                <c:pt idx="1820">
                  <c:v>-1.4641582965851E-2</c:v>
                </c:pt>
                <c:pt idx="1821">
                  <c:v>-1.3616146519779999E-2</c:v>
                </c:pt>
                <c:pt idx="1822">
                  <c:v>-1.2636311352253E-2</c:v>
                </c:pt>
                <c:pt idx="1823">
                  <c:v>-1.1639506556094E-2</c:v>
                </c:pt>
                <c:pt idx="1824">
                  <c:v>-1.0634220205247E-2</c:v>
                </c:pt>
                <c:pt idx="1825">
                  <c:v>-9.6639255061749998E-3</c:v>
                </c:pt>
                <c:pt idx="1826">
                  <c:v>-8.6745452135799997E-3</c:v>
                </c:pt>
                <c:pt idx="1827">
                  <c:v>-7.6395659707490004E-3</c:v>
                </c:pt>
                <c:pt idx="1828">
                  <c:v>-6.6703334450719997E-3</c:v>
                </c:pt>
                <c:pt idx="1829">
                  <c:v>-5.6258104741570003E-3</c:v>
                </c:pt>
                <c:pt idx="1830">
                  <c:v>-4.6470342203969997E-3</c:v>
                </c:pt>
                <c:pt idx="1831">
                  <c:v>-3.6565936170519999E-3</c:v>
                </c:pt>
                <c:pt idx="1832">
                  <c:v>-2.648124704137E-3</c:v>
                </c:pt>
                <c:pt idx="1833">
                  <c:v>-1.569668296725E-3</c:v>
                </c:pt>
                <c:pt idx="1834">
                  <c:v>-6.0255656717300005E-4</c:v>
                </c:pt>
                <c:pt idx="1835">
                  <c:v>4.1545560816300001E-4</c:v>
                </c:pt>
                <c:pt idx="1836">
                  <c:v>1.3772646198050001E-3</c:v>
                </c:pt>
                <c:pt idx="1837">
                  <c:v>2.4270892608910001E-3</c:v>
                </c:pt>
                <c:pt idx="1838">
                  <c:v>3.4249534364790002E-3</c:v>
                </c:pt>
                <c:pt idx="1839">
                  <c:v>4.3952455744149998E-3</c:v>
                </c:pt>
                <c:pt idx="1840">
                  <c:v>5.3697801195090001E-3</c:v>
                </c:pt>
                <c:pt idx="1841">
                  <c:v>6.3835494220259997E-3</c:v>
                </c:pt>
                <c:pt idx="1842">
                  <c:v>7.3941387236119999E-3</c:v>
                </c:pt>
                <c:pt idx="1843">
                  <c:v>8.3633707836270003E-3</c:v>
                </c:pt>
                <c:pt idx="1844">
                  <c:v>9.4057731330389992E-3</c:v>
                </c:pt>
                <c:pt idx="1845">
                  <c:v>1.0432268492876999E-2</c:v>
                </c:pt>
                <c:pt idx="1846">
                  <c:v>1.1411043815315E-2</c:v>
                </c:pt>
                <c:pt idx="1847">
                  <c:v>1.2433126568794001E-2</c:v>
                </c:pt>
                <c:pt idx="1848">
                  <c:v>1.3413133099675E-2</c:v>
                </c:pt>
                <c:pt idx="1849">
                  <c:v>1.438872795552E-2</c:v>
                </c:pt>
                <c:pt idx="1850">
                  <c:v>1.5389772132039001E-2</c:v>
                </c:pt>
                <c:pt idx="1851">
                  <c:v>1.6399301588535E-2</c:v>
                </c:pt>
                <c:pt idx="1852">
                  <c:v>1.7365353181958001E-2</c:v>
                </c:pt>
                <c:pt idx="1853">
                  <c:v>1.8388666212559E-2</c:v>
                </c:pt>
                <c:pt idx="1854">
                  <c:v>1.940137706697E-2</c:v>
                </c:pt>
                <c:pt idx="1855">
                  <c:v>2.0399238914251001E-2</c:v>
                </c:pt>
                <c:pt idx="1856">
                  <c:v>2.1410888060926999E-2</c:v>
                </c:pt>
                <c:pt idx="1857">
                  <c:v>2.2396026179193999E-2</c:v>
                </c:pt>
                <c:pt idx="1858">
                  <c:v>2.3404495790600999E-2</c:v>
                </c:pt>
                <c:pt idx="1859">
                  <c:v>2.4359943345189001E-2</c:v>
                </c:pt>
                <c:pt idx="1860">
                  <c:v>2.5403400883078998E-2</c:v>
                </c:pt>
                <c:pt idx="1861">
                  <c:v>2.6399146765471001E-2</c:v>
                </c:pt>
                <c:pt idx="1862">
                  <c:v>2.7421399950981001E-2</c:v>
                </c:pt>
                <c:pt idx="1863">
                  <c:v>2.8398053720593001E-2</c:v>
                </c:pt>
                <c:pt idx="1864">
                  <c:v>2.9389558359981E-2</c:v>
                </c:pt>
                <c:pt idx="1865">
                  <c:v>3.0403325334191E-2</c:v>
                </c:pt>
                <c:pt idx="1866">
                  <c:v>3.1402248889208E-2</c:v>
                </c:pt>
                <c:pt idx="1867">
                  <c:v>3.2406475394964003E-2</c:v>
                </c:pt>
                <c:pt idx="1868">
                  <c:v>3.3409640192986E-2</c:v>
                </c:pt>
                <c:pt idx="1869">
                  <c:v>3.4396898001432002E-2</c:v>
                </c:pt>
                <c:pt idx="1870">
                  <c:v>3.5412792116404003E-2</c:v>
                </c:pt>
                <c:pt idx="1871">
                  <c:v>3.642550483346E-2</c:v>
                </c:pt>
                <c:pt idx="1872">
                  <c:v>3.7417005747556999E-2</c:v>
                </c:pt>
                <c:pt idx="1873">
                  <c:v>3.8407448679208998E-2</c:v>
                </c:pt>
                <c:pt idx="1874">
                  <c:v>3.9401069283485003E-2</c:v>
                </c:pt>
                <c:pt idx="1875">
                  <c:v>4.0390446782111997E-2</c:v>
                </c:pt>
                <c:pt idx="1876">
                  <c:v>4.1383009403944002E-2</c:v>
                </c:pt>
                <c:pt idx="1877">
                  <c:v>4.2354363948107002E-2</c:v>
                </c:pt>
                <c:pt idx="1878">
                  <c:v>4.3375555425881999E-2</c:v>
                </c:pt>
                <c:pt idx="1879">
                  <c:v>4.4395685195922997E-2</c:v>
                </c:pt>
                <c:pt idx="1880">
                  <c:v>4.5395672321320003E-2</c:v>
                </c:pt>
                <c:pt idx="1881">
                  <c:v>4.6412620693444998E-2</c:v>
                </c:pt>
                <c:pt idx="1882">
                  <c:v>4.7402001917361998E-2</c:v>
                </c:pt>
                <c:pt idx="1883">
                  <c:v>4.8385016620159003E-2</c:v>
                </c:pt>
                <c:pt idx="1884">
                  <c:v>4.9347892403603003E-2</c:v>
                </c:pt>
                <c:pt idx="1885">
                  <c:v>5.0365898758173003E-2</c:v>
                </c:pt>
                <c:pt idx="1886">
                  <c:v>5.1404058933258001E-2</c:v>
                </c:pt>
                <c:pt idx="1887">
                  <c:v>5.2397683262824998E-2</c:v>
                </c:pt>
                <c:pt idx="1888">
                  <c:v>5.3413581103086E-2</c:v>
                </c:pt>
                <c:pt idx="1889">
                  <c:v>5.4407197982072997E-2</c:v>
                </c:pt>
                <c:pt idx="1890">
                  <c:v>5.5345676839352001E-2</c:v>
                </c:pt>
                <c:pt idx="1891">
                  <c:v>5.6382775306702E-2</c:v>
                </c:pt>
                <c:pt idx="1892">
                  <c:v>5.7364735752344E-2</c:v>
                </c:pt>
                <c:pt idx="1893">
                  <c:v>5.8415621519089002E-2</c:v>
                </c:pt>
                <c:pt idx="1894">
                  <c:v>5.9359394013882003E-2</c:v>
                </c:pt>
                <c:pt idx="1895">
                  <c:v>6.0404989868402002E-2</c:v>
                </c:pt>
                <c:pt idx="1896">
                  <c:v>6.1380580067634999E-2</c:v>
                </c:pt>
                <c:pt idx="1897">
                  <c:v>6.2407072633504999E-2</c:v>
                </c:pt>
                <c:pt idx="1898">
                  <c:v>6.3363581895827997E-2</c:v>
                </c:pt>
                <c:pt idx="1899">
                  <c:v>6.4407043159007998E-2</c:v>
                </c:pt>
                <c:pt idx="1900">
                  <c:v>6.5433539450168998E-2</c:v>
                </c:pt>
                <c:pt idx="1901">
                  <c:v>6.6433511674404006E-2</c:v>
                </c:pt>
                <c:pt idx="1902">
                  <c:v>6.7385785281658006E-2</c:v>
                </c:pt>
                <c:pt idx="1903">
                  <c:v>6.8393193185328993E-2</c:v>
                </c:pt>
                <c:pt idx="1904">
                  <c:v>6.9396354258059997E-2</c:v>
                </c:pt>
                <c:pt idx="1905">
                  <c:v>7.0408008992671994E-2</c:v>
                </c:pt>
                <c:pt idx="1906">
                  <c:v>7.1369819343090002E-2</c:v>
                </c:pt>
                <c:pt idx="1907">
                  <c:v>7.2402678430079997E-2</c:v>
                </c:pt>
                <c:pt idx="1908">
                  <c:v>7.3384635150433003E-2</c:v>
                </c:pt>
                <c:pt idx="1909">
                  <c:v>7.4418552219867998E-2</c:v>
                </c:pt>
                <c:pt idx="1910">
                  <c:v>7.5405813753605E-2</c:v>
                </c:pt>
                <c:pt idx="1911">
                  <c:v>7.6424881815910006E-2</c:v>
                </c:pt>
                <c:pt idx="1912">
                  <c:v>7.7417448163033004E-2</c:v>
                </c:pt>
                <c:pt idx="1913">
                  <c:v>7.8368656337261006E-2</c:v>
                </c:pt>
                <c:pt idx="1914">
                  <c:v>7.9430133104323994E-2</c:v>
                </c:pt>
                <c:pt idx="1915">
                  <c:v>8.0347411334515006E-2</c:v>
                </c:pt>
                <c:pt idx="1916">
                  <c:v>8.1381328403950001E-2</c:v>
                </c:pt>
                <c:pt idx="1917">
                  <c:v>8.2402527332306005E-2</c:v>
                </c:pt>
                <c:pt idx="1918">
                  <c:v>8.3408869802951993E-2</c:v>
                </c:pt>
                <c:pt idx="1919">
                  <c:v>8.4387652575970001E-2</c:v>
                </c:pt>
                <c:pt idx="1920">
                  <c:v>8.5409894585609006E-2</c:v>
                </c:pt>
                <c:pt idx="1921">
                  <c:v>8.6374893784522996E-2</c:v>
                </c:pt>
                <c:pt idx="1922">
                  <c:v>8.7392896413803003E-2</c:v>
                </c:pt>
                <c:pt idx="1923">
                  <c:v>8.8369369506836007E-2</c:v>
                </c:pt>
                <c:pt idx="1924">
                  <c:v>8.9393928647041002E-2</c:v>
                </c:pt>
                <c:pt idx="1925">
                  <c:v>9.0394973754883007E-2</c:v>
                </c:pt>
                <c:pt idx="1926">
                  <c:v>9.1414049267768999E-2</c:v>
                </c:pt>
                <c:pt idx="1927">
                  <c:v>9.2382222414017001E-2</c:v>
                </c:pt>
                <c:pt idx="1928">
                  <c:v>9.3416132032870997E-2</c:v>
                </c:pt>
                <c:pt idx="1929">
                  <c:v>9.4385370612143998E-2</c:v>
                </c:pt>
                <c:pt idx="1930">
                  <c:v>9.5389597117901001E-2</c:v>
                </c:pt>
                <c:pt idx="1931">
                  <c:v>9.6369430422782995E-2</c:v>
                </c:pt>
                <c:pt idx="1932">
                  <c:v>9.7354561090469E-2</c:v>
                </c:pt>
                <c:pt idx="1933">
                  <c:v>9.8365150392055997E-2</c:v>
                </c:pt>
                <c:pt idx="1934">
                  <c:v>9.9391646683215998E-2</c:v>
                </c:pt>
                <c:pt idx="1935">
                  <c:v>0.10033437609672501</c:v>
                </c:pt>
                <c:pt idx="1936">
                  <c:v>0.10139798372983901</c:v>
                </c:pt>
                <c:pt idx="1937">
                  <c:v>0.102371461689472</c:v>
                </c:pt>
                <c:pt idx="1938">
                  <c:v>0.103353410959244</c:v>
                </c:pt>
                <c:pt idx="1939">
                  <c:v>0.10437037050724</c:v>
                </c:pt>
                <c:pt idx="1940">
                  <c:v>0.105360813438892</c:v>
                </c:pt>
                <c:pt idx="1941">
                  <c:v>0.106397904455662</c:v>
                </c:pt>
                <c:pt idx="1942">
                  <c:v>0.107400007545948</c:v>
                </c:pt>
                <c:pt idx="1943">
                  <c:v>0.108408480882645</c:v>
                </c:pt>
                <c:pt idx="1944">
                  <c:v>0.10941906273365</c:v>
                </c:pt>
                <c:pt idx="1945">
                  <c:v>0.11034482717514001</c:v>
                </c:pt>
                <c:pt idx="1946">
                  <c:v>0.111432828009129</c:v>
                </c:pt>
                <c:pt idx="1947">
                  <c:v>0.112364947795868</c:v>
                </c:pt>
                <c:pt idx="1948">
                  <c:v>0.11340416222810699</c:v>
                </c:pt>
                <c:pt idx="1949">
                  <c:v>0.114387169480324</c:v>
                </c:pt>
                <c:pt idx="1950">
                  <c:v>0.11544018983840899</c:v>
                </c:pt>
                <c:pt idx="1951">
                  <c:v>0.116388209164143</c:v>
                </c:pt>
                <c:pt idx="1952">
                  <c:v>0.117396682500839</c:v>
                </c:pt>
                <c:pt idx="1953">
                  <c:v>0.11835743486881301</c:v>
                </c:pt>
                <c:pt idx="1954">
                  <c:v>0.119395583868027</c:v>
                </c:pt>
                <c:pt idx="1955">
                  <c:v>0.120396636426449</c:v>
                </c:pt>
                <c:pt idx="1956">
                  <c:v>0.12138389050960501</c:v>
                </c:pt>
                <c:pt idx="1957">
                  <c:v>0.122348882257938</c:v>
                </c:pt>
                <c:pt idx="1958">
                  <c:v>0.123371131718159</c:v>
                </c:pt>
                <c:pt idx="1959">
                  <c:v>0.12438490986824</c:v>
                </c:pt>
                <c:pt idx="1960">
                  <c:v>0.12539443373680101</c:v>
                </c:pt>
                <c:pt idx="1961">
                  <c:v>0.12638698518276201</c:v>
                </c:pt>
                <c:pt idx="1962">
                  <c:v>0.12739545106887801</c:v>
                </c:pt>
                <c:pt idx="1963">
                  <c:v>0.12840604782104501</c:v>
                </c:pt>
                <c:pt idx="1964">
                  <c:v>0.12939436733722701</c:v>
                </c:pt>
                <c:pt idx="1965">
                  <c:v>0.13038057088851901</c:v>
                </c:pt>
                <c:pt idx="1966">
                  <c:v>0.13140705227851901</c:v>
                </c:pt>
                <c:pt idx="1967">
                  <c:v>0.13240705430507699</c:v>
                </c:pt>
                <c:pt idx="1968">
                  <c:v>0.13340808451175701</c:v>
                </c:pt>
                <c:pt idx="1969">
                  <c:v>0.13439428806304901</c:v>
                </c:pt>
                <c:pt idx="1970">
                  <c:v>0.135385796427727</c:v>
                </c:pt>
                <c:pt idx="1971">
                  <c:v>0.136394262313843</c:v>
                </c:pt>
                <c:pt idx="1972">
                  <c:v>0.13735924661159499</c:v>
                </c:pt>
                <c:pt idx="1973">
                  <c:v>0.13836136460304299</c:v>
                </c:pt>
                <c:pt idx="1974">
                  <c:v>0.13938784599304199</c:v>
                </c:pt>
                <c:pt idx="1975">
                  <c:v>0.14039844274520899</c:v>
                </c:pt>
                <c:pt idx="1976">
                  <c:v>0.141398414969444</c:v>
                </c:pt>
                <c:pt idx="1977">
                  <c:v>0.14234113693237299</c:v>
                </c:pt>
                <c:pt idx="1978">
                  <c:v>0.14337295293808</c:v>
                </c:pt>
                <c:pt idx="1979">
                  <c:v>0.144369751214981</c:v>
                </c:pt>
                <c:pt idx="1980">
                  <c:v>0.14537504315376301</c:v>
                </c:pt>
                <c:pt idx="1981">
                  <c:v>0.14638561010360701</c:v>
                </c:pt>
                <c:pt idx="1982">
                  <c:v>0.14741212129592901</c:v>
                </c:pt>
                <c:pt idx="1983">
                  <c:v>0.148356959223747</c:v>
                </c:pt>
                <c:pt idx="1984">
                  <c:v>0.14939725399017301</c:v>
                </c:pt>
                <c:pt idx="1985">
                  <c:v>0.15040887892246199</c:v>
                </c:pt>
                <c:pt idx="1986">
                  <c:v>0.151400402188301</c:v>
                </c:pt>
                <c:pt idx="1987">
                  <c:v>0.15238764882087699</c:v>
                </c:pt>
                <c:pt idx="1988">
                  <c:v>0.15339080989360801</c:v>
                </c:pt>
                <c:pt idx="1989">
                  <c:v>0.154416248202324</c:v>
                </c:pt>
                <c:pt idx="1990">
                  <c:v>0.15540988743305201</c:v>
                </c:pt>
                <c:pt idx="1991">
                  <c:v>0.15640774369239799</c:v>
                </c:pt>
                <c:pt idx="1992">
                  <c:v>0.157399252057076</c:v>
                </c:pt>
                <c:pt idx="1993">
                  <c:v>0.15842467546462999</c:v>
                </c:pt>
                <c:pt idx="1994">
                  <c:v>0.159393906593323</c:v>
                </c:pt>
                <c:pt idx="1995">
                  <c:v>0.16040767729282401</c:v>
                </c:pt>
                <c:pt idx="1996">
                  <c:v>0.16137796640396099</c:v>
                </c:pt>
                <c:pt idx="1997">
                  <c:v>0.162389621138573</c:v>
                </c:pt>
                <c:pt idx="1998">
                  <c:v>0.16340126097202301</c:v>
                </c:pt>
                <c:pt idx="1999">
                  <c:v>0.16438902914524101</c:v>
                </c:pt>
                <c:pt idx="2000">
                  <c:v>0.165388509631157</c:v>
                </c:pt>
                <c:pt idx="2001">
                  <c:v>0.16605129837989799</c:v>
                </c:pt>
              </c:numCache>
            </c:numRef>
          </c:xVal>
          <c:yVal>
            <c:numRef>
              <c:f>'CV CND-CNT'!$B$3:$B$2004</c:f>
              <c:numCache>
                <c:formatCode>General</c:formatCode>
                <c:ptCount val="2002"/>
                <c:pt idx="0">
                  <c:v>9.9660462389389998E-3</c:v>
                </c:pt>
                <c:pt idx="1">
                  <c:v>1.0001744431468999E-2</c:v>
                </c:pt>
                <c:pt idx="2">
                  <c:v>1.0015024777709E-2</c:v>
                </c:pt>
                <c:pt idx="3">
                  <c:v>1.0014680332797E-2</c:v>
                </c:pt>
                <c:pt idx="4">
                  <c:v>1.0009606976786E-2</c:v>
                </c:pt>
                <c:pt idx="5">
                  <c:v>1.0009232746798999E-2</c:v>
                </c:pt>
                <c:pt idx="6">
                  <c:v>1.0022583368010001E-2</c:v>
                </c:pt>
                <c:pt idx="7">
                  <c:v>1.0015263085262001E-2</c:v>
                </c:pt>
                <c:pt idx="8">
                  <c:v>1.0027035138423001E-2</c:v>
                </c:pt>
                <c:pt idx="9">
                  <c:v>1.0024136880896E-2</c:v>
                </c:pt>
                <c:pt idx="10">
                  <c:v>1.0037033744286E-2</c:v>
                </c:pt>
                <c:pt idx="11">
                  <c:v>1.0038842661608E-2</c:v>
                </c:pt>
                <c:pt idx="12">
                  <c:v>1.0035554964647E-2</c:v>
                </c:pt>
                <c:pt idx="13">
                  <c:v>1.0034279766303E-2</c:v>
                </c:pt>
                <c:pt idx="14">
                  <c:v>1.0058026581882E-2</c:v>
                </c:pt>
                <c:pt idx="15">
                  <c:v>1.0031993781147001E-2</c:v>
                </c:pt>
                <c:pt idx="16">
                  <c:v>1.0059370656057999E-2</c:v>
                </c:pt>
                <c:pt idx="17">
                  <c:v>1.0045155942120999E-2</c:v>
                </c:pt>
                <c:pt idx="18">
                  <c:v>1.0057034002212001E-2</c:v>
                </c:pt>
                <c:pt idx="19">
                  <c:v>1.0056209007787E-2</c:v>
                </c:pt>
                <c:pt idx="20">
                  <c:v>1.0075199554666001E-2</c:v>
                </c:pt>
                <c:pt idx="21">
                  <c:v>1.0067975239104E-2</c:v>
                </c:pt>
                <c:pt idx="22">
                  <c:v>1.007711407901E-2</c:v>
                </c:pt>
                <c:pt idx="23">
                  <c:v>1.0067086016837E-2</c:v>
                </c:pt>
                <c:pt idx="24">
                  <c:v>1.0090164737819001E-2</c:v>
                </c:pt>
                <c:pt idx="25">
                  <c:v>1.0091095341421E-2</c:v>
                </c:pt>
                <c:pt idx="26">
                  <c:v>1.0101200025356E-2</c:v>
                </c:pt>
                <c:pt idx="27">
                  <c:v>1.0090626886166E-2</c:v>
                </c:pt>
                <c:pt idx="28">
                  <c:v>1.0117897830679E-2</c:v>
                </c:pt>
                <c:pt idx="29">
                  <c:v>1.011056621145E-2</c:v>
                </c:pt>
                <c:pt idx="30">
                  <c:v>1.0122699969172E-2</c:v>
                </c:pt>
                <c:pt idx="31">
                  <c:v>1.0106833366013E-2</c:v>
                </c:pt>
                <c:pt idx="32">
                  <c:v>1.0154687953656E-2</c:v>
                </c:pt>
                <c:pt idx="33">
                  <c:v>1.0123334159962E-2</c:v>
                </c:pt>
                <c:pt idx="34">
                  <c:v>1.013837574606E-2</c:v>
                </c:pt>
                <c:pt idx="35">
                  <c:v>1.0153663061187999E-2</c:v>
                </c:pt>
                <c:pt idx="36">
                  <c:v>1.0156231098032001E-2</c:v>
                </c:pt>
                <c:pt idx="37">
                  <c:v>1.0162653506052E-2</c:v>
                </c:pt>
                <c:pt idx="38">
                  <c:v>1.0178355413868001E-2</c:v>
                </c:pt>
                <c:pt idx="39">
                  <c:v>1.0169765229673E-2</c:v>
                </c:pt>
                <c:pt idx="40">
                  <c:v>1.0194022524282999E-2</c:v>
                </c:pt>
                <c:pt idx="41">
                  <c:v>1.0179917154515E-2</c:v>
                </c:pt>
                <c:pt idx="42">
                  <c:v>1.0195079942974999E-2</c:v>
                </c:pt>
                <c:pt idx="43">
                  <c:v>1.0201540633312E-2</c:v>
                </c:pt>
                <c:pt idx="44">
                  <c:v>1.021128865735E-2</c:v>
                </c:pt>
                <c:pt idx="45">
                  <c:v>1.0210529167024E-2</c:v>
                </c:pt>
                <c:pt idx="46">
                  <c:v>1.0208054490957E-2</c:v>
                </c:pt>
                <c:pt idx="47">
                  <c:v>1.0209483373695E-2</c:v>
                </c:pt>
                <c:pt idx="48">
                  <c:v>1.0252915476923001E-2</c:v>
                </c:pt>
                <c:pt idx="49">
                  <c:v>1.0234745194558E-2</c:v>
                </c:pt>
                <c:pt idx="50">
                  <c:v>1.0244604464215001E-2</c:v>
                </c:pt>
                <c:pt idx="51">
                  <c:v>1.0253787273540999E-2</c:v>
                </c:pt>
                <c:pt idx="52">
                  <c:v>1.0274244292372E-2</c:v>
                </c:pt>
                <c:pt idx="53">
                  <c:v>1.0267684191974E-2</c:v>
                </c:pt>
                <c:pt idx="54">
                  <c:v>1.0281786284866E-2</c:v>
                </c:pt>
                <c:pt idx="55">
                  <c:v>1.0273584477276001E-2</c:v>
                </c:pt>
                <c:pt idx="56">
                  <c:v>1.0303176903916E-2</c:v>
                </c:pt>
                <c:pt idx="57">
                  <c:v>1.0288856902021999E-2</c:v>
                </c:pt>
                <c:pt idx="58">
                  <c:v>1.0312910921466001E-2</c:v>
                </c:pt>
                <c:pt idx="59">
                  <c:v>1.031208567912E-2</c:v>
                </c:pt>
                <c:pt idx="60">
                  <c:v>1.0333853501059E-2</c:v>
                </c:pt>
                <c:pt idx="61">
                  <c:v>1.0332003146349999E-2</c:v>
                </c:pt>
                <c:pt idx="62">
                  <c:v>1.0348578037572999E-2</c:v>
                </c:pt>
                <c:pt idx="63">
                  <c:v>1.0346592184053E-2</c:v>
                </c:pt>
                <c:pt idx="64">
                  <c:v>1.0384268397940001E-2</c:v>
                </c:pt>
                <c:pt idx="65">
                  <c:v>1.0369034440912001E-2</c:v>
                </c:pt>
                <c:pt idx="66">
                  <c:v>1.0380653746392E-2</c:v>
                </c:pt>
                <c:pt idx="67">
                  <c:v>1.0399048289938999E-2</c:v>
                </c:pt>
                <c:pt idx="68">
                  <c:v>1.0405402471035E-2</c:v>
                </c:pt>
                <c:pt idx="69">
                  <c:v>1.0398240583189999E-2</c:v>
                </c:pt>
                <c:pt idx="70">
                  <c:v>1.0418839675064E-2</c:v>
                </c:pt>
                <c:pt idx="71">
                  <c:v>1.0424465918698E-2</c:v>
                </c:pt>
                <c:pt idx="72">
                  <c:v>1.0442089292660999E-2</c:v>
                </c:pt>
                <c:pt idx="73">
                  <c:v>1.0447329984917E-2</c:v>
                </c:pt>
                <c:pt idx="74">
                  <c:v>1.0475858411088E-2</c:v>
                </c:pt>
                <c:pt idx="75">
                  <c:v>1.0479806933688E-2</c:v>
                </c:pt>
                <c:pt idx="76">
                  <c:v>1.0494248299101E-2</c:v>
                </c:pt>
                <c:pt idx="77">
                  <c:v>1.0505271447107001E-2</c:v>
                </c:pt>
                <c:pt idx="78">
                  <c:v>1.0507474834513E-2</c:v>
                </c:pt>
                <c:pt idx="79">
                  <c:v>1.0509004683828999E-2</c:v>
                </c:pt>
                <c:pt idx="80">
                  <c:v>1.0539079798574999E-2</c:v>
                </c:pt>
                <c:pt idx="81">
                  <c:v>1.0524785944856001E-2</c:v>
                </c:pt>
                <c:pt idx="82">
                  <c:v>1.0552696578627001E-2</c:v>
                </c:pt>
                <c:pt idx="83">
                  <c:v>1.0558738277285E-2</c:v>
                </c:pt>
                <c:pt idx="84">
                  <c:v>1.0574390157773001E-2</c:v>
                </c:pt>
                <c:pt idx="85">
                  <c:v>1.0579269369676E-2</c:v>
                </c:pt>
                <c:pt idx="86">
                  <c:v>1.0597012819576E-2</c:v>
                </c:pt>
                <c:pt idx="87">
                  <c:v>1.0593998310570001E-2</c:v>
                </c:pt>
                <c:pt idx="88">
                  <c:v>1.06329833927E-2</c:v>
                </c:pt>
                <c:pt idx="89">
                  <c:v>1.0625288157757999E-2</c:v>
                </c:pt>
                <c:pt idx="90">
                  <c:v>1.0653584102531E-2</c:v>
                </c:pt>
                <c:pt idx="91">
                  <c:v>1.0650558591199E-2</c:v>
                </c:pt>
                <c:pt idx="92">
                  <c:v>1.0669268972749E-2</c:v>
                </c:pt>
                <c:pt idx="93">
                  <c:v>1.06795828949E-2</c:v>
                </c:pt>
                <c:pt idx="94">
                  <c:v>1.0693882676100001E-2</c:v>
                </c:pt>
                <c:pt idx="95">
                  <c:v>1.0701386086617E-2</c:v>
                </c:pt>
                <c:pt idx="96">
                  <c:v>1.0719674864688999E-2</c:v>
                </c:pt>
                <c:pt idx="97">
                  <c:v>1.0729175325078E-2</c:v>
                </c:pt>
                <c:pt idx="98">
                  <c:v>1.0755856751025E-2</c:v>
                </c:pt>
                <c:pt idx="99">
                  <c:v>1.0762650584284999E-2</c:v>
                </c:pt>
                <c:pt idx="100">
                  <c:v>1.0779843586971E-2</c:v>
                </c:pt>
                <c:pt idx="101">
                  <c:v>1.0784951880513999E-2</c:v>
                </c:pt>
                <c:pt idx="102">
                  <c:v>1.0816735411666001E-2</c:v>
                </c:pt>
                <c:pt idx="103">
                  <c:v>1.0789682812712999E-2</c:v>
                </c:pt>
                <c:pt idx="104">
                  <c:v>1.0830364193276E-2</c:v>
                </c:pt>
                <c:pt idx="105">
                  <c:v>1.0818836426888001E-2</c:v>
                </c:pt>
                <c:pt idx="106">
                  <c:v>1.0862985118163001E-2</c:v>
                </c:pt>
                <c:pt idx="107">
                  <c:v>1.0852932517149E-2</c:v>
                </c:pt>
                <c:pt idx="108">
                  <c:v>1.0875045869465E-2</c:v>
                </c:pt>
                <c:pt idx="109">
                  <c:v>1.0901023537843E-2</c:v>
                </c:pt>
                <c:pt idx="110">
                  <c:v>1.0912005419851999E-2</c:v>
                </c:pt>
                <c:pt idx="111">
                  <c:v>1.0913148578429E-2</c:v>
                </c:pt>
                <c:pt idx="112">
                  <c:v>1.0960826991962E-2</c:v>
                </c:pt>
                <c:pt idx="113">
                  <c:v>1.094754928986E-2</c:v>
                </c:pt>
                <c:pt idx="114">
                  <c:v>1.0985081414994E-2</c:v>
                </c:pt>
                <c:pt idx="115">
                  <c:v>1.09834223091E-2</c:v>
                </c:pt>
                <c:pt idx="116">
                  <c:v>1.1016547242266E-2</c:v>
                </c:pt>
                <c:pt idx="117">
                  <c:v>1.1011604177635999E-2</c:v>
                </c:pt>
                <c:pt idx="118">
                  <c:v>1.1044233786243999E-2</c:v>
                </c:pt>
                <c:pt idx="119">
                  <c:v>1.1048296173276E-2</c:v>
                </c:pt>
                <c:pt idx="120">
                  <c:v>1.106672593138E-2</c:v>
                </c:pt>
                <c:pt idx="121">
                  <c:v>1.1076055875660001E-2</c:v>
                </c:pt>
                <c:pt idx="122">
                  <c:v>1.1108800034789E-2</c:v>
                </c:pt>
                <c:pt idx="123">
                  <c:v>1.1108019788042E-2</c:v>
                </c:pt>
                <c:pt idx="124">
                  <c:v>1.113563277155E-2</c:v>
                </c:pt>
                <c:pt idx="125">
                  <c:v>1.1148241059682E-2</c:v>
                </c:pt>
                <c:pt idx="126">
                  <c:v>1.1178440070513E-2</c:v>
                </c:pt>
                <c:pt idx="127">
                  <c:v>1.1176511328409E-2</c:v>
                </c:pt>
                <c:pt idx="128">
                  <c:v>1.1214790582285999E-2</c:v>
                </c:pt>
                <c:pt idx="129">
                  <c:v>1.1208021023776001E-2</c:v>
                </c:pt>
                <c:pt idx="130">
                  <c:v>1.1235035831945E-2</c:v>
                </c:pt>
                <c:pt idx="131">
                  <c:v>1.1263488197949E-2</c:v>
                </c:pt>
                <c:pt idx="132">
                  <c:v>1.1288119036989E-2</c:v>
                </c:pt>
                <c:pt idx="133">
                  <c:v>1.1288390505662001E-2</c:v>
                </c:pt>
                <c:pt idx="134">
                  <c:v>1.1326322701751001E-2</c:v>
                </c:pt>
                <c:pt idx="135">
                  <c:v>1.1334026491063E-2</c:v>
                </c:pt>
                <c:pt idx="136">
                  <c:v>1.1362759057966999E-2</c:v>
                </c:pt>
                <c:pt idx="137">
                  <c:v>1.1360699321678E-2</c:v>
                </c:pt>
                <c:pt idx="138">
                  <c:v>1.1396667155807999E-2</c:v>
                </c:pt>
                <c:pt idx="139">
                  <c:v>1.1415576919077E-2</c:v>
                </c:pt>
                <c:pt idx="140">
                  <c:v>1.142790949261E-2</c:v>
                </c:pt>
                <c:pt idx="141">
                  <c:v>1.1450348524334001E-2</c:v>
                </c:pt>
                <c:pt idx="142">
                  <c:v>1.1486280620038E-2</c:v>
                </c:pt>
                <c:pt idx="143">
                  <c:v>1.1481461060208E-2</c:v>
                </c:pt>
                <c:pt idx="144">
                  <c:v>1.1523208397665E-2</c:v>
                </c:pt>
                <c:pt idx="145">
                  <c:v>1.1525845390105999E-2</c:v>
                </c:pt>
                <c:pt idx="146">
                  <c:v>1.1562852795814E-2</c:v>
                </c:pt>
                <c:pt idx="147">
                  <c:v>1.1577102949593E-2</c:v>
                </c:pt>
                <c:pt idx="148">
                  <c:v>1.1591605879841E-2</c:v>
                </c:pt>
                <c:pt idx="149">
                  <c:v>1.1602026084869E-2</c:v>
                </c:pt>
                <c:pt idx="150">
                  <c:v>1.1635214974241E-2</c:v>
                </c:pt>
                <c:pt idx="151">
                  <c:v>1.1645584773715001E-2</c:v>
                </c:pt>
                <c:pt idx="152">
                  <c:v>1.1697112929713999E-2</c:v>
                </c:pt>
                <c:pt idx="153">
                  <c:v>1.1690952645882E-2</c:v>
                </c:pt>
                <c:pt idx="154">
                  <c:v>1.1736951733905E-2</c:v>
                </c:pt>
                <c:pt idx="155">
                  <c:v>1.1747957956416999E-2</c:v>
                </c:pt>
                <c:pt idx="156">
                  <c:v>1.1775393377455E-2</c:v>
                </c:pt>
                <c:pt idx="157">
                  <c:v>1.1784749648844E-2</c:v>
                </c:pt>
                <c:pt idx="158">
                  <c:v>1.1817332499454001E-2</c:v>
                </c:pt>
                <c:pt idx="159">
                  <c:v>1.1818486925525E-2</c:v>
                </c:pt>
                <c:pt idx="160">
                  <c:v>1.1859233173136001E-2</c:v>
                </c:pt>
                <c:pt idx="161">
                  <c:v>1.1876137727759001E-2</c:v>
                </c:pt>
                <c:pt idx="162">
                  <c:v>1.1916185262466E-2</c:v>
                </c:pt>
                <c:pt idx="163">
                  <c:v>1.1929227078023E-2</c:v>
                </c:pt>
                <c:pt idx="164">
                  <c:v>1.195665720971E-2</c:v>
                </c:pt>
                <c:pt idx="165">
                  <c:v>1.1979830366154E-2</c:v>
                </c:pt>
                <c:pt idx="166">
                  <c:v>1.2013443384569999E-2</c:v>
                </c:pt>
                <c:pt idx="167">
                  <c:v>1.2022516925181E-2</c:v>
                </c:pt>
                <c:pt idx="168">
                  <c:v>1.2058016478679E-2</c:v>
                </c:pt>
                <c:pt idx="169">
                  <c:v>1.2064618302113E-2</c:v>
                </c:pt>
                <c:pt idx="170">
                  <c:v>1.2102017646948999E-2</c:v>
                </c:pt>
                <c:pt idx="171">
                  <c:v>1.2122259833159999E-2</c:v>
                </c:pt>
                <c:pt idx="172">
                  <c:v>1.2152773974877001E-2</c:v>
                </c:pt>
                <c:pt idx="173">
                  <c:v>1.2169839288280001E-2</c:v>
                </c:pt>
                <c:pt idx="174">
                  <c:v>1.2200000295976E-2</c:v>
                </c:pt>
                <c:pt idx="175">
                  <c:v>1.2224428789017E-2</c:v>
                </c:pt>
                <c:pt idx="176">
                  <c:v>1.2254680917572E-2</c:v>
                </c:pt>
                <c:pt idx="177">
                  <c:v>1.2268149841542E-2</c:v>
                </c:pt>
                <c:pt idx="178">
                  <c:v>1.231617226343E-2</c:v>
                </c:pt>
                <c:pt idx="179">
                  <c:v>1.2336741057137999E-2</c:v>
                </c:pt>
                <c:pt idx="180">
                  <c:v>1.2377050985513E-2</c:v>
                </c:pt>
                <c:pt idx="181">
                  <c:v>1.2394240470948E-2</c:v>
                </c:pt>
                <c:pt idx="182">
                  <c:v>1.2425397915109999E-2</c:v>
                </c:pt>
                <c:pt idx="183">
                  <c:v>1.2436887242883001E-2</c:v>
                </c:pt>
                <c:pt idx="184">
                  <c:v>1.2472713327346001E-2</c:v>
                </c:pt>
                <c:pt idx="185">
                  <c:v>1.2483748952272E-2</c:v>
                </c:pt>
                <c:pt idx="186">
                  <c:v>1.2533244109902E-2</c:v>
                </c:pt>
                <c:pt idx="187">
                  <c:v>1.2560724054411001E-2</c:v>
                </c:pt>
                <c:pt idx="188">
                  <c:v>1.2606643830185E-2</c:v>
                </c:pt>
                <c:pt idx="189">
                  <c:v>1.2619210946098001E-2</c:v>
                </c:pt>
                <c:pt idx="190">
                  <c:v>1.2657962058222E-2</c:v>
                </c:pt>
                <c:pt idx="191">
                  <c:v>1.2669905563127E-2</c:v>
                </c:pt>
                <c:pt idx="192">
                  <c:v>1.2726653707904E-2</c:v>
                </c:pt>
                <c:pt idx="193">
                  <c:v>1.2736013137597001E-2</c:v>
                </c:pt>
                <c:pt idx="194">
                  <c:v>1.2766383609873E-2</c:v>
                </c:pt>
                <c:pt idx="195">
                  <c:v>1.2802404125169E-2</c:v>
                </c:pt>
                <c:pt idx="196">
                  <c:v>1.2840737112263001E-2</c:v>
                </c:pt>
                <c:pt idx="197">
                  <c:v>1.2849121223013999E-2</c:v>
                </c:pt>
                <c:pt idx="198">
                  <c:v>1.2895482137403E-2</c:v>
                </c:pt>
                <c:pt idx="199">
                  <c:v>1.2924535818725999E-2</c:v>
                </c:pt>
                <c:pt idx="200">
                  <c:v>1.2953615594328E-2</c:v>
                </c:pt>
                <c:pt idx="201">
                  <c:v>1.2964341890807999E-2</c:v>
                </c:pt>
                <c:pt idx="202">
                  <c:v>1.3034585057067999E-2</c:v>
                </c:pt>
                <c:pt idx="203">
                  <c:v>1.3056194278221999E-2</c:v>
                </c:pt>
                <c:pt idx="204">
                  <c:v>1.3093549682742E-2</c:v>
                </c:pt>
                <c:pt idx="205">
                  <c:v>1.3122425983763E-2</c:v>
                </c:pt>
                <c:pt idx="206">
                  <c:v>1.3163758564689E-2</c:v>
                </c:pt>
                <c:pt idx="207">
                  <c:v>1.3177465694888001E-2</c:v>
                </c:pt>
                <c:pt idx="208">
                  <c:v>1.3242745480966E-2</c:v>
                </c:pt>
                <c:pt idx="209">
                  <c:v>1.3247365009090999E-2</c:v>
                </c:pt>
                <c:pt idx="210">
                  <c:v>1.3296615912286E-2</c:v>
                </c:pt>
                <c:pt idx="211">
                  <c:v>1.3310182352411999E-2</c:v>
                </c:pt>
                <c:pt idx="212">
                  <c:v>1.3359633270065001E-2</c:v>
                </c:pt>
                <c:pt idx="213">
                  <c:v>1.3394452527992999E-2</c:v>
                </c:pt>
                <c:pt idx="214">
                  <c:v>1.3434826911651E-2</c:v>
                </c:pt>
                <c:pt idx="215">
                  <c:v>1.3470608932915001E-2</c:v>
                </c:pt>
                <c:pt idx="216">
                  <c:v>1.3518816198618999E-2</c:v>
                </c:pt>
                <c:pt idx="217">
                  <c:v>1.3531802929248E-2</c:v>
                </c:pt>
                <c:pt idx="218">
                  <c:v>1.3581183450124001E-2</c:v>
                </c:pt>
                <c:pt idx="219">
                  <c:v>1.3624044355109E-2</c:v>
                </c:pt>
                <c:pt idx="220">
                  <c:v>1.3647167650224E-2</c:v>
                </c:pt>
                <c:pt idx="221">
                  <c:v>1.3679325270156001E-2</c:v>
                </c:pt>
                <c:pt idx="222">
                  <c:v>1.3718118259459001E-2</c:v>
                </c:pt>
                <c:pt idx="223">
                  <c:v>1.3753255331216E-2</c:v>
                </c:pt>
                <c:pt idx="224">
                  <c:v>1.3814266447702001E-2</c:v>
                </c:pt>
                <c:pt idx="225">
                  <c:v>1.3817353766946001E-2</c:v>
                </c:pt>
                <c:pt idx="226">
                  <c:v>1.3880008385360999E-2</c:v>
                </c:pt>
                <c:pt idx="227">
                  <c:v>1.3907578730675999E-2</c:v>
                </c:pt>
                <c:pt idx="228">
                  <c:v>1.3945241917908E-2</c:v>
                </c:pt>
                <c:pt idx="229">
                  <c:v>1.4000673778355E-2</c:v>
                </c:pt>
                <c:pt idx="230">
                  <c:v>1.4038419877007E-2</c:v>
                </c:pt>
                <c:pt idx="231">
                  <c:v>1.4068857667519001E-2</c:v>
                </c:pt>
                <c:pt idx="232">
                  <c:v>1.411338086904E-2</c:v>
                </c:pt>
                <c:pt idx="233">
                  <c:v>1.4157229226031E-2</c:v>
                </c:pt>
                <c:pt idx="234">
                  <c:v>1.4193687810028E-2</c:v>
                </c:pt>
                <c:pt idx="235">
                  <c:v>1.4213446135356999E-2</c:v>
                </c:pt>
                <c:pt idx="236">
                  <c:v>1.4260709186568001E-2</c:v>
                </c:pt>
                <c:pt idx="237">
                  <c:v>1.4309227011701E-2</c:v>
                </c:pt>
                <c:pt idx="238">
                  <c:v>1.4361073034470999E-2</c:v>
                </c:pt>
                <c:pt idx="239">
                  <c:v>1.4384820656334001E-2</c:v>
                </c:pt>
                <c:pt idx="240">
                  <c:v>1.4443198341825E-2</c:v>
                </c:pt>
                <c:pt idx="241">
                  <c:v>1.4477144799591999E-2</c:v>
                </c:pt>
                <c:pt idx="242">
                  <c:v>1.4534143164012E-2</c:v>
                </c:pt>
                <c:pt idx="243">
                  <c:v>1.4561087557080001E-2</c:v>
                </c:pt>
                <c:pt idx="244">
                  <c:v>1.4622155078944999E-2</c:v>
                </c:pt>
                <c:pt idx="245">
                  <c:v>1.4650601143431001E-2</c:v>
                </c:pt>
                <c:pt idx="246">
                  <c:v>1.470882880191E-2</c:v>
                </c:pt>
                <c:pt idx="247">
                  <c:v>1.4741511396736E-2</c:v>
                </c:pt>
                <c:pt idx="248">
                  <c:v>1.4795475473403E-2</c:v>
                </c:pt>
                <c:pt idx="249">
                  <c:v>1.4820068606814001E-2</c:v>
                </c:pt>
                <c:pt idx="250">
                  <c:v>1.4879792762695999E-2</c:v>
                </c:pt>
                <c:pt idx="251">
                  <c:v>1.4910236542129999E-2</c:v>
                </c:pt>
                <c:pt idx="252">
                  <c:v>1.4978128713900999E-2</c:v>
                </c:pt>
                <c:pt idx="253">
                  <c:v>1.5015243054625999E-2</c:v>
                </c:pt>
                <c:pt idx="254">
                  <c:v>1.5076658000772999E-2</c:v>
                </c:pt>
                <c:pt idx="255">
                  <c:v>1.5107790717458E-2</c:v>
                </c:pt>
                <c:pt idx="256">
                  <c:v>1.5169850662696001E-2</c:v>
                </c:pt>
                <c:pt idx="257">
                  <c:v>1.5206967368377001E-2</c:v>
                </c:pt>
                <c:pt idx="258">
                  <c:v>1.5268986186668001E-2</c:v>
                </c:pt>
                <c:pt idx="259">
                  <c:v>1.5307095432137E-2</c:v>
                </c:pt>
                <c:pt idx="260">
                  <c:v>1.5368221901115999E-2</c:v>
                </c:pt>
                <c:pt idx="261">
                  <c:v>1.5392077743955001E-2</c:v>
                </c:pt>
                <c:pt idx="262">
                  <c:v>1.5465942097190001E-2</c:v>
                </c:pt>
                <c:pt idx="263">
                  <c:v>1.5499621144650999E-2</c:v>
                </c:pt>
                <c:pt idx="264">
                  <c:v>1.5563463268336001E-2</c:v>
                </c:pt>
                <c:pt idx="265">
                  <c:v>1.559943359785E-2</c:v>
                </c:pt>
                <c:pt idx="266">
                  <c:v>1.5659586123311999E-2</c:v>
                </c:pt>
                <c:pt idx="267">
                  <c:v>1.5708543271844001E-2</c:v>
                </c:pt>
                <c:pt idx="268">
                  <c:v>1.5769274469844E-2</c:v>
                </c:pt>
                <c:pt idx="269">
                  <c:v>1.5809273679257999E-2</c:v>
                </c:pt>
                <c:pt idx="270">
                  <c:v>1.5881221974269E-2</c:v>
                </c:pt>
                <c:pt idx="271">
                  <c:v>1.5897152790179E-2</c:v>
                </c:pt>
                <c:pt idx="272">
                  <c:v>1.5964851061450999E-2</c:v>
                </c:pt>
                <c:pt idx="273">
                  <c:v>1.6012551211235002E-2</c:v>
                </c:pt>
                <c:pt idx="274">
                  <c:v>1.6076548553193001E-2</c:v>
                </c:pt>
                <c:pt idx="275">
                  <c:v>1.6116242521632001E-2</c:v>
                </c:pt>
                <c:pt idx="276">
                  <c:v>1.6182357591955999E-2</c:v>
                </c:pt>
                <c:pt idx="277">
                  <c:v>1.6222391879031E-2</c:v>
                </c:pt>
                <c:pt idx="278">
                  <c:v>1.6289779276120998E-2</c:v>
                </c:pt>
                <c:pt idx="279">
                  <c:v>1.6332495468237E-2</c:v>
                </c:pt>
                <c:pt idx="280">
                  <c:v>1.6417045553680999E-2</c:v>
                </c:pt>
                <c:pt idx="281">
                  <c:v>1.6444213263672999E-2</c:v>
                </c:pt>
                <c:pt idx="282">
                  <c:v>1.6512453969982001E-2</c:v>
                </c:pt>
                <c:pt idx="283">
                  <c:v>1.6552593020067001E-2</c:v>
                </c:pt>
                <c:pt idx="284">
                  <c:v>1.6628317353833001E-2</c:v>
                </c:pt>
                <c:pt idx="285">
                  <c:v>1.6699040610412001E-2</c:v>
                </c:pt>
                <c:pt idx="286">
                  <c:v>1.6757533478085E-2</c:v>
                </c:pt>
                <c:pt idx="287">
                  <c:v>1.6791730957467998E-2</c:v>
                </c:pt>
                <c:pt idx="288">
                  <c:v>1.6864318288518001E-2</c:v>
                </c:pt>
                <c:pt idx="289">
                  <c:v>1.6917579395576001E-2</c:v>
                </c:pt>
                <c:pt idx="290">
                  <c:v>1.6990724778561998E-2</c:v>
                </c:pt>
                <c:pt idx="291">
                  <c:v>1.7044790084819E-2</c:v>
                </c:pt>
                <c:pt idx="292">
                  <c:v>1.7106357785114001E-2</c:v>
                </c:pt>
                <c:pt idx="293">
                  <c:v>1.7164048249402E-2</c:v>
                </c:pt>
                <c:pt idx="294">
                  <c:v>1.7244156107255E-2</c:v>
                </c:pt>
                <c:pt idx="295">
                  <c:v>1.7288401634519002E-2</c:v>
                </c:pt>
                <c:pt idx="296">
                  <c:v>1.7358837920862E-2</c:v>
                </c:pt>
                <c:pt idx="297">
                  <c:v>1.7418938303038999E-2</c:v>
                </c:pt>
                <c:pt idx="298">
                  <c:v>1.7482651153976E-2</c:v>
                </c:pt>
                <c:pt idx="299">
                  <c:v>1.7547652243930002E-2</c:v>
                </c:pt>
                <c:pt idx="300">
                  <c:v>1.7618378770917001E-2</c:v>
                </c:pt>
                <c:pt idx="301">
                  <c:v>1.7674101766682E-2</c:v>
                </c:pt>
                <c:pt idx="302">
                  <c:v>1.7749713716546E-2</c:v>
                </c:pt>
                <c:pt idx="303">
                  <c:v>1.7787272289118E-2</c:v>
                </c:pt>
                <c:pt idx="304">
                  <c:v>1.7884354613703999E-2</c:v>
                </c:pt>
                <c:pt idx="305">
                  <c:v>1.7951689772653E-2</c:v>
                </c:pt>
                <c:pt idx="306">
                  <c:v>1.8026748072804001E-2</c:v>
                </c:pt>
                <c:pt idx="307">
                  <c:v>1.8074535169742001E-2</c:v>
                </c:pt>
                <c:pt idx="308">
                  <c:v>1.8141043913568002E-2</c:v>
                </c:pt>
                <c:pt idx="309">
                  <c:v>1.8214445632313E-2</c:v>
                </c:pt>
                <c:pt idx="310">
                  <c:v>1.8294839740351999E-2</c:v>
                </c:pt>
                <c:pt idx="311">
                  <c:v>1.8351532678395999E-2</c:v>
                </c:pt>
                <c:pt idx="312">
                  <c:v>1.8419423916688001E-2</c:v>
                </c:pt>
                <c:pt idx="313">
                  <c:v>1.8484646991257001E-2</c:v>
                </c:pt>
                <c:pt idx="314">
                  <c:v>1.8567789828888001E-2</c:v>
                </c:pt>
                <c:pt idx="315">
                  <c:v>1.8623865957595999E-2</c:v>
                </c:pt>
                <c:pt idx="316">
                  <c:v>1.8700675773692998E-2</c:v>
                </c:pt>
                <c:pt idx="317">
                  <c:v>1.8786175262734999E-2</c:v>
                </c:pt>
                <c:pt idx="318">
                  <c:v>1.8867528227726998E-2</c:v>
                </c:pt>
                <c:pt idx="319">
                  <c:v>1.8915409502504001E-2</c:v>
                </c:pt>
                <c:pt idx="320">
                  <c:v>1.9003245843730001E-2</c:v>
                </c:pt>
                <c:pt idx="321">
                  <c:v>1.9064573527969E-2</c:v>
                </c:pt>
                <c:pt idx="322">
                  <c:v>1.9152219114066001E-2</c:v>
                </c:pt>
                <c:pt idx="323">
                  <c:v>1.9221192704410001E-2</c:v>
                </c:pt>
                <c:pt idx="324">
                  <c:v>1.9298627787201001E-2</c:v>
                </c:pt>
                <c:pt idx="325">
                  <c:v>1.9374171640569E-2</c:v>
                </c:pt>
                <c:pt idx="326">
                  <c:v>1.9474808695830001E-2</c:v>
                </c:pt>
                <c:pt idx="327">
                  <c:v>1.9527610639299999E-2</c:v>
                </c:pt>
                <c:pt idx="328">
                  <c:v>1.9611029286386E-2</c:v>
                </c:pt>
                <c:pt idx="329">
                  <c:v>1.9681637621640002E-2</c:v>
                </c:pt>
                <c:pt idx="330">
                  <c:v>1.9770706147904001E-2</c:v>
                </c:pt>
                <c:pt idx="331">
                  <c:v>1.9846452178036999E-2</c:v>
                </c:pt>
                <c:pt idx="332">
                  <c:v>1.9919763808569999E-2</c:v>
                </c:pt>
                <c:pt idx="333">
                  <c:v>2.0008100761548998E-2</c:v>
                </c:pt>
                <c:pt idx="334">
                  <c:v>2.0100686733644998E-2</c:v>
                </c:pt>
                <c:pt idx="335">
                  <c:v>2.0165303180907999E-2</c:v>
                </c:pt>
                <c:pt idx="336">
                  <c:v>2.0263978795372999E-2</c:v>
                </c:pt>
                <c:pt idx="337">
                  <c:v>2.0344348458348999E-2</c:v>
                </c:pt>
                <c:pt idx="338">
                  <c:v>2.0423094073690001E-2</c:v>
                </c:pt>
                <c:pt idx="339">
                  <c:v>2.0508734203220001E-2</c:v>
                </c:pt>
                <c:pt idx="340">
                  <c:v>2.0593801819443001E-2</c:v>
                </c:pt>
                <c:pt idx="341">
                  <c:v>2.0675096492697002E-2</c:v>
                </c:pt>
                <c:pt idx="342">
                  <c:v>2.0781131308198E-2</c:v>
                </c:pt>
                <c:pt idx="343">
                  <c:v>2.0865584238588E-2</c:v>
                </c:pt>
                <c:pt idx="344">
                  <c:v>2.0946912346752999E-2</c:v>
                </c:pt>
                <c:pt idx="345">
                  <c:v>2.1030100027996001E-2</c:v>
                </c:pt>
                <c:pt idx="346">
                  <c:v>2.1126154230268999E-2</c:v>
                </c:pt>
                <c:pt idx="347">
                  <c:v>2.1209446355458999E-2</c:v>
                </c:pt>
                <c:pt idx="348">
                  <c:v>2.1300261857471001E-2</c:v>
                </c:pt>
                <c:pt idx="349">
                  <c:v>2.1396221584399001E-2</c:v>
                </c:pt>
                <c:pt idx="350">
                  <c:v>2.1502824360073999E-2</c:v>
                </c:pt>
                <c:pt idx="351">
                  <c:v>2.1582649846096001E-2</c:v>
                </c:pt>
                <c:pt idx="352">
                  <c:v>2.1672407035819002E-2</c:v>
                </c:pt>
                <c:pt idx="353">
                  <c:v>2.1756441343179E-2</c:v>
                </c:pt>
                <c:pt idx="354">
                  <c:v>2.1860781675463001E-2</c:v>
                </c:pt>
                <c:pt idx="355">
                  <c:v>2.1946877700328001E-2</c:v>
                </c:pt>
                <c:pt idx="356">
                  <c:v>2.2083772389494001E-2</c:v>
                </c:pt>
                <c:pt idx="357">
                  <c:v>2.2159154641148999E-2</c:v>
                </c:pt>
                <c:pt idx="358">
                  <c:v>2.2246894573241E-2</c:v>
                </c:pt>
                <c:pt idx="359">
                  <c:v>2.2338731695155999E-2</c:v>
                </c:pt>
                <c:pt idx="360">
                  <c:v>2.2458710593464999E-2</c:v>
                </c:pt>
                <c:pt idx="361">
                  <c:v>2.2542880406103E-2</c:v>
                </c:pt>
                <c:pt idx="362">
                  <c:v>2.2662590212551001E-2</c:v>
                </c:pt>
                <c:pt idx="363">
                  <c:v>2.2742915605366999E-2</c:v>
                </c:pt>
                <c:pt idx="364">
                  <c:v>2.2845721462982999E-2</c:v>
                </c:pt>
                <c:pt idx="365">
                  <c:v>2.2962390389120999E-2</c:v>
                </c:pt>
                <c:pt idx="366">
                  <c:v>2.3070841186887001E-2</c:v>
                </c:pt>
                <c:pt idx="367">
                  <c:v>2.314410258852E-2</c:v>
                </c:pt>
                <c:pt idx="368">
                  <c:v>2.3276765199154E-2</c:v>
                </c:pt>
                <c:pt idx="369">
                  <c:v>2.3364048578379999E-2</c:v>
                </c:pt>
                <c:pt idx="370">
                  <c:v>2.3486416972310999E-2</c:v>
                </c:pt>
                <c:pt idx="371">
                  <c:v>2.3593754999133E-2</c:v>
                </c:pt>
                <c:pt idx="372">
                  <c:v>2.3689605974747001E-2</c:v>
                </c:pt>
                <c:pt idx="373">
                  <c:v>2.3800797182721999E-2</c:v>
                </c:pt>
                <c:pt idx="374">
                  <c:v>2.3908079964005E-2</c:v>
                </c:pt>
                <c:pt idx="375">
                  <c:v>2.4018816037654999E-2</c:v>
                </c:pt>
                <c:pt idx="376">
                  <c:v>2.4122299738573001E-2</c:v>
                </c:pt>
                <c:pt idx="377">
                  <c:v>2.4228474821602002E-2</c:v>
                </c:pt>
                <c:pt idx="378">
                  <c:v>2.4366223885276001E-2</c:v>
                </c:pt>
                <c:pt idx="379">
                  <c:v>2.4461720650357E-2</c:v>
                </c:pt>
                <c:pt idx="380">
                  <c:v>2.4578806275881E-2</c:v>
                </c:pt>
                <c:pt idx="381">
                  <c:v>2.4694456498966001E-2</c:v>
                </c:pt>
                <c:pt idx="382">
                  <c:v>2.4821642932862001E-2</c:v>
                </c:pt>
                <c:pt idx="383">
                  <c:v>2.4917865672183001E-2</c:v>
                </c:pt>
                <c:pt idx="384">
                  <c:v>2.5070313213359001E-2</c:v>
                </c:pt>
                <c:pt idx="385">
                  <c:v>2.5150589619039002E-2</c:v>
                </c:pt>
                <c:pt idx="386">
                  <c:v>2.5287331543276E-2</c:v>
                </c:pt>
                <c:pt idx="387">
                  <c:v>2.5397839214377001E-2</c:v>
                </c:pt>
                <c:pt idx="388">
                  <c:v>2.5531035895389999E-2</c:v>
                </c:pt>
                <c:pt idx="389">
                  <c:v>2.5645461903575001E-2</c:v>
                </c:pt>
                <c:pt idx="390">
                  <c:v>2.5781817906709002E-2</c:v>
                </c:pt>
                <c:pt idx="391">
                  <c:v>2.5905718552637999E-2</c:v>
                </c:pt>
                <c:pt idx="392">
                  <c:v>2.6034592077376999E-2</c:v>
                </c:pt>
                <c:pt idx="393">
                  <c:v>2.6156432874914998E-2</c:v>
                </c:pt>
                <c:pt idx="394">
                  <c:v>2.6292580878362001E-2</c:v>
                </c:pt>
                <c:pt idx="395">
                  <c:v>2.6412447513494999E-2</c:v>
                </c:pt>
                <c:pt idx="396">
                  <c:v>2.6547355961089002E-2</c:v>
                </c:pt>
                <c:pt idx="397">
                  <c:v>2.6670044063831999E-2</c:v>
                </c:pt>
                <c:pt idx="398">
                  <c:v>2.6815731220672E-2</c:v>
                </c:pt>
                <c:pt idx="399">
                  <c:v>2.6929184238218998E-2</c:v>
                </c:pt>
                <c:pt idx="400">
                  <c:v>2.7087283264672999E-2</c:v>
                </c:pt>
                <c:pt idx="401">
                  <c:v>2.7204681894982999E-2</c:v>
                </c:pt>
                <c:pt idx="402">
                  <c:v>2.7340469644749999E-2</c:v>
                </c:pt>
                <c:pt idx="403">
                  <c:v>2.7480698194940999E-2</c:v>
                </c:pt>
                <c:pt idx="404">
                  <c:v>2.7621136663516E-2</c:v>
                </c:pt>
                <c:pt idx="405">
                  <c:v>2.7751001503525E-2</c:v>
                </c:pt>
                <c:pt idx="406">
                  <c:v>2.7911120292696E-2</c:v>
                </c:pt>
                <c:pt idx="407">
                  <c:v>2.8020645284817999E-2</c:v>
                </c:pt>
                <c:pt idx="408">
                  <c:v>2.8194929451544001E-2</c:v>
                </c:pt>
                <c:pt idx="409">
                  <c:v>2.8311153511619998E-2</c:v>
                </c:pt>
                <c:pt idx="410">
                  <c:v>2.8484504764762001E-2</c:v>
                </c:pt>
                <c:pt idx="411">
                  <c:v>2.8613859132208E-2</c:v>
                </c:pt>
                <c:pt idx="412">
                  <c:v>2.8772574595038E-2</c:v>
                </c:pt>
                <c:pt idx="413">
                  <c:v>2.8915568298004998E-2</c:v>
                </c:pt>
                <c:pt idx="414">
                  <c:v>2.9068379589633001E-2</c:v>
                </c:pt>
                <c:pt idx="415">
                  <c:v>2.9199880539198E-2</c:v>
                </c:pt>
                <c:pt idx="416">
                  <c:v>2.9366709904193E-2</c:v>
                </c:pt>
                <c:pt idx="417">
                  <c:v>2.9504582717049001E-2</c:v>
                </c:pt>
                <c:pt idx="418">
                  <c:v>2.9672851290174E-2</c:v>
                </c:pt>
                <c:pt idx="419">
                  <c:v>2.9827538666453001E-2</c:v>
                </c:pt>
                <c:pt idx="420">
                  <c:v>2.9985277935068999E-2</c:v>
                </c:pt>
                <c:pt idx="421">
                  <c:v>3.0158242995470999E-2</c:v>
                </c:pt>
                <c:pt idx="422">
                  <c:v>3.0324765955338999E-2</c:v>
                </c:pt>
                <c:pt idx="423">
                  <c:v>3.0465524691088E-2</c:v>
                </c:pt>
                <c:pt idx="424">
                  <c:v>3.0666553993123E-2</c:v>
                </c:pt>
                <c:pt idx="425">
                  <c:v>3.0795384927100999E-2</c:v>
                </c:pt>
                <c:pt idx="426">
                  <c:v>3.0984479580419E-2</c:v>
                </c:pt>
                <c:pt idx="427">
                  <c:v>3.1123375627901999E-2</c:v>
                </c:pt>
                <c:pt idx="428">
                  <c:v>3.1291984815011997E-2</c:v>
                </c:pt>
                <c:pt idx="429">
                  <c:v>3.1471676930475E-2</c:v>
                </c:pt>
                <c:pt idx="430">
                  <c:v>3.1639713548226998E-2</c:v>
                </c:pt>
                <c:pt idx="431">
                  <c:v>3.1791646305161E-2</c:v>
                </c:pt>
                <c:pt idx="432">
                  <c:v>3.1984787412780998E-2</c:v>
                </c:pt>
                <c:pt idx="433">
                  <c:v>3.2158911042778002E-2</c:v>
                </c:pt>
                <c:pt idx="434">
                  <c:v>3.2260236019888998E-2</c:v>
                </c:pt>
                <c:pt idx="435">
                  <c:v>3.2361530033605E-2</c:v>
                </c:pt>
                <c:pt idx="436">
                  <c:v>2.9650835660976E-2</c:v>
                </c:pt>
                <c:pt idx="437">
                  <c:v>2.8068051574303001E-2</c:v>
                </c:pt>
                <c:pt idx="438">
                  <c:v>2.6955931757886999E-2</c:v>
                </c:pt>
                <c:pt idx="439">
                  <c:v>2.6072894304956001E-2</c:v>
                </c:pt>
                <c:pt idx="440">
                  <c:v>2.5246458994742E-2</c:v>
                </c:pt>
                <c:pt idx="441">
                  <c:v>2.4503015779407E-2</c:v>
                </c:pt>
                <c:pt idx="442">
                  <c:v>2.3802322540346001E-2</c:v>
                </c:pt>
                <c:pt idx="443">
                  <c:v>2.3181154202945999E-2</c:v>
                </c:pt>
                <c:pt idx="444">
                  <c:v>2.2538927021539999E-2</c:v>
                </c:pt>
                <c:pt idx="445">
                  <c:v>2.1982220740971999E-2</c:v>
                </c:pt>
                <c:pt idx="446">
                  <c:v>2.1406770321644002E-2</c:v>
                </c:pt>
                <c:pt idx="447">
                  <c:v>2.0892661571486001E-2</c:v>
                </c:pt>
                <c:pt idx="448">
                  <c:v>2.0363830178716999E-2</c:v>
                </c:pt>
                <c:pt idx="449">
                  <c:v>1.9888864922837E-2</c:v>
                </c:pt>
                <c:pt idx="450">
                  <c:v>1.9420536329832001E-2</c:v>
                </c:pt>
                <c:pt idx="451">
                  <c:v>1.8969323499025002E-2</c:v>
                </c:pt>
                <c:pt idx="452">
                  <c:v>1.8536647635133002E-2</c:v>
                </c:pt>
                <c:pt idx="453">
                  <c:v>1.8125892069224998E-2</c:v>
                </c:pt>
                <c:pt idx="454">
                  <c:v>1.7692817965764E-2</c:v>
                </c:pt>
                <c:pt idx="455">
                  <c:v>1.7322991606003001E-2</c:v>
                </c:pt>
                <c:pt idx="456">
                  <c:v>1.6928741663125E-2</c:v>
                </c:pt>
                <c:pt idx="457">
                  <c:v>1.6573553911359E-2</c:v>
                </c:pt>
                <c:pt idx="458">
                  <c:v>1.6196768101374E-2</c:v>
                </c:pt>
                <c:pt idx="459">
                  <c:v>1.5860257948387E-2</c:v>
                </c:pt>
                <c:pt idx="460">
                  <c:v>1.5503883491167001E-2</c:v>
                </c:pt>
                <c:pt idx="461">
                  <c:v>1.5212435225732001E-2</c:v>
                </c:pt>
                <c:pt idx="462">
                  <c:v>1.4848429254791001E-2</c:v>
                </c:pt>
                <c:pt idx="463">
                  <c:v>1.4550461019907E-2</c:v>
                </c:pt>
                <c:pt idx="464">
                  <c:v>1.4247958485848001E-2</c:v>
                </c:pt>
                <c:pt idx="465">
                  <c:v>1.3946163239544E-2</c:v>
                </c:pt>
                <c:pt idx="466">
                  <c:v>1.3642910544554E-2</c:v>
                </c:pt>
                <c:pt idx="467">
                  <c:v>1.337391017781E-2</c:v>
                </c:pt>
                <c:pt idx="468">
                  <c:v>1.3080946708753E-2</c:v>
                </c:pt>
                <c:pt idx="469">
                  <c:v>1.2845786139628E-2</c:v>
                </c:pt>
                <c:pt idx="470">
                  <c:v>1.2546866593227001E-2</c:v>
                </c:pt>
                <c:pt idx="471">
                  <c:v>1.2295641970855E-2</c:v>
                </c:pt>
                <c:pt idx="472">
                  <c:v>1.2044529180491001E-2</c:v>
                </c:pt>
                <c:pt idx="473">
                  <c:v>1.1801153323310999E-2</c:v>
                </c:pt>
                <c:pt idx="474">
                  <c:v>1.1542030413962999E-2</c:v>
                </c:pt>
                <c:pt idx="475">
                  <c:v>1.1322690449931E-2</c:v>
                </c:pt>
                <c:pt idx="476">
                  <c:v>1.1074111232086001E-2</c:v>
                </c:pt>
                <c:pt idx="477">
                  <c:v>1.0866098678283E-2</c:v>
                </c:pt>
                <c:pt idx="478">
                  <c:v>1.0628024946157E-2</c:v>
                </c:pt>
                <c:pt idx="479">
                  <c:v>1.0407273388139999E-2</c:v>
                </c:pt>
                <c:pt idx="480">
                  <c:v>1.0176911660151E-2</c:v>
                </c:pt>
                <c:pt idx="481">
                  <c:v>1.000134952375E-2</c:v>
                </c:pt>
                <c:pt idx="482">
                  <c:v>9.7809539055800001E-3</c:v>
                </c:pt>
                <c:pt idx="483">
                  <c:v>9.5786183471020005E-3</c:v>
                </c:pt>
                <c:pt idx="484">
                  <c:v>9.386646391013E-3</c:v>
                </c:pt>
                <c:pt idx="485">
                  <c:v>9.1871887130699995E-3</c:v>
                </c:pt>
                <c:pt idx="486">
                  <c:v>8.9955289559269999E-3</c:v>
                </c:pt>
                <c:pt idx="487">
                  <c:v>8.8149731401010005E-3</c:v>
                </c:pt>
                <c:pt idx="488">
                  <c:v>8.62232941371E-3</c:v>
                </c:pt>
                <c:pt idx="489">
                  <c:v>8.4402384592170004E-3</c:v>
                </c:pt>
                <c:pt idx="490">
                  <c:v>8.2533775777040002E-3</c:v>
                </c:pt>
                <c:pt idx="491">
                  <c:v>8.0912857995330007E-3</c:v>
                </c:pt>
                <c:pt idx="492">
                  <c:v>7.9046619271310008E-3</c:v>
                </c:pt>
                <c:pt idx="493">
                  <c:v>7.7580379115209999E-3</c:v>
                </c:pt>
                <c:pt idx="494">
                  <c:v>7.5993847179539999E-3</c:v>
                </c:pt>
                <c:pt idx="495">
                  <c:v>7.4343274528570003E-3</c:v>
                </c:pt>
                <c:pt idx="496">
                  <c:v>7.2753448039290002E-3</c:v>
                </c:pt>
                <c:pt idx="497">
                  <c:v>7.1223305357210002E-3</c:v>
                </c:pt>
                <c:pt idx="498">
                  <c:v>6.961014361069E-3</c:v>
                </c:pt>
                <c:pt idx="499">
                  <c:v>6.8155768752120004E-3</c:v>
                </c:pt>
                <c:pt idx="500">
                  <c:v>6.6500867693249999E-3</c:v>
                </c:pt>
                <c:pt idx="501">
                  <c:v>6.5213974826119998E-3</c:v>
                </c:pt>
                <c:pt idx="502">
                  <c:v>6.355296702909E-3</c:v>
                </c:pt>
                <c:pt idx="503">
                  <c:v>6.2475858570970001E-3</c:v>
                </c:pt>
                <c:pt idx="504">
                  <c:v>6.0948456898420001E-3</c:v>
                </c:pt>
                <c:pt idx="505">
                  <c:v>5.942756309566E-3</c:v>
                </c:pt>
                <c:pt idx="506">
                  <c:v>5.8235767970069999E-3</c:v>
                </c:pt>
                <c:pt idx="507">
                  <c:v>5.7035044484550004E-3</c:v>
                </c:pt>
                <c:pt idx="508">
                  <c:v>5.5461833016359997E-3</c:v>
                </c:pt>
                <c:pt idx="509">
                  <c:v>5.4417832687719998E-3</c:v>
                </c:pt>
                <c:pt idx="510">
                  <c:v>5.3035667499190002E-3</c:v>
                </c:pt>
                <c:pt idx="511">
                  <c:v>5.1821097246529998E-3</c:v>
                </c:pt>
                <c:pt idx="512">
                  <c:v>5.0649008599400001E-3</c:v>
                </c:pt>
                <c:pt idx="513">
                  <c:v>4.9373779135449998E-3</c:v>
                </c:pt>
                <c:pt idx="514">
                  <c:v>4.4572244751849999E-3</c:v>
                </c:pt>
                <c:pt idx="515">
                  <c:v>4.3408190044659997E-3</c:v>
                </c:pt>
                <c:pt idx="516">
                  <c:v>4.2121681687639998E-3</c:v>
                </c:pt>
                <c:pt idx="517">
                  <c:v>4.1072802182669996E-3</c:v>
                </c:pt>
                <c:pt idx="518">
                  <c:v>4.0017851861190003E-3</c:v>
                </c:pt>
                <c:pt idx="519">
                  <c:v>3.896701231564E-3</c:v>
                </c:pt>
                <c:pt idx="520">
                  <c:v>3.7698994662300001E-3</c:v>
                </c:pt>
                <c:pt idx="521">
                  <c:v>3.6767412799510002E-3</c:v>
                </c:pt>
                <c:pt idx="522">
                  <c:v>3.5649794547310001E-3</c:v>
                </c:pt>
                <c:pt idx="523">
                  <c:v>3.4663750848269999E-3</c:v>
                </c:pt>
                <c:pt idx="524">
                  <c:v>3.3659537379949998E-3</c:v>
                </c:pt>
                <c:pt idx="525">
                  <c:v>3.2758527937670001E-3</c:v>
                </c:pt>
                <c:pt idx="526">
                  <c:v>3.1699357167339999E-3</c:v>
                </c:pt>
                <c:pt idx="527">
                  <c:v>3.075793244029E-3</c:v>
                </c:pt>
                <c:pt idx="528">
                  <c:v>2.9749075833089998E-3</c:v>
                </c:pt>
                <c:pt idx="529">
                  <c:v>2.897820836989E-3</c:v>
                </c:pt>
                <c:pt idx="530">
                  <c:v>2.776380263472E-3</c:v>
                </c:pt>
                <c:pt idx="531">
                  <c:v>2.7070811842420002E-3</c:v>
                </c:pt>
                <c:pt idx="532">
                  <c:v>2.6159638296960001E-3</c:v>
                </c:pt>
                <c:pt idx="533">
                  <c:v>2.5245449346749998E-3</c:v>
                </c:pt>
                <c:pt idx="534">
                  <c:v>2.4361850128449998E-3</c:v>
                </c:pt>
                <c:pt idx="535">
                  <c:v>2.3549319925629999E-3</c:v>
                </c:pt>
                <c:pt idx="536">
                  <c:v>2.2599433556290001E-3</c:v>
                </c:pt>
                <c:pt idx="537">
                  <c:v>2.188342558737E-3</c:v>
                </c:pt>
                <c:pt idx="538">
                  <c:v>2.0813304441549998E-3</c:v>
                </c:pt>
                <c:pt idx="539">
                  <c:v>2.0191425495859998E-3</c:v>
                </c:pt>
                <c:pt idx="540">
                  <c:v>1.927061781182E-3</c:v>
                </c:pt>
                <c:pt idx="541">
                  <c:v>1.865176181363E-3</c:v>
                </c:pt>
                <c:pt idx="542">
                  <c:v>1.7788854739689999E-3</c:v>
                </c:pt>
                <c:pt idx="543">
                  <c:v>1.690599140905E-3</c:v>
                </c:pt>
                <c:pt idx="544">
                  <c:v>1.6208959752E-3</c:v>
                </c:pt>
                <c:pt idx="545">
                  <c:v>1.557779585575E-3</c:v>
                </c:pt>
                <c:pt idx="546">
                  <c:v>1.4580931169299999E-3</c:v>
                </c:pt>
                <c:pt idx="547">
                  <c:v>1.4032749072439999E-3</c:v>
                </c:pt>
                <c:pt idx="548">
                  <c:v>1.323235714086E-3</c:v>
                </c:pt>
                <c:pt idx="549">
                  <c:v>1.256199998116E-3</c:v>
                </c:pt>
                <c:pt idx="550">
                  <c:v>1.181780327763E-3</c:v>
                </c:pt>
                <c:pt idx="551">
                  <c:v>1.1103843795290001E-3</c:v>
                </c:pt>
                <c:pt idx="552">
                  <c:v>1.0337493933749999E-3</c:v>
                </c:pt>
                <c:pt idx="553">
                  <c:v>9.8696669212800002E-4</c:v>
                </c:pt>
                <c:pt idx="554">
                  <c:v>9.0532713727099995E-4</c:v>
                </c:pt>
                <c:pt idx="555">
                  <c:v>8.5261648254599995E-4</c:v>
                </c:pt>
                <c:pt idx="556">
                  <c:v>7.7052988207400004E-4</c:v>
                </c:pt>
                <c:pt idx="557">
                  <c:v>7.2631925784800001E-4</c:v>
                </c:pt>
                <c:pt idx="558">
                  <c:v>6.5408495855200002E-4</c:v>
                </c:pt>
                <c:pt idx="559">
                  <c:v>5.84537051879E-4</c:v>
                </c:pt>
                <c:pt idx="560">
                  <c:v>5.2699335463799997E-4</c:v>
                </c:pt>
                <c:pt idx="561">
                  <c:v>4.7511396483199998E-4</c:v>
                </c:pt>
                <c:pt idx="562">
                  <c:v>3.8823252001499999E-4</c:v>
                </c:pt>
                <c:pt idx="563">
                  <c:v>3.5184891044899997E-4</c:v>
                </c:pt>
                <c:pt idx="564">
                  <c:v>2.7741218681700001E-4</c:v>
                </c:pt>
                <c:pt idx="565">
                  <c:v>2.28934790835E-4</c:v>
                </c:pt>
                <c:pt idx="566">
                  <c:v>1.59990553566E-4</c:v>
                </c:pt>
                <c:pt idx="567">
                  <c:v>1.1890500103099999E-4</c:v>
                </c:pt>
                <c:pt idx="568">
                  <c:v>5.5966600749999997E-5</c:v>
                </c:pt>
                <c:pt idx="569">
                  <c:v>2.5168313358E-5</c:v>
                </c:pt>
                <c:pt idx="570">
                  <c:v>-4.5213468415E-5</c:v>
                </c:pt>
                <c:pt idx="571">
                  <c:v>-8.5638473477999994E-5</c:v>
                </c:pt>
                <c:pt idx="572">
                  <c:v>-1.6318961471300001E-4</c:v>
                </c:pt>
                <c:pt idx="573">
                  <c:v>-2.0768252872599999E-4</c:v>
                </c:pt>
                <c:pt idx="574">
                  <c:v>-2.6434377363599999E-4</c:v>
                </c:pt>
                <c:pt idx="575">
                  <c:v>-3.1372988897399999E-4</c:v>
                </c:pt>
                <c:pt idx="576">
                  <c:v>-3.77419936134E-4</c:v>
                </c:pt>
                <c:pt idx="577">
                  <c:v>-4.0446177576499998E-4</c:v>
                </c:pt>
                <c:pt idx="578">
                  <c:v>-4.8479643831999999E-4</c:v>
                </c:pt>
                <c:pt idx="579">
                  <c:v>-5.0748108845200001E-4</c:v>
                </c:pt>
                <c:pt idx="580">
                  <c:v>-5.6988733275699995E-4</c:v>
                </c:pt>
                <c:pt idx="581">
                  <c:v>-5.9191603294400002E-4</c:v>
                </c:pt>
                <c:pt idx="582">
                  <c:v>-6.6121557655499997E-4</c:v>
                </c:pt>
                <c:pt idx="583">
                  <c:v>-6.9791447384399995E-4</c:v>
                </c:pt>
                <c:pt idx="584">
                  <c:v>-7.6639077215800001E-4</c:v>
                </c:pt>
                <c:pt idx="585">
                  <c:v>-7.8438014666200003E-4</c:v>
                </c:pt>
                <c:pt idx="586">
                  <c:v>-8.5369680871499995E-4</c:v>
                </c:pt>
                <c:pt idx="587">
                  <c:v>-8.80228027974E-4</c:v>
                </c:pt>
                <c:pt idx="588">
                  <c:v>-9.3842670308000005E-4</c:v>
                </c:pt>
                <c:pt idx="589">
                  <c:v>-9.7552666314499996E-4</c:v>
                </c:pt>
                <c:pt idx="590">
                  <c:v>-1.024449904098E-3</c:v>
                </c:pt>
                <c:pt idx="591">
                  <c:v>-1.064259996821E-3</c:v>
                </c:pt>
                <c:pt idx="592">
                  <c:v>-1.1231198554419999E-3</c:v>
                </c:pt>
                <c:pt idx="593">
                  <c:v>-1.1314357561110001E-3</c:v>
                </c:pt>
                <c:pt idx="594">
                  <c:v>-1.207126436283E-3</c:v>
                </c:pt>
                <c:pt idx="595">
                  <c:v>-1.220401741227E-3</c:v>
                </c:pt>
                <c:pt idx="596">
                  <c:v>-1.2746692297730001E-3</c:v>
                </c:pt>
                <c:pt idx="597">
                  <c:v>-1.3108383542140001E-3</c:v>
                </c:pt>
                <c:pt idx="598">
                  <c:v>-1.3583788663879999E-3</c:v>
                </c:pt>
                <c:pt idx="599">
                  <c:v>-1.3765269838959999E-3</c:v>
                </c:pt>
                <c:pt idx="600">
                  <c:v>-1.450712447506E-3</c:v>
                </c:pt>
                <c:pt idx="601">
                  <c:v>-1.459545935143E-3</c:v>
                </c:pt>
                <c:pt idx="602">
                  <c:v>-1.5250269262420001E-3</c:v>
                </c:pt>
                <c:pt idx="603">
                  <c:v>-1.536392022697E-3</c:v>
                </c:pt>
                <c:pt idx="604">
                  <c:v>-1.595840530677E-3</c:v>
                </c:pt>
                <c:pt idx="605">
                  <c:v>-1.6093811213469999E-3</c:v>
                </c:pt>
                <c:pt idx="606">
                  <c:v>-1.659192671704E-3</c:v>
                </c:pt>
                <c:pt idx="607">
                  <c:v>-1.6913533957750001E-3</c:v>
                </c:pt>
                <c:pt idx="608">
                  <c:v>-1.739820453319E-3</c:v>
                </c:pt>
                <c:pt idx="609">
                  <c:v>-1.753502701899E-3</c:v>
                </c:pt>
                <c:pt idx="610">
                  <c:v>-1.81909450637E-3</c:v>
                </c:pt>
                <c:pt idx="611">
                  <c:v>-1.8213072369150001E-3</c:v>
                </c:pt>
                <c:pt idx="612">
                  <c:v>-1.881460922488E-3</c:v>
                </c:pt>
                <c:pt idx="613">
                  <c:v>-1.8977552527859999E-3</c:v>
                </c:pt>
                <c:pt idx="614">
                  <c:v>-1.938826998176E-3</c:v>
                </c:pt>
                <c:pt idx="615">
                  <c:v>-1.9735524118810002E-3</c:v>
                </c:pt>
                <c:pt idx="616">
                  <c:v>-2.0239319837179999E-3</c:v>
                </c:pt>
                <c:pt idx="617">
                  <c:v>-2.0319044504299999E-3</c:v>
                </c:pt>
                <c:pt idx="618">
                  <c:v>-2.0746058235760001E-3</c:v>
                </c:pt>
                <c:pt idx="619">
                  <c:v>-2.091528201062E-3</c:v>
                </c:pt>
                <c:pt idx="620">
                  <c:v>-2.1502106106639999E-3</c:v>
                </c:pt>
                <c:pt idx="621">
                  <c:v>-2.1478959832970002E-3</c:v>
                </c:pt>
                <c:pt idx="622">
                  <c:v>-2.1985082504990001E-3</c:v>
                </c:pt>
                <c:pt idx="623">
                  <c:v>-2.2231282556379999E-3</c:v>
                </c:pt>
                <c:pt idx="624">
                  <c:v>-2.269563564268E-3</c:v>
                </c:pt>
                <c:pt idx="625">
                  <c:v>-2.273459950326E-3</c:v>
                </c:pt>
                <c:pt idx="626">
                  <c:v>-2.332898304707E-3</c:v>
                </c:pt>
                <c:pt idx="627">
                  <c:v>-2.3337939756280001E-3</c:v>
                </c:pt>
                <c:pt idx="628">
                  <c:v>-2.4019233236749998E-3</c:v>
                </c:pt>
                <c:pt idx="629">
                  <c:v>-2.4089870674760001E-3</c:v>
                </c:pt>
                <c:pt idx="630">
                  <c:v>-2.4429825687010001E-3</c:v>
                </c:pt>
                <c:pt idx="631">
                  <c:v>-2.4563598738129998E-3</c:v>
                </c:pt>
                <c:pt idx="632">
                  <c:v>-2.5171441922320001E-3</c:v>
                </c:pt>
                <c:pt idx="633">
                  <c:v>-2.5097850405099999E-3</c:v>
                </c:pt>
                <c:pt idx="634">
                  <c:v>-2.5552656265470002E-3</c:v>
                </c:pt>
                <c:pt idx="635">
                  <c:v>-2.5641262192809999E-3</c:v>
                </c:pt>
                <c:pt idx="636">
                  <c:v>-2.6156289321890001E-3</c:v>
                </c:pt>
                <c:pt idx="637">
                  <c:v>-2.6162465362209999E-3</c:v>
                </c:pt>
                <c:pt idx="638">
                  <c:v>-2.6738964890549999E-3</c:v>
                </c:pt>
                <c:pt idx="639">
                  <c:v>-2.683548998364E-3</c:v>
                </c:pt>
                <c:pt idx="640">
                  <c:v>-2.7330829753840001E-3</c:v>
                </c:pt>
                <c:pt idx="641">
                  <c:v>-2.7239207656410002E-3</c:v>
                </c:pt>
                <c:pt idx="642">
                  <c:v>-2.7869428864289998E-3</c:v>
                </c:pt>
                <c:pt idx="643">
                  <c:v>-2.7822109439979998E-3</c:v>
                </c:pt>
                <c:pt idx="644">
                  <c:v>-2.8232463303510002E-3</c:v>
                </c:pt>
                <c:pt idx="645">
                  <c:v>-2.8353234037809998E-3</c:v>
                </c:pt>
                <c:pt idx="646">
                  <c:v>-2.8732534076509999E-3</c:v>
                </c:pt>
                <c:pt idx="647">
                  <c:v>-2.872659785714E-3</c:v>
                </c:pt>
                <c:pt idx="648">
                  <c:v>-2.933400301252E-3</c:v>
                </c:pt>
                <c:pt idx="649">
                  <c:v>-2.9234433534810001E-3</c:v>
                </c:pt>
                <c:pt idx="650">
                  <c:v>-2.9706048872970001E-3</c:v>
                </c:pt>
                <c:pt idx="651">
                  <c:v>-2.9775201837770001E-3</c:v>
                </c:pt>
                <c:pt idx="652">
                  <c:v>-3.0190016881939999E-3</c:v>
                </c:pt>
                <c:pt idx="653">
                  <c:v>-3.0390861871569998E-3</c:v>
                </c:pt>
                <c:pt idx="654">
                  <c:v>-3.0710356325099998E-3</c:v>
                </c:pt>
                <c:pt idx="655">
                  <c:v>-3.0833683453639999E-3</c:v>
                </c:pt>
                <c:pt idx="656">
                  <c:v>-3.1179396003910001E-3</c:v>
                </c:pt>
                <c:pt idx="657">
                  <c:v>-3.115099561573E-3</c:v>
                </c:pt>
                <c:pt idx="658">
                  <c:v>-3.174337217826E-3</c:v>
                </c:pt>
                <c:pt idx="659">
                  <c:v>-3.1633653955030002E-3</c:v>
                </c:pt>
                <c:pt idx="660">
                  <c:v>-3.2027335945279999E-3</c:v>
                </c:pt>
                <c:pt idx="661">
                  <c:v>-3.2196520085019998E-3</c:v>
                </c:pt>
                <c:pt idx="662">
                  <c:v>-3.2542864818999998E-3</c:v>
                </c:pt>
                <c:pt idx="663">
                  <c:v>-3.2472550891619999E-3</c:v>
                </c:pt>
                <c:pt idx="664">
                  <c:v>-3.3050527633380002E-3</c:v>
                </c:pt>
                <c:pt idx="665">
                  <c:v>-3.29798467606E-3</c:v>
                </c:pt>
                <c:pt idx="666">
                  <c:v>-3.350835553849E-3</c:v>
                </c:pt>
                <c:pt idx="667">
                  <c:v>-3.3487276216170002E-3</c:v>
                </c:pt>
                <c:pt idx="668">
                  <c:v>-3.3849124684580002E-3</c:v>
                </c:pt>
                <c:pt idx="669">
                  <c:v>-3.3868641508480002E-3</c:v>
                </c:pt>
                <c:pt idx="670">
                  <c:v>-3.4244385746270002E-3</c:v>
                </c:pt>
                <c:pt idx="671">
                  <c:v>-3.4368135249539999E-3</c:v>
                </c:pt>
                <c:pt idx="672">
                  <c:v>-3.4630575429660001E-3</c:v>
                </c:pt>
                <c:pt idx="673">
                  <c:v>-3.4664651487860002E-3</c:v>
                </c:pt>
                <c:pt idx="674">
                  <c:v>-3.5163534732959999E-3</c:v>
                </c:pt>
                <c:pt idx="675">
                  <c:v>-3.510551671584E-3</c:v>
                </c:pt>
                <c:pt idx="676">
                  <c:v>-3.5466191852550001E-3</c:v>
                </c:pt>
                <c:pt idx="677">
                  <c:v>-3.5587521997510001E-3</c:v>
                </c:pt>
                <c:pt idx="678">
                  <c:v>-3.586413449267E-3</c:v>
                </c:pt>
                <c:pt idx="679">
                  <c:v>-3.603235762933E-3</c:v>
                </c:pt>
                <c:pt idx="680">
                  <c:v>-3.635968053088E-3</c:v>
                </c:pt>
                <c:pt idx="681">
                  <c:v>-3.6282849161780001E-3</c:v>
                </c:pt>
                <c:pt idx="682">
                  <c:v>-3.6572378244100002E-3</c:v>
                </c:pt>
                <c:pt idx="683">
                  <c:v>-3.6821342574610001E-3</c:v>
                </c:pt>
                <c:pt idx="684">
                  <c:v>-3.7090080020589999E-3</c:v>
                </c:pt>
                <c:pt idx="685">
                  <c:v>-3.7031633638199999E-3</c:v>
                </c:pt>
                <c:pt idx="686">
                  <c:v>-3.7405726928870001E-3</c:v>
                </c:pt>
                <c:pt idx="687">
                  <c:v>-3.7541521192499998E-3</c:v>
                </c:pt>
                <c:pt idx="688">
                  <c:v>-3.79265969645E-3</c:v>
                </c:pt>
                <c:pt idx="689">
                  <c:v>-3.7799349164640002E-3</c:v>
                </c:pt>
                <c:pt idx="690">
                  <c:v>-3.8274815322239999E-3</c:v>
                </c:pt>
                <c:pt idx="691">
                  <c:v>-3.8206869352570001E-3</c:v>
                </c:pt>
                <c:pt idx="692">
                  <c:v>-3.859347087133E-3</c:v>
                </c:pt>
                <c:pt idx="693">
                  <c:v>-3.8646210531520001E-3</c:v>
                </c:pt>
                <c:pt idx="694">
                  <c:v>-3.8922714442449998E-3</c:v>
                </c:pt>
                <c:pt idx="695">
                  <c:v>-3.8948139203800001E-3</c:v>
                </c:pt>
                <c:pt idx="696">
                  <c:v>-3.9388333135760003E-3</c:v>
                </c:pt>
                <c:pt idx="697">
                  <c:v>-3.9298786243849998E-3</c:v>
                </c:pt>
                <c:pt idx="698">
                  <c:v>-3.9609709201609998E-3</c:v>
                </c:pt>
                <c:pt idx="699">
                  <c:v>-3.962762725509E-3</c:v>
                </c:pt>
                <c:pt idx="700">
                  <c:v>-4.0055104607880001E-3</c:v>
                </c:pt>
                <c:pt idx="701">
                  <c:v>-4.0028695312450003E-3</c:v>
                </c:pt>
                <c:pt idx="702">
                  <c:v>-4.036076887537E-3</c:v>
                </c:pt>
                <c:pt idx="703">
                  <c:v>-4.0445473563590004E-3</c:v>
                </c:pt>
                <c:pt idx="704">
                  <c:v>-4.0815065963049997E-3</c:v>
                </c:pt>
                <c:pt idx="705">
                  <c:v>-4.0662219668139996E-3</c:v>
                </c:pt>
                <c:pt idx="706">
                  <c:v>-4.1191624757760002E-3</c:v>
                </c:pt>
                <c:pt idx="707">
                  <c:v>-4.104536016476E-3</c:v>
                </c:pt>
                <c:pt idx="708">
                  <c:v>-4.1380990210370004E-3</c:v>
                </c:pt>
                <c:pt idx="709">
                  <c:v>-4.1494969649380001E-3</c:v>
                </c:pt>
                <c:pt idx="710">
                  <c:v>-4.1767329940169996E-3</c:v>
                </c:pt>
                <c:pt idx="711">
                  <c:v>-4.1698171742069997E-3</c:v>
                </c:pt>
                <c:pt idx="712">
                  <c:v>-4.2171726408590004E-3</c:v>
                </c:pt>
                <c:pt idx="713">
                  <c:v>-4.2059090962910002E-3</c:v>
                </c:pt>
                <c:pt idx="714">
                  <c:v>-4.2499784834000003E-3</c:v>
                </c:pt>
                <c:pt idx="715">
                  <c:v>-4.234712034641E-3</c:v>
                </c:pt>
                <c:pt idx="716">
                  <c:v>-4.2843736462400001E-3</c:v>
                </c:pt>
                <c:pt idx="717">
                  <c:v>-4.28691040994E-3</c:v>
                </c:pt>
                <c:pt idx="718">
                  <c:v>-4.3135016744079999E-3</c:v>
                </c:pt>
                <c:pt idx="719">
                  <c:v>-4.3201469853989998E-3</c:v>
                </c:pt>
                <c:pt idx="720">
                  <c:v>-4.3463212291330001E-3</c:v>
                </c:pt>
                <c:pt idx="721">
                  <c:v>-4.3432479902139999E-3</c:v>
                </c:pt>
                <c:pt idx="722">
                  <c:v>-4.3854805127789996E-3</c:v>
                </c:pt>
                <c:pt idx="723">
                  <c:v>-4.3704574507299997E-3</c:v>
                </c:pt>
                <c:pt idx="724">
                  <c:v>-4.4097262456220003E-3</c:v>
                </c:pt>
                <c:pt idx="725">
                  <c:v>-4.4137226472630003E-3</c:v>
                </c:pt>
                <c:pt idx="726">
                  <c:v>-4.4463960506690003E-3</c:v>
                </c:pt>
                <c:pt idx="727">
                  <c:v>-4.4366958700940004E-3</c:v>
                </c:pt>
                <c:pt idx="728">
                  <c:v>-4.4888877132000004E-3</c:v>
                </c:pt>
                <c:pt idx="729">
                  <c:v>-4.4676145329569997E-3</c:v>
                </c:pt>
                <c:pt idx="730">
                  <c:v>-4.5131290696899997E-3</c:v>
                </c:pt>
                <c:pt idx="731">
                  <c:v>-4.5083643403979997E-3</c:v>
                </c:pt>
                <c:pt idx="732">
                  <c:v>-4.5395600539419999E-3</c:v>
                </c:pt>
                <c:pt idx="733">
                  <c:v>-4.5364289496019998E-3</c:v>
                </c:pt>
                <c:pt idx="734">
                  <c:v>-4.5665208480959998E-3</c:v>
                </c:pt>
                <c:pt idx="735">
                  <c:v>-4.5758862451529998E-3</c:v>
                </c:pt>
                <c:pt idx="736">
                  <c:v>-4.5948588161049998E-3</c:v>
                </c:pt>
                <c:pt idx="737">
                  <c:v>-4.5897486135670004E-3</c:v>
                </c:pt>
                <c:pt idx="738">
                  <c:v>-4.6394666758179997E-3</c:v>
                </c:pt>
                <c:pt idx="739">
                  <c:v>-4.6285575711710004E-3</c:v>
                </c:pt>
                <c:pt idx="740">
                  <c:v>-4.665006407002E-3</c:v>
                </c:pt>
                <c:pt idx="741">
                  <c:v>-4.674953342786E-3</c:v>
                </c:pt>
                <c:pt idx="742">
                  <c:v>-4.697823870595E-3</c:v>
                </c:pt>
                <c:pt idx="743">
                  <c:v>-4.711677337548E-3</c:v>
                </c:pt>
                <c:pt idx="744">
                  <c:v>-4.739805531615E-3</c:v>
                </c:pt>
                <c:pt idx="745">
                  <c:v>-4.7265575148799999E-3</c:v>
                </c:pt>
                <c:pt idx="746">
                  <c:v>-4.7642164162999996E-3</c:v>
                </c:pt>
                <c:pt idx="747">
                  <c:v>-4.7574370438710004E-3</c:v>
                </c:pt>
                <c:pt idx="748">
                  <c:v>-4.7997971075040002E-3</c:v>
                </c:pt>
                <c:pt idx="749">
                  <c:v>-4.7877946554860003E-3</c:v>
                </c:pt>
                <c:pt idx="750">
                  <c:v>-4.8227488608700003E-3</c:v>
                </c:pt>
                <c:pt idx="751">
                  <c:v>-4.8203078148179998E-3</c:v>
                </c:pt>
                <c:pt idx="752">
                  <c:v>-4.8556028654009997E-3</c:v>
                </c:pt>
                <c:pt idx="753">
                  <c:v>-4.8436130417500002E-3</c:v>
                </c:pt>
                <c:pt idx="754">
                  <c:v>-4.8937689792149996E-3</c:v>
                </c:pt>
                <c:pt idx="755">
                  <c:v>-4.8926548754230003E-3</c:v>
                </c:pt>
                <c:pt idx="756">
                  <c:v>-4.9193283759650002E-3</c:v>
                </c:pt>
                <c:pt idx="757">
                  <c:v>-4.9194752953349999E-3</c:v>
                </c:pt>
                <c:pt idx="758">
                  <c:v>-4.9440009353459999E-3</c:v>
                </c:pt>
                <c:pt idx="759">
                  <c:v>-4.9523119157159996E-3</c:v>
                </c:pt>
                <c:pt idx="760">
                  <c:v>-4.9911047621950004E-3</c:v>
                </c:pt>
                <c:pt idx="761">
                  <c:v>-4.9745468455109996E-3</c:v>
                </c:pt>
                <c:pt idx="762">
                  <c:v>-5.0040319280619996E-3</c:v>
                </c:pt>
                <c:pt idx="763">
                  <c:v>-5.0080033041820004E-3</c:v>
                </c:pt>
                <c:pt idx="764">
                  <c:v>-5.0459760742439996E-3</c:v>
                </c:pt>
                <c:pt idx="765">
                  <c:v>-5.0408084999720004E-3</c:v>
                </c:pt>
                <c:pt idx="766">
                  <c:v>-5.0692366731470003E-3</c:v>
                </c:pt>
                <c:pt idx="767">
                  <c:v>-5.0758835094270004E-3</c:v>
                </c:pt>
                <c:pt idx="768">
                  <c:v>-5.1140915262899997E-3</c:v>
                </c:pt>
                <c:pt idx="769">
                  <c:v>-5.102709888619E-3</c:v>
                </c:pt>
                <c:pt idx="770">
                  <c:v>-5.1461615873479999E-3</c:v>
                </c:pt>
                <c:pt idx="771">
                  <c:v>-5.1286005462450003E-3</c:v>
                </c:pt>
                <c:pt idx="772">
                  <c:v>-5.166595686913E-3</c:v>
                </c:pt>
                <c:pt idx="773">
                  <c:v>-5.1723999193329998E-3</c:v>
                </c:pt>
                <c:pt idx="774">
                  <c:v>-5.2010528748660002E-3</c:v>
                </c:pt>
                <c:pt idx="775">
                  <c:v>-5.1885451075909996E-3</c:v>
                </c:pt>
                <c:pt idx="776">
                  <c:v>-5.2377754322219996E-3</c:v>
                </c:pt>
                <c:pt idx="777">
                  <c:v>-5.2225021850229999E-3</c:v>
                </c:pt>
                <c:pt idx="778">
                  <c:v>-5.2658534162519999E-3</c:v>
                </c:pt>
                <c:pt idx="779">
                  <c:v>-5.2554554740369998E-3</c:v>
                </c:pt>
                <c:pt idx="780">
                  <c:v>-5.2926571812279997E-3</c:v>
                </c:pt>
                <c:pt idx="781">
                  <c:v>-5.2964686813839999E-3</c:v>
                </c:pt>
                <c:pt idx="782">
                  <c:v>-5.3226734167699996E-3</c:v>
                </c:pt>
                <c:pt idx="783">
                  <c:v>-5.3330874846630001E-3</c:v>
                </c:pt>
                <c:pt idx="784">
                  <c:v>-5.3589433971660003E-3</c:v>
                </c:pt>
                <c:pt idx="785">
                  <c:v>-5.3480070384000003E-3</c:v>
                </c:pt>
                <c:pt idx="786">
                  <c:v>-5.3864225030539996E-3</c:v>
                </c:pt>
                <c:pt idx="787">
                  <c:v>-5.3811185164330004E-3</c:v>
                </c:pt>
                <c:pt idx="788">
                  <c:v>-5.4129642354650001E-3</c:v>
                </c:pt>
                <c:pt idx="789">
                  <c:v>-5.4210632930600001E-3</c:v>
                </c:pt>
                <c:pt idx="790">
                  <c:v>-5.4431262989830002E-3</c:v>
                </c:pt>
                <c:pt idx="791">
                  <c:v>-5.4442619891939999E-3</c:v>
                </c:pt>
                <c:pt idx="792">
                  <c:v>-5.4859559491479996E-3</c:v>
                </c:pt>
                <c:pt idx="793">
                  <c:v>-5.4779996118870002E-3</c:v>
                </c:pt>
                <c:pt idx="794">
                  <c:v>-5.5344175102479999E-3</c:v>
                </c:pt>
                <c:pt idx="795">
                  <c:v>-5.5135396854620001E-3</c:v>
                </c:pt>
                <c:pt idx="796">
                  <c:v>-5.5522179760309999E-3</c:v>
                </c:pt>
                <c:pt idx="797">
                  <c:v>-5.540576735964E-3</c:v>
                </c:pt>
                <c:pt idx="798">
                  <c:v>-5.5716310032749997E-3</c:v>
                </c:pt>
                <c:pt idx="799">
                  <c:v>-5.583180587295E-3</c:v>
                </c:pt>
                <c:pt idx="800">
                  <c:v>-5.6027588547699998E-3</c:v>
                </c:pt>
                <c:pt idx="801">
                  <c:v>-5.5976978603410003E-3</c:v>
                </c:pt>
                <c:pt idx="802">
                  <c:v>-5.6508588874109996E-3</c:v>
                </c:pt>
                <c:pt idx="803">
                  <c:v>-5.6397642625530004E-3</c:v>
                </c:pt>
                <c:pt idx="804">
                  <c:v>-5.6726095785119999E-3</c:v>
                </c:pt>
                <c:pt idx="805">
                  <c:v>-5.682828726195E-3</c:v>
                </c:pt>
                <c:pt idx="806">
                  <c:v>-5.6955616908249997E-3</c:v>
                </c:pt>
                <c:pt idx="807">
                  <c:v>-5.7133848879150004E-3</c:v>
                </c:pt>
                <c:pt idx="808">
                  <c:v>-5.7442554631659997E-3</c:v>
                </c:pt>
                <c:pt idx="809">
                  <c:v>-5.732954950805E-3</c:v>
                </c:pt>
                <c:pt idx="810">
                  <c:v>-5.7729377176320004E-3</c:v>
                </c:pt>
                <c:pt idx="811">
                  <c:v>-5.766140914164E-3</c:v>
                </c:pt>
                <c:pt idx="812">
                  <c:v>-5.8081390452569999E-3</c:v>
                </c:pt>
                <c:pt idx="813">
                  <c:v>-5.789919535379E-3</c:v>
                </c:pt>
                <c:pt idx="814">
                  <c:v>-5.8178863395440001E-3</c:v>
                </c:pt>
                <c:pt idx="815">
                  <c:v>-5.8408339105809996E-3</c:v>
                </c:pt>
                <c:pt idx="816">
                  <c:v>-5.8622945264990003E-3</c:v>
                </c:pt>
                <c:pt idx="817">
                  <c:v>-5.8584884143239998E-3</c:v>
                </c:pt>
                <c:pt idx="818">
                  <c:v>-5.9086580090309997E-3</c:v>
                </c:pt>
                <c:pt idx="819">
                  <c:v>-5.9146622807020001E-3</c:v>
                </c:pt>
                <c:pt idx="820">
                  <c:v>-5.9335027827830001E-3</c:v>
                </c:pt>
                <c:pt idx="821">
                  <c:v>-5.9422201760479998E-3</c:v>
                </c:pt>
                <c:pt idx="822">
                  <c:v>-5.9631973185960002E-3</c:v>
                </c:pt>
                <c:pt idx="823">
                  <c:v>-5.9711092525740004E-3</c:v>
                </c:pt>
                <c:pt idx="824">
                  <c:v>-6.0084408280630004E-3</c:v>
                </c:pt>
                <c:pt idx="825">
                  <c:v>-5.9969792696560002E-3</c:v>
                </c:pt>
                <c:pt idx="826">
                  <c:v>-6.0299981290609997E-3</c:v>
                </c:pt>
                <c:pt idx="827">
                  <c:v>-6.0364489634390003E-3</c:v>
                </c:pt>
                <c:pt idx="828">
                  <c:v>-6.0675700989560001E-3</c:v>
                </c:pt>
                <c:pt idx="829">
                  <c:v>-6.0763668211790004E-3</c:v>
                </c:pt>
                <c:pt idx="830">
                  <c:v>-6.0837073946859999E-3</c:v>
                </c:pt>
                <c:pt idx="831">
                  <c:v>-6.1154148322569999E-3</c:v>
                </c:pt>
                <c:pt idx="832">
                  <c:v>-6.1389422981949996E-3</c:v>
                </c:pt>
                <c:pt idx="833">
                  <c:v>-6.1326169126439999E-3</c:v>
                </c:pt>
                <c:pt idx="834">
                  <c:v>-6.1738327537940001E-3</c:v>
                </c:pt>
                <c:pt idx="835">
                  <c:v>-6.1675212556209997E-3</c:v>
                </c:pt>
                <c:pt idx="836">
                  <c:v>-6.2035402979409996E-3</c:v>
                </c:pt>
                <c:pt idx="837">
                  <c:v>-6.2224287895429999E-3</c:v>
                </c:pt>
                <c:pt idx="838">
                  <c:v>-6.237641236684E-3</c:v>
                </c:pt>
                <c:pt idx="839">
                  <c:v>-6.2246577042429996E-3</c:v>
                </c:pt>
                <c:pt idx="840">
                  <c:v>-6.2815654458029998E-3</c:v>
                </c:pt>
                <c:pt idx="841">
                  <c:v>-6.2758954979170002E-3</c:v>
                </c:pt>
                <c:pt idx="842">
                  <c:v>-6.3033330306000003E-3</c:v>
                </c:pt>
                <c:pt idx="843">
                  <c:v>-6.3051080020770003E-3</c:v>
                </c:pt>
                <c:pt idx="844">
                  <c:v>-6.3508819008279999E-3</c:v>
                </c:pt>
                <c:pt idx="845">
                  <c:v>-6.3579247216689998E-3</c:v>
                </c:pt>
                <c:pt idx="846">
                  <c:v>-6.3623269627530003E-3</c:v>
                </c:pt>
                <c:pt idx="847">
                  <c:v>-6.3894276045849997E-3</c:v>
                </c:pt>
                <c:pt idx="848">
                  <c:v>-6.421132290227E-3</c:v>
                </c:pt>
                <c:pt idx="849">
                  <c:v>-6.4158783902210003E-3</c:v>
                </c:pt>
                <c:pt idx="850">
                  <c:v>-6.4512074427009996E-3</c:v>
                </c:pt>
                <c:pt idx="851">
                  <c:v>-6.4551304730469999E-3</c:v>
                </c:pt>
                <c:pt idx="852">
                  <c:v>-6.4841491284490004E-3</c:v>
                </c:pt>
                <c:pt idx="853">
                  <c:v>-6.5006084224920003E-3</c:v>
                </c:pt>
                <c:pt idx="854">
                  <c:v>-6.5182485872090001E-3</c:v>
                </c:pt>
                <c:pt idx="855">
                  <c:v>-6.5287431406669998E-3</c:v>
                </c:pt>
                <c:pt idx="856">
                  <c:v>-6.5641665078820001E-3</c:v>
                </c:pt>
                <c:pt idx="857">
                  <c:v>-6.5616728787530002E-3</c:v>
                </c:pt>
                <c:pt idx="858">
                  <c:v>-6.6066714568510003E-3</c:v>
                </c:pt>
                <c:pt idx="859">
                  <c:v>-6.6045742930360002E-3</c:v>
                </c:pt>
                <c:pt idx="860">
                  <c:v>-6.6377527136529998E-3</c:v>
                </c:pt>
                <c:pt idx="861">
                  <c:v>-6.6375902399019998E-3</c:v>
                </c:pt>
                <c:pt idx="862">
                  <c:v>-6.6596752903600002E-3</c:v>
                </c:pt>
                <c:pt idx="863">
                  <c:v>-6.6830729677650001E-3</c:v>
                </c:pt>
                <c:pt idx="864">
                  <c:v>-6.7025299843710001E-3</c:v>
                </c:pt>
                <c:pt idx="865">
                  <c:v>-6.7052996935130001E-3</c:v>
                </c:pt>
                <c:pt idx="866">
                  <c:v>-6.7518032587100003E-3</c:v>
                </c:pt>
                <c:pt idx="867">
                  <c:v>-6.7492366360970002E-3</c:v>
                </c:pt>
                <c:pt idx="868">
                  <c:v>-6.7799564707520001E-3</c:v>
                </c:pt>
                <c:pt idx="869">
                  <c:v>-6.7953415553480001E-3</c:v>
                </c:pt>
                <c:pt idx="870">
                  <c:v>-6.8174848052379999E-3</c:v>
                </c:pt>
                <c:pt idx="871">
                  <c:v>-6.8462038050510002E-3</c:v>
                </c:pt>
                <c:pt idx="872">
                  <c:v>-6.8662182645679998E-3</c:v>
                </c:pt>
                <c:pt idx="873">
                  <c:v>-6.8670811758949997E-3</c:v>
                </c:pt>
                <c:pt idx="874">
                  <c:v>-6.8940530796280002E-3</c:v>
                </c:pt>
                <c:pt idx="875">
                  <c:v>-6.9046560868930001E-3</c:v>
                </c:pt>
                <c:pt idx="876">
                  <c:v>-6.9428679794159998E-3</c:v>
                </c:pt>
                <c:pt idx="877">
                  <c:v>-6.9405814520669996E-3</c:v>
                </c:pt>
                <c:pt idx="878">
                  <c:v>-6.9637848721830001E-3</c:v>
                </c:pt>
                <c:pt idx="879">
                  <c:v>-6.9941574323889996E-3</c:v>
                </c:pt>
                <c:pt idx="880">
                  <c:v>-7.0169271849509999E-3</c:v>
                </c:pt>
                <c:pt idx="881">
                  <c:v>-7.0228276524209998E-3</c:v>
                </c:pt>
                <c:pt idx="882">
                  <c:v>-7.0602681392939997E-3</c:v>
                </c:pt>
                <c:pt idx="883">
                  <c:v>-7.0652437172139997E-3</c:v>
                </c:pt>
                <c:pt idx="884">
                  <c:v>-7.099369858797E-3</c:v>
                </c:pt>
                <c:pt idx="885">
                  <c:v>-7.1047986620450003E-3</c:v>
                </c:pt>
                <c:pt idx="886">
                  <c:v>-7.1282715232680004E-3</c:v>
                </c:pt>
                <c:pt idx="887">
                  <c:v>-7.1460892580000003E-3</c:v>
                </c:pt>
                <c:pt idx="888">
                  <c:v>-7.1817838977069996E-3</c:v>
                </c:pt>
                <c:pt idx="889">
                  <c:v>-7.1945911234549999E-3</c:v>
                </c:pt>
                <c:pt idx="890">
                  <c:v>-7.212917571586E-3</c:v>
                </c:pt>
                <c:pt idx="891">
                  <c:v>-7.2270053076660002E-3</c:v>
                </c:pt>
                <c:pt idx="892">
                  <c:v>-7.2585775611780003E-3</c:v>
                </c:pt>
                <c:pt idx="893">
                  <c:v>-7.268810831226E-3</c:v>
                </c:pt>
                <c:pt idx="894">
                  <c:v>-7.2980486061340003E-3</c:v>
                </c:pt>
                <c:pt idx="895">
                  <c:v>-7.3130504935290004E-3</c:v>
                </c:pt>
                <c:pt idx="896">
                  <c:v>-7.3536756034529999E-3</c:v>
                </c:pt>
                <c:pt idx="897">
                  <c:v>-7.3560376811120003E-3</c:v>
                </c:pt>
                <c:pt idx="898">
                  <c:v>-7.3915015134309999E-3</c:v>
                </c:pt>
                <c:pt idx="899">
                  <c:v>-7.3940040666560002E-3</c:v>
                </c:pt>
                <c:pt idx="900">
                  <c:v>-7.4223068131009998E-3</c:v>
                </c:pt>
                <c:pt idx="901">
                  <c:v>-7.4503626146230004E-3</c:v>
                </c:pt>
                <c:pt idx="902">
                  <c:v>-7.4670731059829996E-3</c:v>
                </c:pt>
                <c:pt idx="903">
                  <c:v>-7.4741982529369999E-3</c:v>
                </c:pt>
                <c:pt idx="904">
                  <c:v>-7.5184179651029996E-3</c:v>
                </c:pt>
                <c:pt idx="905">
                  <c:v>-7.5232952906469997E-3</c:v>
                </c:pt>
                <c:pt idx="906">
                  <c:v>-7.5564658693989999E-3</c:v>
                </c:pt>
                <c:pt idx="907">
                  <c:v>-7.570213642558E-3</c:v>
                </c:pt>
                <c:pt idx="908">
                  <c:v>-7.6029646874369999E-3</c:v>
                </c:pt>
                <c:pt idx="909">
                  <c:v>-7.6190970430620002E-3</c:v>
                </c:pt>
                <c:pt idx="910">
                  <c:v>-7.6470393461119997E-3</c:v>
                </c:pt>
                <c:pt idx="911">
                  <c:v>-7.6662049837910003E-3</c:v>
                </c:pt>
                <c:pt idx="912">
                  <c:v>-7.6838973995849999E-3</c:v>
                </c:pt>
                <c:pt idx="913">
                  <c:v>-7.694036863675E-3</c:v>
                </c:pt>
                <c:pt idx="914">
                  <c:v>-7.7407404325509997E-3</c:v>
                </c:pt>
                <c:pt idx="915">
                  <c:v>-7.7339939566120003E-3</c:v>
                </c:pt>
                <c:pt idx="916">
                  <c:v>-7.7749799216960003E-3</c:v>
                </c:pt>
                <c:pt idx="917">
                  <c:v>-7.8011553387449997E-3</c:v>
                </c:pt>
                <c:pt idx="918">
                  <c:v>-7.8140292133429996E-3</c:v>
                </c:pt>
                <c:pt idx="919">
                  <c:v>-7.8289744797749999E-3</c:v>
                </c:pt>
                <c:pt idx="920">
                  <c:v>-7.8718049798799997E-3</c:v>
                </c:pt>
                <c:pt idx="921">
                  <c:v>-7.8817021707500001E-3</c:v>
                </c:pt>
                <c:pt idx="922">
                  <c:v>-7.9206424426820007E-3</c:v>
                </c:pt>
                <c:pt idx="923">
                  <c:v>-7.9262695755999996E-3</c:v>
                </c:pt>
                <c:pt idx="924">
                  <c:v>-7.9601703791590001E-3</c:v>
                </c:pt>
                <c:pt idx="925">
                  <c:v>-7.9791377496870007E-3</c:v>
                </c:pt>
                <c:pt idx="926">
                  <c:v>-7.9959293739029994E-3</c:v>
                </c:pt>
                <c:pt idx="927">
                  <c:v>-8.0311259629929996E-3</c:v>
                </c:pt>
                <c:pt idx="928">
                  <c:v>-8.0440530437039994E-3</c:v>
                </c:pt>
                <c:pt idx="929">
                  <c:v>-8.062931026668E-3</c:v>
                </c:pt>
                <c:pt idx="930">
                  <c:v>-8.1034583046050001E-3</c:v>
                </c:pt>
                <c:pt idx="931">
                  <c:v>-8.1087763160379994E-3</c:v>
                </c:pt>
                <c:pt idx="932">
                  <c:v>-8.1404934020680008E-3</c:v>
                </c:pt>
                <c:pt idx="933">
                  <c:v>-8.1662760219640002E-3</c:v>
                </c:pt>
                <c:pt idx="934">
                  <c:v>-8.1898568476189999E-3</c:v>
                </c:pt>
                <c:pt idx="935">
                  <c:v>-8.2149400442609998E-3</c:v>
                </c:pt>
                <c:pt idx="936">
                  <c:v>-8.2486969250670002E-3</c:v>
                </c:pt>
                <c:pt idx="937">
                  <c:v>-8.2524173755059993E-3</c:v>
                </c:pt>
                <c:pt idx="938">
                  <c:v>-8.2932010668120004E-3</c:v>
                </c:pt>
                <c:pt idx="939">
                  <c:v>-8.3057859942699992E-3</c:v>
                </c:pt>
                <c:pt idx="940">
                  <c:v>-8.3369837504710005E-3</c:v>
                </c:pt>
                <c:pt idx="941">
                  <c:v>-8.3505295581370008E-3</c:v>
                </c:pt>
                <c:pt idx="942">
                  <c:v>-8.3779170559459999E-3</c:v>
                </c:pt>
                <c:pt idx="943">
                  <c:v>-8.4133877427560004E-3</c:v>
                </c:pt>
                <c:pt idx="944">
                  <c:v>-8.434140373504E-3</c:v>
                </c:pt>
                <c:pt idx="945">
                  <c:v>-8.4544111687809998E-3</c:v>
                </c:pt>
                <c:pt idx="946">
                  <c:v>-8.5018708553929994E-3</c:v>
                </c:pt>
                <c:pt idx="947">
                  <c:v>-8.5050045271160002E-3</c:v>
                </c:pt>
                <c:pt idx="948">
                  <c:v>-8.5405440326279999E-3</c:v>
                </c:pt>
                <c:pt idx="949">
                  <c:v>-8.5656009312650005E-3</c:v>
                </c:pt>
                <c:pt idx="950">
                  <c:v>-8.5853215692889995E-3</c:v>
                </c:pt>
                <c:pt idx="951">
                  <c:v>-8.6115719502599993E-3</c:v>
                </c:pt>
                <c:pt idx="952">
                  <c:v>-8.6504202681010004E-3</c:v>
                </c:pt>
                <c:pt idx="953">
                  <c:v>-8.6612880997429999E-3</c:v>
                </c:pt>
                <c:pt idx="954">
                  <c:v>-8.6819956249440007E-3</c:v>
                </c:pt>
                <c:pt idx="955">
                  <c:v>-8.7075496191610004E-3</c:v>
                </c:pt>
                <c:pt idx="956">
                  <c:v>-8.7424495151800004E-3</c:v>
                </c:pt>
                <c:pt idx="957">
                  <c:v>-8.7632683463639994E-3</c:v>
                </c:pt>
                <c:pt idx="958">
                  <c:v>-8.7850663888580007E-3</c:v>
                </c:pt>
                <c:pt idx="959">
                  <c:v>-8.8305442240430004E-3</c:v>
                </c:pt>
                <c:pt idx="960">
                  <c:v>-8.8523625810110005E-3</c:v>
                </c:pt>
                <c:pt idx="961">
                  <c:v>-8.8682103087189997E-3</c:v>
                </c:pt>
                <c:pt idx="962">
                  <c:v>-8.9062337614849996E-3</c:v>
                </c:pt>
                <c:pt idx="963">
                  <c:v>-8.9140955651939996E-3</c:v>
                </c:pt>
                <c:pt idx="964">
                  <c:v>-8.9490275131540002E-3</c:v>
                </c:pt>
                <c:pt idx="965">
                  <c:v>-8.977794853746E-3</c:v>
                </c:pt>
                <c:pt idx="966">
                  <c:v>-9.0028432422080001E-3</c:v>
                </c:pt>
                <c:pt idx="967">
                  <c:v>-9.0144770187580003E-3</c:v>
                </c:pt>
                <c:pt idx="968">
                  <c:v>-9.0581301440209993E-3</c:v>
                </c:pt>
                <c:pt idx="969">
                  <c:v>-9.076235774922E-3</c:v>
                </c:pt>
                <c:pt idx="970">
                  <c:v>-9.1088485819959993E-3</c:v>
                </c:pt>
                <c:pt idx="971">
                  <c:v>-9.1266186543550003E-3</c:v>
                </c:pt>
                <c:pt idx="972">
                  <c:v>-9.1694138795399994E-3</c:v>
                </c:pt>
                <c:pt idx="973">
                  <c:v>-9.2066957580820008E-3</c:v>
                </c:pt>
                <c:pt idx="974">
                  <c:v>-9.2114117071980008E-3</c:v>
                </c:pt>
                <c:pt idx="975">
                  <c:v>-9.2533185196329998E-3</c:v>
                </c:pt>
                <c:pt idx="976">
                  <c:v>-9.2744742546020005E-3</c:v>
                </c:pt>
                <c:pt idx="977">
                  <c:v>-9.2874951466610008E-3</c:v>
                </c:pt>
                <c:pt idx="978">
                  <c:v>-9.3342435397469996E-3</c:v>
                </c:pt>
                <c:pt idx="979">
                  <c:v>-9.3527210011849996E-3</c:v>
                </c:pt>
                <c:pt idx="980">
                  <c:v>-9.3709427013960005E-3</c:v>
                </c:pt>
                <c:pt idx="981">
                  <c:v>-9.413198462291E-3</c:v>
                </c:pt>
                <c:pt idx="982">
                  <c:v>-9.440763996854E-3</c:v>
                </c:pt>
                <c:pt idx="983">
                  <c:v>-9.4565562957780007E-3</c:v>
                </c:pt>
                <c:pt idx="984">
                  <c:v>-9.5006709873109996E-3</c:v>
                </c:pt>
                <c:pt idx="985">
                  <c:v>-9.5166682699020008E-3</c:v>
                </c:pt>
                <c:pt idx="986">
                  <c:v>-9.5652716053239994E-3</c:v>
                </c:pt>
                <c:pt idx="987">
                  <c:v>-9.5783110613139998E-3</c:v>
                </c:pt>
                <c:pt idx="988">
                  <c:v>-9.6078775370390009E-3</c:v>
                </c:pt>
                <c:pt idx="989">
                  <c:v>-9.6370045147420001E-3</c:v>
                </c:pt>
                <c:pt idx="990">
                  <c:v>-9.6625043693669994E-3</c:v>
                </c:pt>
                <c:pt idx="991">
                  <c:v>-9.7056459872640003E-3</c:v>
                </c:pt>
                <c:pt idx="992">
                  <c:v>-9.7170148241010005E-3</c:v>
                </c:pt>
                <c:pt idx="993">
                  <c:v>-9.737258635815E-3</c:v>
                </c:pt>
                <c:pt idx="994">
                  <c:v>-9.7876052141479992E-3</c:v>
                </c:pt>
                <c:pt idx="995">
                  <c:v>-9.7966783645530003E-3</c:v>
                </c:pt>
                <c:pt idx="996">
                  <c:v>-9.8402630828790007E-3</c:v>
                </c:pt>
                <c:pt idx="997">
                  <c:v>-9.8706223318539999E-3</c:v>
                </c:pt>
                <c:pt idx="998">
                  <c:v>-9.8894431710639993E-3</c:v>
                </c:pt>
                <c:pt idx="999">
                  <c:v>-9.9445230357729994E-3</c:v>
                </c:pt>
                <c:pt idx="1000">
                  <c:v>-9.9596923995439995E-3</c:v>
                </c:pt>
                <c:pt idx="1001">
                  <c:v>-9.9895078067979998E-3</c:v>
                </c:pt>
                <c:pt idx="1002">
                  <c:v>-1.0009084120005E-2</c:v>
                </c:pt>
                <c:pt idx="1003">
                  <c:v>-1.0033838530675E-2</c:v>
                </c:pt>
                <c:pt idx="1004">
                  <c:v>-1.0077231491406999E-2</c:v>
                </c:pt>
                <c:pt idx="1005">
                  <c:v>-1.0091409924725001E-2</c:v>
                </c:pt>
                <c:pt idx="1006">
                  <c:v>-9.9582637574229995E-3</c:v>
                </c:pt>
                <c:pt idx="1007">
                  <c:v>-9.8744883887569995E-3</c:v>
                </c:pt>
                <c:pt idx="1008">
                  <c:v>-9.8815381018169998E-3</c:v>
                </c:pt>
                <c:pt idx="1009">
                  <c:v>-9.9352167712320003E-3</c:v>
                </c:pt>
                <c:pt idx="1010">
                  <c:v>-9.9387665158479997E-3</c:v>
                </c:pt>
                <c:pt idx="1011">
                  <c:v>-1.0023929278960999E-2</c:v>
                </c:pt>
                <c:pt idx="1012">
                  <c:v>-1.0022040527676E-2</c:v>
                </c:pt>
                <c:pt idx="1013">
                  <c:v>-1.0069270925467E-2</c:v>
                </c:pt>
                <c:pt idx="1014">
                  <c:v>-1.0073910204314E-2</c:v>
                </c:pt>
                <c:pt idx="1015">
                  <c:v>-1.012895603371E-2</c:v>
                </c:pt>
                <c:pt idx="1016">
                  <c:v>-1.0147224872425E-2</c:v>
                </c:pt>
                <c:pt idx="1017">
                  <c:v>-1.0175585656219999E-2</c:v>
                </c:pt>
                <c:pt idx="1018">
                  <c:v>-1.0200099286589E-2</c:v>
                </c:pt>
                <c:pt idx="1019">
                  <c:v>-1.0239401042108E-2</c:v>
                </c:pt>
                <c:pt idx="1020">
                  <c:v>-1.0259066067024E-2</c:v>
                </c:pt>
                <c:pt idx="1021">
                  <c:v>-1.0302514527507E-2</c:v>
                </c:pt>
                <c:pt idx="1022">
                  <c:v>-1.0341694655061E-2</c:v>
                </c:pt>
                <c:pt idx="1023">
                  <c:v>-1.0380208240046001E-2</c:v>
                </c:pt>
                <c:pt idx="1024">
                  <c:v>-1.04078974702E-2</c:v>
                </c:pt>
                <c:pt idx="1025">
                  <c:v>-1.0451795281066E-2</c:v>
                </c:pt>
                <c:pt idx="1026">
                  <c:v>-1.0451721173013E-2</c:v>
                </c:pt>
                <c:pt idx="1027">
                  <c:v>-1.0512240957555E-2</c:v>
                </c:pt>
                <c:pt idx="1028">
                  <c:v>-1.0517756500997E-2</c:v>
                </c:pt>
                <c:pt idx="1029">
                  <c:v>-1.0575765115425E-2</c:v>
                </c:pt>
                <c:pt idx="1030">
                  <c:v>-1.0589216530745999E-2</c:v>
                </c:pt>
                <c:pt idx="1031">
                  <c:v>-1.0629031699392E-2</c:v>
                </c:pt>
                <c:pt idx="1032">
                  <c:v>-1.0664696159505001E-2</c:v>
                </c:pt>
                <c:pt idx="1033">
                  <c:v>-1.0701814432482E-2</c:v>
                </c:pt>
                <c:pt idx="1034">
                  <c:v>-1.0712959499668001E-2</c:v>
                </c:pt>
                <c:pt idx="1035">
                  <c:v>-1.0771879615883001E-2</c:v>
                </c:pt>
                <c:pt idx="1036">
                  <c:v>-1.080928761857E-2</c:v>
                </c:pt>
                <c:pt idx="1037">
                  <c:v>-1.0911960921173001E-2</c:v>
                </c:pt>
                <c:pt idx="1038">
                  <c:v>-1.0865980249406999E-2</c:v>
                </c:pt>
                <c:pt idx="1039">
                  <c:v>-1.0915734045232999E-2</c:v>
                </c:pt>
                <c:pt idx="1040">
                  <c:v>-1.0920061862432001E-2</c:v>
                </c:pt>
                <c:pt idx="1041">
                  <c:v>-1.0976186039408999E-2</c:v>
                </c:pt>
                <c:pt idx="1042">
                  <c:v>-1.0995470677260999E-2</c:v>
                </c:pt>
                <c:pt idx="1043">
                  <c:v>-1.1033805937687E-2</c:v>
                </c:pt>
                <c:pt idx="1044">
                  <c:v>-1.1058013370968E-2</c:v>
                </c:pt>
                <c:pt idx="1045">
                  <c:v>-1.1103364174401E-2</c:v>
                </c:pt>
                <c:pt idx="1046">
                  <c:v>-1.1112808615306001E-2</c:v>
                </c:pt>
                <c:pt idx="1047">
                  <c:v>-1.1176589450635E-2</c:v>
                </c:pt>
                <c:pt idx="1048">
                  <c:v>-1.1197237813138E-2</c:v>
                </c:pt>
                <c:pt idx="1049">
                  <c:v>-1.1244909204024999E-2</c:v>
                </c:pt>
                <c:pt idx="1050">
                  <c:v>-1.1256031085158999E-2</c:v>
                </c:pt>
                <c:pt idx="1051">
                  <c:v>-1.1320742382884001E-2</c:v>
                </c:pt>
                <c:pt idx="1052">
                  <c:v>-1.1329939049945E-2</c:v>
                </c:pt>
                <c:pt idx="1053">
                  <c:v>-1.1381817946029001E-2</c:v>
                </c:pt>
                <c:pt idx="1054">
                  <c:v>-1.1409213131561E-2</c:v>
                </c:pt>
                <c:pt idx="1055">
                  <c:v>-1.1452730782804E-2</c:v>
                </c:pt>
                <c:pt idx="1056">
                  <c:v>-1.1459050163264E-2</c:v>
                </c:pt>
                <c:pt idx="1057">
                  <c:v>-1.1532201755068E-2</c:v>
                </c:pt>
                <c:pt idx="1058">
                  <c:v>-1.1541001139752E-2</c:v>
                </c:pt>
                <c:pt idx="1059">
                  <c:v>-1.1585338401211001E-2</c:v>
                </c:pt>
                <c:pt idx="1060">
                  <c:v>-1.1589480083246E-2</c:v>
                </c:pt>
                <c:pt idx="1061">
                  <c:v>-1.1666715495435E-2</c:v>
                </c:pt>
                <c:pt idx="1062">
                  <c:v>-1.1697023537838001E-2</c:v>
                </c:pt>
                <c:pt idx="1063">
                  <c:v>-1.1733096612496999E-2</c:v>
                </c:pt>
                <c:pt idx="1064">
                  <c:v>-1.1753854272818E-2</c:v>
                </c:pt>
                <c:pt idx="1065">
                  <c:v>-1.1804289104745E-2</c:v>
                </c:pt>
                <c:pt idx="1066">
                  <c:v>-1.1814335944278E-2</c:v>
                </c:pt>
                <c:pt idx="1067">
                  <c:v>-1.1879535909328E-2</c:v>
                </c:pt>
                <c:pt idx="1068">
                  <c:v>-1.1895836342807E-2</c:v>
                </c:pt>
                <c:pt idx="1069">
                  <c:v>-1.1940688218197E-2</c:v>
                </c:pt>
                <c:pt idx="1070">
                  <c:v>-1.1985768576979999E-2</c:v>
                </c:pt>
                <c:pt idx="1071">
                  <c:v>-1.2018701546670001E-2</c:v>
                </c:pt>
                <c:pt idx="1072">
                  <c:v>-1.2040421672820999E-2</c:v>
                </c:pt>
                <c:pt idx="1073">
                  <c:v>-1.2106023231927001E-2</c:v>
                </c:pt>
                <c:pt idx="1074">
                  <c:v>-1.2110506766476001E-2</c:v>
                </c:pt>
                <c:pt idx="1075">
                  <c:v>-1.217829379473E-2</c:v>
                </c:pt>
                <c:pt idx="1076">
                  <c:v>-1.2187411613047001E-2</c:v>
                </c:pt>
                <c:pt idx="1077">
                  <c:v>-1.2248361815215001E-2</c:v>
                </c:pt>
                <c:pt idx="1078">
                  <c:v>-1.2270597592255E-2</c:v>
                </c:pt>
                <c:pt idx="1079">
                  <c:v>-1.2315025891574001E-2</c:v>
                </c:pt>
                <c:pt idx="1080">
                  <c:v>-1.2367149338523E-2</c:v>
                </c:pt>
                <c:pt idx="1081">
                  <c:v>-1.2387599888758E-2</c:v>
                </c:pt>
                <c:pt idx="1082">
                  <c:v>-1.2400182360714E-2</c:v>
                </c:pt>
                <c:pt idx="1083">
                  <c:v>-1.2477478514753001E-2</c:v>
                </c:pt>
                <c:pt idx="1084">
                  <c:v>-1.2494619489491999E-2</c:v>
                </c:pt>
                <c:pt idx="1085">
                  <c:v>-1.253779777067E-2</c:v>
                </c:pt>
                <c:pt idx="1086">
                  <c:v>-1.2577298306428999E-2</c:v>
                </c:pt>
                <c:pt idx="1087">
                  <c:v>-1.2631668857971E-2</c:v>
                </c:pt>
                <c:pt idx="1088">
                  <c:v>-1.2673398186625001E-2</c:v>
                </c:pt>
                <c:pt idx="1089">
                  <c:v>-1.2709816620271E-2</c:v>
                </c:pt>
                <c:pt idx="1090">
                  <c:v>-1.2725362778399999E-2</c:v>
                </c:pt>
                <c:pt idx="1091">
                  <c:v>-1.2782220275969E-2</c:v>
                </c:pt>
                <c:pt idx="1092">
                  <c:v>-1.2816564820240999E-2</c:v>
                </c:pt>
                <c:pt idx="1093">
                  <c:v>-1.2861719835738999E-2</c:v>
                </c:pt>
                <c:pt idx="1094">
                  <c:v>-1.2883918062369999E-2</c:v>
                </c:pt>
                <c:pt idx="1095">
                  <c:v>-1.2943403118427999E-2</c:v>
                </c:pt>
                <c:pt idx="1096">
                  <c:v>-1.2975612086140001E-2</c:v>
                </c:pt>
                <c:pt idx="1097">
                  <c:v>-1.3019658378224001E-2</c:v>
                </c:pt>
                <c:pt idx="1098">
                  <c:v>-1.3053318140682999E-2</c:v>
                </c:pt>
                <c:pt idx="1099">
                  <c:v>-1.3111565848467999E-2</c:v>
                </c:pt>
                <c:pt idx="1100">
                  <c:v>-1.3137437517462E-2</c:v>
                </c:pt>
                <c:pt idx="1101">
                  <c:v>-1.3181671284622E-2</c:v>
                </c:pt>
                <c:pt idx="1102">
                  <c:v>-1.3205733715074001E-2</c:v>
                </c:pt>
                <c:pt idx="1103">
                  <c:v>-1.3261168940786E-2</c:v>
                </c:pt>
                <c:pt idx="1104">
                  <c:v>-1.3286345209323E-2</c:v>
                </c:pt>
                <c:pt idx="1105">
                  <c:v>-1.3369454734923999E-2</c:v>
                </c:pt>
                <c:pt idx="1106">
                  <c:v>-1.3369801943622001E-2</c:v>
                </c:pt>
                <c:pt idx="1107">
                  <c:v>-1.3424938861539001E-2</c:v>
                </c:pt>
                <c:pt idx="1108">
                  <c:v>-1.3429517402848E-2</c:v>
                </c:pt>
                <c:pt idx="1109">
                  <c:v>-1.3511012099183E-2</c:v>
                </c:pt>
                <c:pt idx="1110">
                  <c:v>-1.3540279853192E-2</c:v>
                </c:pt>
                <c:pt idx="1111">
                  <c:v>-1.3592715034502999E-2</c:v>
                </c:pt>
                <c:pt idx="1112">
                  <c:v>-1.362908711976E-2</c:v>
                </c:pt>
                <c:pt idx="1113">
                  <c:v>-1.3695353234652E-2</c:v>
                </c:pt>
                <c:pt idx="1114">
                  <c:v>-1.3701492577739E-2</c:v>
                </c:pt>
                <c:pt idx="1115">
                  <c:v>-1.3772138040858001E-2</c:v>
                </c:pt>
                <c:pt idx="1116">
                  <c:v>-1.3789972930681E-2</c:v>
                </c:pt>
                <c:pt idx="1117">
                  <c:v>-1.3848356814210001E-2</c:v>
                </c:pt>
                <c:pt idx="1118">
                  <c:v>-1.3885737532594001E-2</c:v>
                </c:pt>
                <c:pt idx="1119">
                  <c:v>-1.3932201427114E-2</c:v>
                </c:pt>
                <c:pt idx="1120">
                  <c:v>-1.3962274430216E-2</c:v>
                </c:pt>
                <c:pt idx="1121">
                  <c:v>-1.4013445539469E-2</c:v>
                </c:pt>
                <c:pt idx="1122">
                  <c:v>-1.4057249809546001E-2</c:v>
                </c:pt>
                <c:pt idx="1123">
                  <c:v>-1.4097671914863E-2</c:v>
                </c:pt>
                <c:pt idx="1124">
                  <c:v>-1.411928005163E-2</c:v>
                </c:pt>
                <c:pt idx="1125">
                  <c:v>-1.4189927698613001E-2</c:v>
                </c:pt>
                <c:pt idx="1126">
                  <c:v>-1.4231433854783E-2</c:v>
                </c:pt>
                <c:pt idx="1127">
                  <c:v>-1.427395311098E-2</c:v>
                </c:pt>
                <c:pt idx="1128">
                  <c:v>-1.4328689821047E-2</c:v>
                </c:pt>
                <c:pt idx="1129">
                  <c:v>-1.4369956554017E-2</c:v>
                </c:pt>
                <c:pt idx="1130">
                  <c:v>-1.4416712735072E-2</c:v>
                </c:pt>
                <c:pt idx="1131">
                  <c:v>-1.4471698942577001E-2</c:v>
                </c:pt>
                <c:pt idx="1132">
                  <c:v>-1.4488971417045001E-2</c:v>
                </c:pt>
                <c:pt idx="1133">
                  <c:v>-1.4543289974056E-2</c:v>
                </c:pt>
                <c:pt idx="1134">
                  <c:v>-1.4587820919350999E-2</c:v>
                </c:pt>
                <c:pt idx="1135">
                  <c:v>-1.4639287240614E-2</c:v>
                </c:pt>
                <c:pt idx="1136">
                  <c:v>-1.4677625774682001E-2</c:v>
                </c:pt>
                <c:pt idx="1137">
                  <c:v>-1.4740525305063999E-2</c:v>
                </c:pt>
                <c:pt idx="1138">
                  <c:v>-1.4776767003005E-2</c:v>
                </c:pt>
                <c:pt idx="1139">
                  <c:v>-1.4840642294277E-2</c:v>
                </c:pt>
                <c:pt idx="1140">
                  <c:v>-1.4860129889308E-2</c:v>
                </c:pt>
                <c:pt idx="1141">
                  <c:v>-1.4944069734257E-2</c:v>
                </c:pt>
                <c:pt idx="1142">
                  <c:v>-1.4957256065423001E-2</c:v>
                </c:pt>
                <c:pt idx="1143">
                  <c:v>-1.5017902230654001E-2</c:v>
                </c:pt>
                <c:pt idx="1144">
                  <c:v>-1.5083980121374E-2</c:v>
                </c:pt>
                <c:pt idx="1145">
                  <c:v>-1.5108664218267001E-2</c:v>
                </c:pt>
                <c:pt idx="1146">
                  <c:v>-1.5150391203524001E-2</c:v>
                </c:pt>
                <c:pt idx="1147">
                  <c:v>-1.5222055399877E-2</c:v>
                </c:pt>
                <c:pt idx="1148">
                  <c:v>-1.525204301234E-2</c:v>
                </c:pt>
                <c:pt idx="1149">
                  <c:v>-1.5304713913119E-2</c:v>
                </c:pt>
                <c:pt idx="1150">
                  <c:v>-1.5369404527721E-2</c:v>
                </c:pt>
                <c:pt idx="1151">
                  <c:v>-1.5421176943669001E-2</c:v>
                </c:pt>
                <c:pt idx="1152">
                  <c:v>-1.5470436726766E-2</c:v>
                </c:pt>
                <c:pt idx="1153">
                  <c:v>-1.5533802397032E-2</c:v>
                </c:pt>
                <c:pt idx="1154">
                  <c:v>-1.5542292779880999E-2</c:v>
                </c:pt>
                <c:pt idx="1155">
                  <c:v>-1.5606838614783E-2</c:v>
                </c:pt>
                <c:pt idx="1156">
                  <c:v>-1.5641575577859002E-2</c:v>
                </c:pt>
                <c:pt idx="1157">
                  <c:v>-1.5742398324180999E-2</c:v>
                </c:pt>
                <c:pt idx="1158">
                  <c:v>-1.5754682611225999E-2</c:v>
                </c:pt>
                <c:pt idx="1159">
                  <c:v>-1.5815642254893E-2</c:v>
                </c:pt>
                <c:pt idx="1160">
                  <c:v>-1.5878113400605E-2</c:v>
                </c:pt>
                <c:pt idx="1161">
                  <c:v>-1.5912715242140999E-2</c:v>
                </c:pt>
                <c:pt idx="1162">
                  <c:v>-1.5960952331726001E-2</c:v>
                </c:pt>
                <c:pt idx="1163">
                  <c:v>-1.6044638943169001E-2</c:v>
                </c:pt>
                <c:pt idx="1164">
                  <c:v>-1.6069688114199999E-2</c:v>
                </c:pt>
                <c:pt idx="1165">
                  <c:v>-1.613815080728E-2</c:v>
                </c:pt>
                <c:pt idx="1166">
                  <c:v>-1.617870715671E-2</c:v>
                </c:pt>
                <c:pt idx="1167">
                  <c:v>-1.6233258367585001E-2</c:v>
                </c:pt>
                <c:pt idx="1168">
                  <c:v>-1.6270162130240001E-2</c:v>
                </c:pt>
                <c:pt idx="1169">
                  <c:v>-1.6352951041577999E-2</c:v>
                </c:pt>
                <c:pt idx="1170">
                  <c:v>-1.6366785282217002E-2</c:v>
                </c:pt>
                <c:pt idx="1171">
                  <c:v>-1.6464486189997001E-2</c:v>
                </c:pt>
                <c:pt idx="1172">
                  <c:v>-1.6492718873821002E-2</c:v>
                </c:pt>
                <c:pt idx="1173">
                  <c:v>-1.6562181066633999E-2</c:v>
                </c:pt>
                <c:pt idx="1174">
                  <c:v>-1.6608653122266E-2</c:v>
                </c:pt>
                <c:pt idx="1175">
                  <c:v>-1.6677860179226001E-2</c:v>
                </c:pt>
                <c:pt idx="1176">
                  <c:v>-1.6738481802383E-2</c:v>
                </c:pt>
                <c:pt idx="1177">
                  <c:v>-1.6799703772887E-2</c:v>
                </c:pt>
                <c:pt idx="1178">
                  <c:v>-1.6825885902141999E-2</c:v>
                </c:pt>
                <c:pt idx="1179">
                  <c:v>-1.6924996459338999E-2</c:v>
                </c:pt>
                <c:pt idx="1180">
                  <c:v>-1.6946144718935002E-2</c:v>
                </c:pt>
                <c:pt idx="1181">
                  <c:v>-1.702780678601E-2</c:v>
                </c:pt>
                <c:pt idx="1182">
                  <c:v>-1.7074110217098998E-2</c:v>
                </c:pt>
                <c:pt idx="1183">
                  <c:v>-1.7121086485632001E-2</c:v>
                </c:pt>
                <c:pt idx="1184">
                  <c:v>-1.7151865957270002E-2</c:v>
                </c:pt>
                <c:pt idx="1185">
                  <c:v>-1.7250191286655E-2</c:v>
                </c:pt>
                <c:pt idx="1186">
                  <c:v>-1.7294198276768001E-2</c:v>
                </c:pt>
                <c:pt idx="1187">
                  <c:v>-1.7364376832523998E-2</c:v>
                </c:pt>
                <c:pt idx="1188">
                  <c:v>-1.7403655303900999E-2</c:v>
                </c:pt>
                <c:pt idx="1189">
                  <c:v>-1.7483780647766001E-2</c:v>
                </c:pt>
                <c:pt idx="1190">
                  <c:v>-1.7543139427692998E-2</c:v>
                </c:pt>
                <c:pt idx="1191">
                  <c:v>-1.7603920942982999E-2</c:v>
                </c:pt>
                <c:pt idx="1192">
                  <c:v>-1.7674341946582E-2</c:v>
                </c:pt>
                <c:pt idx="1193">
                  <c:v>-1.7717541516672E-2</c:v>
                </c:pt>
                <c:pt idx="1194">
                  <c:v>-1.7774053019282001E-2</c:v>
                </c:pt>
                <c:pt idx="1195">
                  <c:v>-1.7865724779699999E-2</c:v>
                </c:pt>
                <c:pt idx="1196">
                  <c:v>-1.7863752473473E-2</c:v>
                </c:pt>
                <c:pt idx="1197">
                  <c:v>-1.7961500318186E-2</c:v>
                </c:pt>
                <c:pt idx="1198">
                  <c:v>-1.8004686882098001E-2</c:v>
                </c:pt>
                <c:pt idx="1199">
                  <c:v>-1.8092524154646E-2</c:v>
                </c:pt>
                <c:pt idx="1200">
                  <c:v>-1.8122786593502999E-2</c:v>
                </c:pt>
                <c:pt idx="1201">
                  <c:v>-1.8218693970184999E-2</c:v>
                </c:pt>
                <c:pt idx="1202">
                  <c:v>-1.8254086472249E-2</c:v>
                </c:pt>
                <c:pt idx="1203">
                  <c:v>-1.8354430167367E-2</c:v>
                </c:pt>
                <c:pt idx="1204">
                  <c:v>-1.8379545339418001E-2</c:v>
                </c:pt>
                <c:pt idx="1205">
                  <c:v>-1.847108125609E-2</c:v>
                </c:pt>
                <c:pt idx="1206">
                  <c:v>-1.8528172224587001E-2</c:v>
                </c:pt>
                <c:pt idx="1207">
                  <c:v>-1.8590620149754999E-2</c:v>
                </c:pt>
                <c:pt idx="1208">
                  <c:v>-1.8658449424914E-2</c:v>
                </c:pt>
                <c:pt idx="1209">
                  <c:v>-1.872248950423E-2</c:v>
                </c:pt>
                <c:pt idx="1210">
                  <c:v>-1.8769465615387001E-2</c:v>
                </c:pt>
                <c:pt idx="1211">
                  <c:v>-1.8857456720003E-2</c:v>
                </c:pt>
                <c:pt idx="1212">
                  <c:v>-1.8901713703397001E-2</c:v>
                </c:pt>
                <c:pt idx="1213">
                  <c:v>-1.8982851375497999E-2</c:v>
                </c:pt>
                <c:pt idx="1214">
                  <c:v>-1.9047082996824002E-2</c:v>
                </c:pt>
                <c:pt idx="1215">
                  <c:v>-1.9110979094101001E-2</c:v>
                </c:pt>
                <c:pt idx="1216">
                  <c:v>-1.9197352666028001E-2</c:v>
                </c:pt>
                <c:pt idx="1217">
                  <c:v>-1.9285808653673998E-2</c:v>
                </c:pt>
                <c:pt idx="1218">
                  <c:v>-1.9306346858178999E-2</c:v>
                </c:pt>
                <c:pt idx="1219">
                  <c:v>-1.9387895411690999E-2</c:v>
                </c:pt>
                <c:pt idx="1220">
                  <c:v>-1.9441712419157001E-2</c:v>
                </c:pt>
                <c:pt idx="1221">
                  <c:v>-1.9526132770503999E-2</c:v>
                </c:pt>
                <c:pt idx="1222">
                  <c:v>-1.9586103002505999E-2</c:v>
                </c:pt>
                <c:pt idx="1223">
                  <c:v>-1.9656140958735E-2</c:v>
                </c:pt>
                <c:pt idx="1224">
                  <c:v>-1.9743174793095002E-2</c:v>
                </c:pt>
                <c:pt idx="1225">
                  <c:v>-1.9808175115569999E-2</c:v>
                </c:pt>
                <c:pt idx="1226">
                  <c:v>-1.9868669828778999E-2</c:v>
                </c:pt>
                <c:pt idx="1227">
                  <c:v>-1.9965850319109999E-2</c:v>
                </c:pt>
                <c:pt idx="1228">
                  <c:v>-2.0018014520045001E-2</c:v>
                </c:pt>
                <c:pt idx="1229">
                  <c:v>-2.0111732118055999E-2</c:v>
                </c:pt>
                <c:pt idx="1230">
                  <c:v>-2.0171396145425E-2</c:v>
                </c:pt>
                <c:pt idx="1231">
                  <c:v>-2.0245539076211998E-2</c:v>
                </c:pt>
                <c:pt idx="1232">
                  <c:v>-2.0309053572688002E-2</c:v>
                </c:pt>
                <c:pt idx="1233">
                  <c:v>-2.0418379345857E-2</c:v>
                </c:pt>
                <c:pt idx="1234">
                  <c:v>-2.0474340417422E-2</c:v>
                </c:pt>
                <c:pt idx="1235">
                  <c:v>-2.0536247612821999E-2</c:v>
                </c:pt>
                <c:pt idx="1236">
                  <c:v>-2.0605461372286998E-2</c:v>
                </c:pt>
                <c:pt idx="1237">
                  <c:v>-2.0709489114341E-2</c:v>
                </c:pt>
                <c:pt idx="1238">
                  <c:v>-2.0755907048522999E-2</c:v>
                </c:pt>
                <c:pt idx="1239">
                  <c:v>-2.0854690439861E-2</c:v>
                </c:pt>
                <c:pt idx="1240">
                  <c:v>-2.0920464958719999E-2</c:v>
                </c:pt>
                <c:pt idx="1241">
                  <c:v>-2.1024839663706E-2</c:v>
                </c:pt>
                <c:pt idx="1242">
                  <c:v>-2.1067247247427E-2</c:v>
                </c:pt>
                <c:pt idx="1243">
                  <c:v>-2.1158590955935998E-2</c:v>
                </c:pt>
                <c:pt idx="1244">
                  <c:v>-2.1240906212134002E-2</c:v>
                </c:pt>
                <c:pt idx="1245">
                  <c:v>-2.1314455661922999E-2</c:v>
                </c:pt>
                <c:pt idx="1246">
                  <c:v>-2.1400827272035999E-2</c:v>
                </c:pt>
                <c:pt idx="1247">
                  <c:v>-2.149323539817E-2</c:v>
                </c:pt>
                <c:pt idx="1248">
                  <c:v>-2.1534422022308E-2</c:v>
                </c:pt>
                <c:pt idx="1249">
                  <c:v>-2.1632973102337E-2</c:v>
                </c:pt>
                <c:pt idx="1250">
                  <c:v>-2.1729457452978999E-2</c:v>
                </c:pt>
                <c:pt idx="1251">
                  <c:v>-2.1813443756266E-2</c:v>
                </c:pt>
                <c:pt idx="1252">
                  <c:v>-2.1877833678715E-2</c:v>
                </c:pt>
                <c:pt idx="1253">
                  <c:v>-2.1978319825224999E-2</c:v>
                </c:pt>
                <c:pt idx="1254">
                  <c:v>-2.2042848210765E-2</c:v>
                </c:pt>
                <c:pt idx="1255">
                  <c:v>-2.2131610834212001E-2</c:v>
                </c:pt>
                <c:pt idx="1256">
                  <c:v>-2.2224735645404999E-2</c:v>
                </c:pt>
                <c:pt idx="1257">
                  <c:v>-2.2299471600154001E-2</c:v>
                </c:pt>
                <c:pt idx="1258">
                  <c:v>-2.2374137412515E-2</c:v>
                </c:pt>
                <c:pt idx="1259">
                  <c:v>-2.2494068817683999E-2</c:v>
                </c:pt>
                <c:pt idx="1260">
                  <c:v>-2.2542240822481002E-2</c:v>
                </c:pt>
                <c:pt idx="1261">
                  <c:v>-2.2640479137880001E-2</c:v>
                </c:pt>
                <c:pt idx="1262">
                  <c:v>-2.2729681720697999E-2</c:v>
                </c:pt>
                <c:pt idx="1263">
                  <c:v>-2.2819640882381999E-2</c:v>
                </c:pt>
                <c:pt idx="1264">
                  <c:v>-2.2881400698141E-2</c:v>
                </c:pt>
                <c:pt idx="1265">
                  <c:v>-2.2991930496775E-2</c:v>
                </c:pt>
                <c:pt idx="1266">
                  <c:v>-2.3072396668053999E-2</c:v>
                </c:pt>
                <c:pt idx="1267">
                  <c:v>-2.3182117485838E-2</c:v>
                </c:pt>
                <c:pt idx="1268">
                  <c:v>-2.3237980164898E-2</c:v>
                </c:pt>
                <c:pt idx="1269">
                  <c:v>-2.3357105941546E-2</c:v>
                </c:pt>
                <c:pt idx="1270">
                  <c:v>-2.3423557514669999E-2</c:v>
                </c:pt>
                <c:pt idx="1271">
                  <c:v>-2.3521936793932E-2</c:v>
                </c:pt>
                <c:pt idx="1272">
                  <c:v>-2.3643287782626001E-2</c:v>
                </c:pt>
                <c:pt idx="1273">
                  <c:v>-2.3700091716213002E-2</c:v>
                </c:pt>
                <c:pt idx="1274">
                  <c:v>-2.3783770124687E-2</c:v>
                </c:pt>
                <c:pt idx="1275">
                  <c:v>-2.3916324244864E-2</c:v>
                </c:pt>
                <c:pt idx="1276">
                  <c:v>-2.3952745711776E-2</c:v>
                </c:pt>
                <c:pt idx="1277">
                  <c:v>-2.4073812963993E-2</c:v>
                </c:pt>
                <c:pt idx="1278">
                  <c:v>-2.4137521919329E-2</c:v>
                </c:pt>
                <c:pt idx="1279">
                  <c:v>-2.4252219289472E-2</c:v>
                </c:pt>
                <c:pt idx="1280">
                  <c:v>-2.4360190089619E-2</c:v>
                </c:pt>
                <c:pt idx="1281">
                  <c:v>-2.4492143355827001E-2</c:v>
                </c:pt>
                <c:pt idx="1282">
                  <c:v>-2.4553920651131E-2</c:v>
                </c:pt>
                <c:pt idx="1283">
                  <c:v>-2.4654178315325001E-2</c:v>
                </c:pt>
                <c:pt idx="1284">
                  <c:v>-2.4724633527782001E-2</c:v>
                </c:pt>
                <c:pt idx="1285">
                  <c:v>-2.4847089308659E-2</c:v>
                </c:pt>
                <c:pt idx="1286">
                  <c:v>-2.4918296257965E-2</c:v>
                </c:pt>
                <c:pt idx="1287">
                  <c:v>-2.5035116476593001E-2</c:v>
                </c:pt>
                <c:pt idx="1288">
                  <c:v>-2.5121902201876999E-2</c:v>
                </c:pt>
                <c:pt idx="1289">
                  <c:v>-2.5227327417167999E-2</c:v>
                </c:pt>
                <c:pt idx="1290">
                  <c:v>-2.5310054072179001E-2</c:v>
                </c:pt>
                <c:pt idx="1291">
                  <c:v>-2.5440860147311999E-2</c:v>
                </c:pt>
                <c:pt idx="1292">
                  <c:v>-2.5510948660127999E-2</c:v>
                </c:pt>
                <c:pt idx="1293">
                  <c:v>-2.5640595415435001E-2</c:v>
                </c:pt>
                <c:pt idx="1294">
                  <c:v>-2.5737547570045999E-2</c:v>
                </c:pt>
                <c:pt idx="1295">
                  <c:v>-2.5841257836739E-2</c:v>
                </c:pt>
                <c:pt idx="1296">
                  <c:v>-2.5937733210244E-2</c:v>
                </c:pt>
                <c:pt idx="1297">
                  <c:v>-2.6061352704547999E-2</c:v>
                </c:pt>
                <c:pt idx="1298">
                  <c:v>-2.6136044766408999E-2</c:v>
                </c:pt>
                <c:pt idx="1299">
                  <c:v>-2.6234634168859999E-2</c:v>
                </c:pt>
                <c:pt idx="1300">
                  <c:v>-2.6316971302515001E-2</c:v>
                </c:pt>
                <c:pt idx="1301">
                  <c:v>-2.6457600459386998E-2</c:v>
                </c:pt>
                <c:pt idx="1302">
                  <c:v>-2.6537903437942999E-2</c:v>
                </c:pt>
                <c:pt idx="1303">
                  <c:v>-2.6664018044593001E-2</c:v>
                </c:pt>
                <c:pt idx="1304">
                  <c:v>-2.6771638029323998E-2</c:v>
                </c:pt>
                <c:pt idx="1305">
                  <c:v>-2.6911630058074999E-2</c:v>
                </c:pt>
                <c:pt idx="1306">
                  <c:v>-2.6969724934099999E-2</c:v>
                </c:pt>
                <c:pt idx="1307">
                  <c:v>-2.7099304543635998E-2</c:v>
                </c:pt>
                <c:pt idx="1308">
                  <c:v>-2.7204399152348999E-2</c:v>
                </c:pt>
                <c:pt idx="1309">
                  <c:v>-2.7303566009289001E-2</c:v>
                </c:pt>
                <c:pt idx="1310">
                  <c:v>-2.7418019487178001E-2</c:v>
                </c:pt>
                <c:pt idx="1311">
                  <c:v>-2.7544430340640001E-2</c:v>
                </c:pt>
                <c:pt idx="1312">
                  <c:v>-2.7612789447799001E-2</c:v>
                </c:pt>
                <c:pt idx="1313">
                  <c:v>-2.7761381580839E-2</c:v>
                </c:pt>
                <c:pt idx="1314">
                  <c:v>-2.7857606471689E-2</c:v>
                </c:pt>
                <c:pt idx="1315">
                  <c:v>-2.7987307929261001E-2</c:v>
                </c:pt>
                <c:pt idx="1316">
                  <c:v>-2.8079570158971001E-2</c:v>
                </c:pt>
                <c:pt idx="1317">
                  <c:v>-2.8217263554257001E-2</c:v>
                </c:pt>
                <c:pt idx="1318">
                  <c:v>-2.8310319809759999E-2</c:v>
                </c:pt>
                <c:pt idx="1319">
                  <c:v>-2.8442567231615999E-2</c:v>
                </c:pt>
                <c:pt idx="1320">
                  <c:v>-2.8544227717685999E-2</c:v>
                </c:pt>
                <c:pt idx="1321">
                  <c:v>-2.8671367236205999E-2</c:v>
                </c:pt>
                <c:pt idx="1322">
                  <c:v>-2.8779299433895001E-2</c:v>
                </c:pt>
                <c:pt idx="1323">
                  <c:v>-2.8909644500041999E-2</c:v>
                </c:pt>
                <c:pt idx="1324">
                  <c:v>-2.9013944604364999E-2</c:v>
                </c:pt>
                <c:pt idx="1325">
                  <c:v>-2.9127237069159002E-2</c:v>
                </c:pt>
                <c:pt idx="1326">
                  <c:v>-2.9277235739519E-2</c:v>
                </c:pt>
                <c:pt idx="1327">
                  <c:v>-2.9357271902781E-2</c:v>
                </c:pt>
                <c:pt idx="1328">
                  <c:v>-2.9465304036555999E-2</c:v>
                </c:pt>
                <c:pt idx="1329">
                  <c:v>-2.9614725249337E-2</c:v>
                </c:pt>
                <c:pt idx="1330">
                  <c:v>-2.9714576330863999E-2</c:v>
                </c:pt>
                <c:pt idx="1331">
                  <c:v>-2.9881912529365E-2</c:v>
                </c:pt>
                <c:pt idx="1332">
                  <c:v>-2.9955557827769E-2</c:v>
                </c:pt>
                <c:pt idx="1333">
                  <c:v>-3.0112383149875001E-2</c:v>
                </c:pt>
                <c:pt idx="1334">
                  <c:v>-3.0208519336561001E-2</c:v>
                </c:pt>
                <c:pt idx="1335">
                  <c:v>-3.0335285627559001E-2</c:v>
                </c:pt>
                <c:pt idx="1336">
                  <c:v>-3.0473899031574998E-2</c:v>
                </c:pt>
                <c:pt idx="1337">
                  <c:v>-3.0596156940899E-2</c:v>
                </c:pt>
                <c:pt idx="1338">
                  <c:v>-3.0700242767730999E-2</c:v>
                </c:pt>
                <c:pt idx="1339">
                  <c:v>-3.0874645363331999E-2</c:v>
                </c:pt>
                <c:pt idx="1340">
                  <c:v>-3.0959058893603002E-2</c:v>
                </c:pt>
                <c:pt idx="1341">
                  <c:v>-3.1098683463857999E-2</c:v>
                </c:pt>
                <c:pt idx="1342">
                  <c:v>-3.1230723058494E-2</c:v>
                </c:pt>
                <c:pt idx="1343">
                  <c:v>-3.1361053684829998E-2</c:v>
                </c:pt>
                <c:pt idx="1344">
                  <c:v>-3.1460311160318999E-2</c:v>
                </c:pt>
                <c:pt idx="1345">
                  <c:v>-3.1617958633297999E-2</c:v>
                </c:pt>
                <c:pt idx="1346">
                  <c:v>-3.1747437457346997E-2</c:v>
                </c:pt>
                <c:pt idx="1347">
                  <c:v>-3.1874575505585E-2</c:v>
                </c:pt>
                <c:pt idx="1348">
                  <c:v>-3.1996323722759998E-2</c:v>
                </c:pt>
                <c:pt idx="1349">
                  <c:v>-3.2156585409582002E-2</c:v>
                </c:pt>
                <c:pt idx="1350">
                  <c:v>-3.2268103707961002E-2</c:v>
                </c:pt>
                <c:pt idx="1351">
                  <c:v>-3.2416802339463001E-2</c:v>
                </c:pt>
                <c:pt idx="1352">
                  <c:v>-3.2544021279102997E-2</c:v>
                </c:pt>
                <c:pt idx="1353">
                  <c:v>-3.2696194304326E-2</c:v>
                </c:pt>
                <c:pt idx="1354">
                  <c:v>-3.2799477559617998E-2</c:v>
                </c:pt>
                <c:pt idx="1355">
                  <c:v>-3.2990989137303001E-2</c:v>
                </c:pt>
                <c:pt idx="1356">
                  <c:v>-3.3087653077759002E-2</c:v>
                </c:pt>
                <c:pt idx="1357">
                  <c:v>-3.3259372226893999E-2</c:v>
                </c:pt>
                <c:pt idx="1358">
                  <c:v>-3.3369150650859998E-2</c:v>
                </c:pt>
                <c:pt idx="1359">
                  <c:v>-3.3511143332968001E-2</c:v>
                </c:pt>
                <c:pt idx="1360">
                  <c:v>-3.3650553604174002E-2</c:v>
                </c:pt>
                <c:pt idx="1361">
                  <c:v>-3.3789609765841E-2</c:v>
                </c:pt>
                <c:pt idx="1362">
                  <c:v>-3.3925275059623998E-2</c:v>
                </c:pt>
                <c:pt idx="1363">
                  <c:v>-3.4084264978041998E-2</c:v>
                </c:pt>
                <c:pt idx="1364">
                  <c:v>-3.4223328193615003E-2</c:v>
                </c:pt>
                <c:pt idx="1365">
                  <c:v>-3.4379199681872002E-2</c:v>
                </c:pt>
                <c:pt idx="1366">
                  <c:v>-3.4501123763793003E-2</c:v>
                </c:pt>
                <c:pt idx="1367">
                  <c:v>-3.4649692247277E-2</c:v>
                </c:pt>
                <c:pt idx="1368">
                  <c:v>-3.4808831949097001E-2</c:v>
                </c:pt>
                <c:pt idx="1369">
                  <c:v>-3.4976727510285001E-2</c:v>
                </c:pt>
                <c:pt idx="1370">
                  <c:v>-3.5070313778878003E-2</c:v>
                </c:pt>
                <c:pt idx="1371">
                  <c:v>-3.5264532176640002E-2</c:v>
                </c:pt>
                <c:pt idx="1372">
                  <c:v>-3.5365495554827001E-2</c:v>
                </c:pt>
                <c:pt idx="1373">
                  <c:v>-3.5532244291432001E-2</c:v>
                </c:pt>
                <c:pt idx="1374">
                  <c:v>-3.5705178790657002E-2</c:v>
                </c:pt>
                <c:pt idx="1375">
                  <c:v>-3.5842563836249001E-2</c:v>
                </c:pt>
                <c:pt idx="1376">
                  <c:v>-3.5977472633089001E-2</c:v>
                </c:pt>
                <c:pt idx="1377">
                  <c:v>-3.6153822844089002E-2</c:v>
                </c:pt>
                <c:pt idx="1378">
                  <c:v>-3.6280069991739002E-2</c:v>
                </c:pt>
                <c:pt idx="1379">
                  <c:v>-3.6462039100351E-2</c:v>
                </c:pt>
                <c:pt idx="1380">
                  <c:v>-3.6609799182905002E-2</c:v>
                </c:pt>
                <c:pt idx="1381">
                  <c:v>-3.6790761100645997E-2</c:v>
                </c:pt>
                <c:pt idx="1382">
                  <c:v>-3.6925024689279003E-2</c:v>
                </c:pt>
                <c:pt idx="1383">
                  <c:v>-3.7090082540763E-2</c:v>
                </c:pt>
                <c:pt idx="1384">
                  <c:v>-3.7257051884404001E-2</c:v>
                </c:pt>
                <c:pt idx="1385">
                  <c:v>-3.7408952208890997E-2</c:v>
                </c:pt>
                <c:pt idx="1386">
                  <c:v>-3.7543940314746997E-2</c:v>
                </c:pt>
                <c:pt idx="1387">
                  <c:v>-3.7738581476906001E-2</c:v>
                </c:pt>
                <c:pt idx="1388">
                  <c:v>-3.7865594335556002E-2</c:v>
                </c:pt>
                <c:pt idx="1389">
                  <c:v>-3.8071401262035003E-2</c:v>
                </c:pt>
                <c:pt idx="1390">
                  <c:v>-3.8194943068514002E-2</c:v>
                </c:pt>
                <c:pt idx="1391">
                  <c:v>-3.8393492698323997E-2</c:v>
                </c:pt>
                <c:pt idx="1392">
                  <c:v>-3.8539778648151002E-2</c:v>
                </c:pt>
                <c:pt idx="1393">
                  <c:v>-3.8733138668316E-2</c:v>
                </c:pt>
                <c:pt idx="1394">
                  <c:v>-3.8864780773615999E-2</c:v>
                </c:pt>
                <c:pt idx="1395">
                  <c:v>-3.9071800911592E-2</c:v>
                </c:pt>
                <c:pt idx="1396">
                  <c:v>-3.921409674351E-2</c:v>
                </c:pt>
                <c:pt idx="1397">
                  <c:v>-3.9433446954245999E-2</c:v>
                </c:pt>
                <c:pt idx="1398">
                  <c:v>-3.9547224477347001E-2</c:v>
                </c:pt>
                <c:pt idx="1399">
                  <c:v>-3.9730473986344002E-2</c:v>
                </c:pt>
                <c:pt idx="1400">
                  <c:v>-3.9920124026981002E-2</c:v>
                </c:pt>
                <c:pt idx="1401">
                  <c:v>-4.0096513567374002E-2</c:v>
                </c:pt>
                <c:pt idx="1402">
                  <c:v>-4.0235467255116002E-2</c:v>
                </c:pt>
                <c:pt idx="1403">
                  <c:v>-4.0434807012960997E-2</c:v>
                </c:pt>
                <c:pt idx="1404">
                  <c:v>-4.0605950501263997E-2</c:v>
                </c:pt>
                <c:pt idx="1405">
                  <c:v>-4.0781258411395002E-2</c:v>
                </c:pt>
                <c:pt idx="1406">
                  <c:v>-4.0967352567584998E-2</c:v>
                </c:pt>
                <c:pt idx="1407">
                  <c:v>-4.1142891971739003E-2</c:v>
                </c:pt>
                <c:pt idx="1408">
                  <c:v>-4.1333939082472002E-2</c:v>
                </c:pt>
                <c:pt idx="1409">
                  <c:v>-4.1521552342197003E-2</c:v>
                </c:pt>
                <c:pt idx="1410">
                  <c:v>-4.1648700225374001E-2</c:v>
                </c:pt>
                <c:pt idx="1411">
                  <c:v>-4.1876633556697997E-2</c:v>
                </c:pt>
                <c:pt idx="1412">
                  <c:v>-4.2048540940784002E-2</c:v>
                </c:pt>
                <c:pt idx="1413">
                  <c:v>-4.225486638973E-2</c:v>
                </c:pt>
                <c:pt idx="1414">
                  <c:v>-4.2403734108019002E-2</c:v>
                </c:pt>
                <c:pt idx="1415">
                  <c:v>-4.2591341020953001E-2</c:v>
                </c:pt>
                <c:pt idx="1416">
                  <c:v>-4.2792688080765001E-2</c:v>
                </c:pt>
                <c:pt idx="1417">
                  <c:v>-4.2985117989936997E-2</c:v>
                </c:pt>
                <c:pt idx="1418">
                  <c:v>-4.3145864990677997E-2</c:v>
                </c:pt>
                <c:pt idx="1419">
                  <c:v>-4.3366316516228E-2</c:v>
                </c:pt>
                <c:pt idx="1420">
                  <c:v>-4.355142470363E-2</c:v>
                </c:pt>
                <c:pt idx="1421">
                  <c:v>-4.3764842117929997E-2</c:v>
                </c:pt>
                <c:pt idx="1422">
                  <c:v>-4.3915616253529001E-2</c:v>
                </c:pt>
                <c:pt idx="1423">
                  <c:v>-4.4123352781214001E-2</c:v>
                </c:pt>
                <c:pt idx="1424">
                  <c:v>-4.4321966564490001E-2</c:v>
                </c:pt>
                <c:pt idx="1425">
                  <c:v>-4.4526319084170998E-2</c:v>
                </c:pt>
                <c:pt idx="1426">
                  <c:v>-4.4713570611309997E-2</c:v>
                </c:pt>
                <c:pt idx="1427">
                  <c:v>-4.4908215464265003E-2</c:v>
                </c:pt>
                <c:pt idx="1428">
                  <c:v>-4.5096569875668999E-2</c:v>
                </c:pt>
                <c:pt idx="1429">
                  <c:v>-4.5334657339413997E-2</c:v>
                </c:pt>
                <c:pt idx="1430">
                  <c:v>-4.5505151575155001E-2</c:v>
                </c:pt>
                <c:pt idx="1431">
                  <c:v>-4.5717740052000001E-2</c:v>
                </c:pt>
                <c:pt idx="1432">
                  <c:v>-4.5906704229613002E-2</c:v>
                </c:pt>
                <c:pt idx="1433">
                  <c:v>-4.6066407502318003E-2</c:v>
                </c:pt>
                <c:pt idx="1434">
                  <c:v>-4.6252918462934001E-2</c:v>
                </c:pt>
                <c:pt idx="1435">
                  <c:v>-4.6399026115735001E-2</c:v>
                </c:pt>
                <c:pt idx="1436">
                  <c:v>-4.1982666666929999E-2</c:v>
                </c:pt>
                <c:pt idx="1437">
                  <c:v>-3.9183848839322001E-2</c:v>
                </c:pt>
                <c:pt idx="1438">
                  <c:v>-3.7502852117608003E-2</c:v>
                </c:pt>
                <c:pt idx="1439">
                  <c:v>-3.6155619766321999E-2</c:v>
                </c:pt>
                <c:pt idx="1440">
                  <c:v>-3.4949157788003997E-2</c:v>
                </c:pt>
                <c:pt idx="1441">
                  <c:v>-3.3886193522010999E-2</c:v>
                </c:pt>
                <c:pt idx="1442">
                  <c:v>-3.2896349948175002E-2</c:v>
                </c:pt>
                <c:pt idx="1443">
                  <c:v>-3.1976223142851999E-2</c:v>
                </c:pt>
                <c:pt idx="1444">
                  <c:v>-3.1139947383457E-2</c:v>
                </c:pt>
                <c:pt idx="1445">
                  <c:v>-3.0308811886546001E-2</c:v>
                </c:pt>
                <c:pt idx="1446">
                  <c:v>-2.9537097287915998E-2</c:v>
                </c:pt>
                <c:pt idx="1447">
                  <c:v>-2.8816692828615001E-2</c:v>
                </c:pt>
                <c:pt idx="1448">
                  <c:v>-2.8080987248190001E-2</c:v>
                </c:pt>
                <c:pt idx="1449">
                  <c:v>-2.7429975000107E-2</c:v>
                </c:pt>
                <c:pt idx="1450">
                  <c:v>-2.6829761703050001E-2</c:v>
                </c:pt>
                <c:pt idx="1451">
                  <c:v>-2.6181476617541999E-2</c:v>
                </c:pt>
                <c:pt idx="1452">
                  <c:v>-2.5566286812709001E-2</c:v>
                </c:pt>
                <c:pt idx="1453">
                  <c:v>-2.5014842226584001E-2</c:v>
                </c:pt>
                <c:pt idx="1454">
                  <c:v>-2.4418642886707E-2</c:v>
                </c:pt>
                <c:pt idx="1455">
                  <c:v>-2.3880396693668999E-2</c:v>
                </c:pt>
                <c:pt idx="1456">
                  <c:v>-2.3329938307008E-2</c:v>
                </c:pt>
                <c:pt idx="1457">
                  <c:v>-2.2797062837829001E-2</c:v>
                </c:pt>
                <c:pt idx="1458">
                  <c:v>-2.2280678694154E-2</c:v>
                </c:pt>
                <c:pt idx="1459">
                  <c:v>-2.1811496856604998E-2</c:v>
                </c:pt>
                <c:pt idx="1460">
                  <c:v>-2.1329166505624001E-2</c:v>
                </c:pt>
                <c:pt idx="1461">
                  <c:v>-2.0850043148837E-2</c:v>
                </c:pt>
                <c:pt idx="1462">
                  <c:v>-2.0397553862831E-2</c:v>
                </c:pt>
                <c:pt idx="1463">
                  <c:v>-1.9977209472994001E-2</c:v>
                </c:pt>
                <c:pt idx="1464">
                  <c:v>-1.9529139683409E-2</c:v>
                </c:pt>
                <c:pt idx="1465">
                  <c:v>-1.9122032054130999E-2</c:v>
                </c:pt>
                <c:pt idx="1466">
                  <c:v>-1.8717399289556E-2</c:v>
                </c:pt>
                <c:pt idx="1467">
                  <c:v>-1.8328855018976999E-2</c:v>
                </c:pt>
                <c:pt idx="1468">
                  <c:v>-1.7942961195432001E-2</c:v>
                </c:pt>
                <c:pt idx="1469">
                  <c:v>-1.7549797977772001E-2</c:v>
                </c:pt>
                <c:pt idx="1470">
                  <c:v>-1.7155745448285999E-2</c:v>
                </c:pt>
                <c:pt idx="1471">
                  <c:v>-1.6826275154016999E-2</c:v>
                </c:pt>
                <c:pt idx="1472">
                  <c:v>-1.6450585476209E-2</c:v>
                </c:pt>
                <c:pt idx="1473">
                  <c:v>-1.6112681950390999E-2</c:v>
                </c:pt>
                <c:pt idx="1474">
                  <c:v>-1.5745677517434001E-2</c:v>
                </c:pt>
                <c:pt idx="1475">
                  <c:v>-1.5405772312079E-2</c:v>
                </c:pt>
                <c:pt idx="1476">
                  <c:v>-1.5085774072860001E-2</c:v>
                </c:pt>
                <c:pt idx="1477">
                  <c:v>-1.4746565210064001E-2</c:v>
                </c:pt>
                <c:pt idx="1478">
                  <c:v>-1.4450900498088001E-2</c:v>
                </c:pt>
                <c:pt idx="1479">
                  <c:v>-1.4149238098913001E-2</c:v>
                </c:pt>
                <c:pt idx="1480">
                  <c:v>-1.3853723480779999E-2</c:v>
                </c:pt>
                <c:pt idx="1481">
                  <c:v>-1.3576943129817999E-2</c:v>
                </c:pt>
                <c:pt idx="1482">
                  <c:v>-1.3277710579267001E-2</c:v>
                </c:pt>
                <c:pt idx="1483">
                  <c:v>-1.2968197303255E-2</c:v>
                </c:pt>
                <c:pt idx="1484">
                  <c:v>-1.2684557746439999E-2</c:v>
                </c:pt>
                <c:pt idx="1485">
                  <c:v>-1.2413368825542E-2</c:v>
                </c:pt>
                <c:pt idx="1486">
                  <c:v>-1.2126262138029E-2</c:v>
                </c:pt>
                <c:pt idx="1487">
                  <c:v>-1.1848541464941E-2</c:v>
                </c:pt>
                <c:pt idx="1488">
                  <c:v>-1.1579065972775001E-2</c:v>
                </c:pt>
                <c:pt idx="1489">
                  <c:v>-1.1319798980063E-2</c:v>
                </c:pt>
                <c:pt idx="1490">
                  <c:v>-1.1040325594540001E-2</c:v>
                </c:pt>
                <c:pt idx="1491">
                  <c:v>-1.0806553159556E-2</c:v>
                </c:pt>
                <c:pt idx="1492">
                  <c:v>-1.054961689321E-2</c:v>
                </c:pt>
                <c:pt idx="1493">
                  <c:v>-1.0293592563054E-2</c:v>
                </c:pt>
                <c:pt idx="1494">
                  <c:v>-1.0067494654019E-2</c:v>
                </c:pt>
                <c:pt idx="1495">
                  <c:v>-9.8491646963839996E-3</c:v>
                </c:pt>
                <c:pt idx="1496">
                  <c:v>-9.5688163537830002E-3</c:v>
                </c:pt>
                <c:pt idx="1497">
                  <c:v>-9.385146106878E-3</c:v>
                </c:pt>
                <c:pt idx="1498">
                  <c:v>-9.1327161062510001E-3</c:v>
                </c:pt>
                <c:pt idx="1499">
                  <c:v>-8.9127023809989995E-3</c:v>
                </c:pt>
                <c:pt idx="1500">
                  <c:v>-8.6836346998569996E-3</c:v>
                </c:pt>
                <c:pt idx="1501">
                  <c:v>-8.4627772922869996E-3</c:v>
                </c:pt>
                <c:pt idx="1502">
                  <c:v>-8.2288838877699992E-3</c:v>
                </c:pt>
                <c:pt idx="1503">
                  <c:v>-8.0503898821509996E-3</c:v>
                </c:pt>
                <c:pt idx="1504">
                  <c:v>-7.8184315417380006E-3</c:v>
                </c:pt>
                <c:pt idx="1505">
                  <c:v>-7.6357214873289999E-3</c:v>
                </c:pt>
                <c:pt idx="1506">
                  <c:v>-7.4227858934099999E-3</c:v>
                </c:pt>
                <c:pt idx="1507">
                  <c:v>-7.2444098510060003E-3</c:v>
                </c:pt>
                <c:pt idx="1508">
                  <c:v>-7.0355339816559996E-3</c:v>
                </c:pt>
                <c:pt idx="1509">
                  <c:v>-6.8256885796369998E-3</c:v>
                </c:pt>
                <c:pt idx="1510">
                  <c:v>-6.6342264579829996E-3</c:v>
                </c:pt>
                <c:pt idx="1511">
                  <c:v>-6.4619656854859996E-3</c:v>
                </c:pt>
                <c:pt idx="1512">
                  <c:v>-6.2346363578129997E-3</c:v>
                </c:pt>
                <c:pt idx="1513">
                  <c:v>-6.095889436202E-3</c:v>
                </c:pt>
                <c:pt idx="1514">
                  <c:v>-5.88931158213E-3</c:v>
                </c:pt>
                <c:pt idx="1515">
                  <c:v>-5.7147206863629998E-3</c:v>
                </c:pt>
                <c:pt idx="1516">
                  <c:v>-5.5386010289010003E-3</c:v>
                </c:pt>
                <c:pt idx="1517">
                  <c:v>-5.3782098979420004E-3</c:v>
                </c:pt>
                <c:pt idx="1518">
                  <c:v>-5.1762568381730004E-3</c:v>
                </c:pt>
                <c:pt idx="1519">
                  <c:v>-5.0325314929339999E-3</c:v>
                </c:pt>
                <c:pt idx="1520">
                  <c:v>-4.8169747919829999E-3</c:v>
                </c:pt>
                <c:pt idx="1521">
                  <c:v>-4.2479653461159998E-3</c:v>
                </c:pt>
                <c:pt idx="1522">
                  <c:v>-4.1125038993349997E-3</c:v>
                </c:pt>
                <c:pt idx="1523">
                  <c:v>-3.9413808780309999E-3</c:v>
                </c:pt>
                <c:pt idx="1524">
                  <c:v>-3.7863485803999999E-3</c:v>
                </c:pt>
                <c:pt idx="1525">
                  <c:v>-3.6245105519710002E-3</c:v>
                </c:pt>
                <c:pt idx="1526">
                  <c:v>-3.4806776233449999E-3</c:v>
                </c:pt>
                <c:pt idx="1527">
                  <c:v>-3.30555567699E-3</c:v>
                </c:pt>
                <c:pt idx="1528">
                  <c:v>-3.1710270300709998E-3</c:v>
                </c:pt>
                <c:pt idx="1529">
                  <c:v>-3.0120126997379999E-3</c:v>
                </c:pt>
                <c:pt idx="1530">
                  <c:v>-2.8912803011030002E-3</c:v>
                </c:pt>
                <c:pt idx="1531">
                  <c:v>-2.7205211843940001E-3</c:v>
                </c:pt>
                <c:pt idx="1532">
                  <c:v>-2.5990197221589999E-3</c:v>
                </c:pt>
                <c:pt idx="1533">
                  <c:v>-2.450787944663E-3</c:v>
                </c:pt>
                <c:pt idx="1534">
                  <c:v>-2.3021071872250001E-3</c:v>
                </c:pt>
                <c:pt idx="1535">
                  <c:v>-2.1903857354860002E-3</c:v>
                </c:pt>
                <c:pt idx="1536">
                  <c:v>-2.0595902945689999E-3</c:v>
                </c:pt>
                <c:pt idx="1537">
                  <c:v>-1.888583093306E-3</c:v>
                </c:pt>
                <c:pt idx="1538">
                  <c:v>-1.7875380831859999E-3</c:v>
                </c:pt>
                <c:pt idx="1539">
                  <c:v>-1.618231485568E-3</c:v>
                </c:pt>
                <c:pt idx="1540">
                  <c:v>-1.5032763454930001E-3</c:v>
                </c:pt>
                <c:pt idx="1541">
                  <c:v>-1.3784543299590001E-3</c:v>
                </c:pt>
                <c:pt idx="1542">
                  <c:v>-1.2548601185300001E-3</c:v>
                </c:pt>
                <c:pt idx="1543">
                  <c:v>-1.112174567054E-3</c:v>
                </c:pt>
                <c:pt idx="1544">
                  <c:v>-1.006502551876E-3</c:v>
                </c:pt>
                <c:pt idx="1545">
                  <c:v>-8.6089590803099998E-4</c:v>
                </c:pt>
                <c:pt idx="1546">
                  <c:v>-7.6055708436999995E-4</c:v>
                </c:pt>
                <c:pt idx="1547">
                  <c:v>-6.1892898217299997E-4</c:v>
                </c:pt>
                <c:pt idx="1548">
                  <c:v>-5.1539204374699999E-4</c:v>
                </c:pt>
                <c:pt idx="1549">
                  <c:v>-3.92288706819E-4</c:v>
                </c:pt>
                <c:pt idx="1550">
                  <c:v>-2.6723603045999999E-4</c:v>
                </c:pt>
                <c:pt idx="1551">
                  <c:v>-1.4702321330800001E-4</c:v>
                </c:pt>
                <c:pt idx="1552">
                  <c:v>-5.7048271237000003E-5</c:v>
                </c:pt>
                <c:pt idx="1553">
                  <c:v>8.7340926826999995E-5</c:v>
                </c:pt>
                <c:pt idx="1554">
                  <c:v>1.64155735999E-4</c:v>
                </c:pt>
                <c:pt idx="1555">
                  <c:v>2.8797057903899999E-4</c:v>
                </c:pt>
                <c:pt idx="1556">
                  <c:v>3.9293098887799999E-4</c:v>
                </c:pt>
                <c:pt idx="1557">
                  <c:v>5.1595353916499996E-4</c:v>
                </c:pt>
                <c:pt idx="1558">
                  <c:v>6.0372803737799999E-4</c:v>
                </c:pt>
                <c:pt idx="1559">
                  <c:v>7.3657856551600002E-4</c:v>
                </c:pt>
                <c:pt idx="1560">
                  <c:v>8.0601745840199997E-4</c:v>
                </c:pt>
                <c:pt idx="1561">
                  <c:v>9.27922106779E-4</c:v>
                </c:pt>
                <c:pt idx="1562">
                  <c:v>9.9017598215700008E-4</c:v>
                </c:pt>
                <c:pt idx="1563">
                  <c:v>1.13852823954E-3</c:v>
                </c:pt>
                <c:pt idx="1564">
                  <c:v>1.226219662284E-3</c:v>
                </c:pt>
                <c:pt idx="1565">
                  <c:v>1.3296631802440001E-3</c:v>
                </c:pt>
                <c:pt idx="1566">
                  <c:v>1.427423931428E-3</c:v>
                </c:pt>
                <c:pt idx="1567">
                  <c:v>1.522015070131E-3</c:v>
                </c:pt>
                <c:pt idx="1568">
                  <c:v>1.596537497891E-3</c:v>
                </c:pt>
                <c:pt idx="1569">
                  <c:v>1.7339695413179999E-3</c:v>
                </c:pt>
                <c:pt idx="1570">
                  <c:v>1.7861052630769999E-3</c:v>
                </c:pt>
                <c:pt idx="1571">
                  <c:v>1.896506828618E-3</c:v>
                </c:pt>
                <c:pt idx="1572">
                  <c:v>1.9931972139469998E-3</c:v>
                </c:pt>
                <c:pt idx="1573">
                  <c:v>2.080776047444E-3</c:v>
                </c:pt>
                <c:pt idx="1574">
                  <c:v>2.1597347103700002E-3</c:v>
                </c:pt>
                <c:pt idx="1575">
                  <c:v>2.2721018351689998E-3</c:v>
                </c:pt>
                <c:pt idx="1576">
                  <c:v>2.3400910849209998E-3</c:v>
                </c:pt>
                <c:pt idx="1577">
                  <c:v>2.4600567264349998E-3</c:v>
                </c:pt>
                <c:pt idx="1578">
                  <c:v>2.5108205165319999E-3</c:v>
                </c:pt>
                <c:pt idx="1579">
                  <c:v>2.6290684375760002E-3</c:v>
                </c:pt>
                <c:pt idx="1580">
                  <c:v>2.6846011438729999E-3</c:v>
                </c:pt>
                <c:pt idx="1581">
                  <c:v>2.7735561503769999E-3</c:v>
                </c:pt>
                <c:pt idx="1582">
                  <c:v>2.8704211196139999E-3</c:v>
                </c:pt>
                <c:pt idx="1583">
                  <c:v>2.9357400772920001E-3</c:v>
                </c:pt>
                <c:pt idx="1584">
                  <c:v>3.010906830173E-3</c:v>
                </c:pt>
                <c:pt idx="1585">
                  <c:v>3.1364961560700001E-3</c:v>
                </c:pt>
                <c:pt idx="1586">
                  <c:v>3.1725171634379998E-3</c:v>
                </c:pt>
                <c:pt idx="1587">
                  <c:v>3.2690475733640001E-3</c:v>
                </c:pt>
                <c:pt idx="1588">
                  <c:v>3.3443402186359998E-3</c:v>
                </c:pt>
                <c:pt idx="1589">
                  <c:v>3.4178897541199999E-3</c:v>
                </c:pt>
                <c:pt idx="1590">
                  <c:v>3.4864530855509999E-3</c:v>
                </c:pt>
                <c:pt idx="1591">
                  <c:v>3.5837831496289998E-3</c:v>
                </c:pt>
                <c:pt idx="1592">
                  <c:v>3.6378822163290001E-3</c:v>
                </c:pt>
                <c:pt idx="1593">
                  <c:v>3.7225876687979999E-3</c:v>
                </c:pt>
                <c:pt idx="1594">
                  <c:v>3.7890776449649999E-3</c:v>
                </c:pt>
                <c:pt idx="1595">
                  <c:v>3.8703386801189998E-3</c:v>
                </c:pt>
                <c:pt idx="1596">
                  <c:v>3.9163390357749997E-3</c:v>
                </c:pt>
                <c:pt idx="1597">
                  <c:v>4.0100184350089999E-3</c:v>
                </c:pt>
                <c:pt idx="1598">
                  <c:v>4.077904249209E-3</c:v>
                </c:pt>
                <c:pt idx="1599">
                  <c:v>4.146077270249E-3</c:v>
                </c:pt>
                <c:pt idx="1600">
                  <c:v>4.2044613715169999E-3</c:v>
                </c:pt>
                <c:pt idx="1601">
                  <c:v>4.3019493912450002E-3</c:v>
                </c:pt>
                <c:pt idx="1602">
                  <c:v>4.3417607839389997E-3</c:v>
                </c:pt>
                <c:pt idx="1603">
                  <c:v>4.4390478853730004E-3</c:v>
                </c:pt>
                <c:pt idx="1604">
                  <c:v>4.4947717747329998E-3</c:v>
                </c:pt>
                <c:pt idx="1605">
                  <c:v>4.5531947592580002E-3</c:v>
                </c:pt>
                <c:pt idx="1606">
                  <c:v>4.6127935627869997E-3</c:v>
                </c:pt>
                <c:pt idx="1607">
                  <c:v>4.6924101064819996E-3</c:v>
                </c:pt>
                <c:pt idx="1608">
                  <c:v>4.7373036434660001E-3</c:v>
                </c:pt>
                <c:pt idx="1609">
                  <c:v>4.8082548568750003E-3</c:v>
                </c:pt>
                <c:pt idx="1610">
                  <c:v>4.8539730789210001E-3</c:v>
                </c:pt>
                <c:pt idx="1611">
                  <c:v>4.955412296652E-3</c:v>
                </c:pt>
                <c:pt idx="1612">
                  <c:v>4.9909584895769998E-3</c:v>
                </c:pt>
                <c:pt idx="1613">
                  <c:v>5.0584440943100004E-3</c:v>
                </c:pt>
                <c:pt idx="1614">
                  <c:v>5.1187375329729999E-3</c:v>
                </c:pt>
                <c:pt idx="1615">
                  <c:v>5.2080888740929998E-3</c:v>
                </c:pt>
                <c:pt idx="1616">
                  <c:v>5.2320546415610004E-3</c:v>
                </c:pt>
                <c:pt idx="1617">
                  <c:v>5.317470959401E-3</c:v>
                </c:pt>
                <c:pt idx="1618">
                  <c:v>5.3501425993290001E-3</c:v>
                </c:pt>
                <c:pt idx="1619">
                  <c:v>5.4152148341349996E-3</c:v>
                </c:pt>
                <c:pt idx="1620">
                  <c:v>5.4784376865160004E-3</c:v>
                </c:pt>
                <c:pt idx="1621">
                  <c:v>5.538828299929E-3</c:v>
                </c:pt>
                <c:pt idx="1622">
                  <c:v>5.574510211267E-3</c:v>
                </c:pt>
                <c:pt idx="1623">
                  <c:v>5.653551600753E-3</c:v>
                </c:pt>
                <c:pt idx="1624">
                  <c:v>5.6914708068320002E-3</c:v>
                </c:pt>
                <c:pt idx="1625">
                  <c:v>5.7527265582600004E-3</c:v>
                </c:pt>
                <c:pt idx="1626">
                  <c:v>5.7922450882700004E-3</c:v>
                </c:pt>
                <c:pt idx="1627">
                  <c:v>5.8658730246220004E-3</c:v>
                </c:pt>
                <c:pt idx="1628">
                  <c:v>5.9146712754029997E-3</c:v>
                </c:pt>
                <c:pt idx="1629">
                  <c:v>5.9647474619039997E-3</c:v>
                </c:pt>
                <c:pt idx="1630">
                  <c:v>6.028048379381E-3</c:v>
                </c:pt>
                <c:pt idx="1631">
                  <c:v>6.0689187090180001E-3</c:v>
                </c:pt>
                <c:pt idx="1632">
                  <c:v>6.1085859811610002E-3</c:v>
                </c:pt>
                <c:pt idx="1633">
                  <c:v>6.1722685899839999E-3</c:v>
                </c:pt>
                <c:pt idx="1634">
                  <c:v>6.2109755127930004E-3</c:v>
                </c:pt>
                <c:pt idx="1635">
                  <c:v>6.2680102677809997E-3</c:v>
                </c:pt>
                <c:pt idx="1636">
                  <c:v>6.3150887716030002E-3</c:v>
                </c:pt>
                <c:pt idx="1637">
                  <c:v>6.3641319758500001E-3</c:v>
                </c:pt>
                <c:pt idx="1638">
                  <c:v>6.4054866896990003E-3</c:v>
                </c:pt>
                <c:pt idx="1639">
                  <c:v>6.4687904960010001E-3</c:v>
                </c:pt>
                <c:pt idx="1640">
                  <c:v>6.4958850292629999E-3</c:v>
                </c:pt>
                <c:pt idx="1641">
                  <c:v>6.5777285112909997E-3</c:v>
                </c:pt>
                <c:pt idx="1642">
                  <c:v>6.5995992368290003E-3</c:v>
                </c:pt>
                <c:pt idx="1643">
                  <c:v>6.6630837218660003E-3</c:v>
                </c:pt>
                <c:pt idx="1644">
                  <c:v>6.6884698193189996E-3</c:v>
                </c:pt>
                <c:pt idx="1645">
                  <c:v>6.7396724501760001E-3</c:v>
                </c:pt>
                <c:pt idx="1646">
                  <c:v>6.7992305805630003E-3</c:v>
                </c:pt>
                <c:pt idx="1647">
                  <c:v>6.8226111201240003E-3</c:v>
                </c:pt>
                <c:pt idx="1648">
                  <c:v>6.8596791361749997E-3</c:v>
                </c:pt>
                <c:pt idx="1649">
                  <c:v>6.9274147153250004E-3</c:v>
                </c:pt>
                <c:pt idx="1650">
                  <c:v>6.951674154994E-3</c:v>
                </c:pt>
                <c:pt idx="1651">
                  <c:v>7.0004523085019999E-3</c:v>
                </c:pt>
                <c:pt idx="1652">
                  <c:v>7.0459256908010004E-3</c:v>
                </c:pt>
                <c:pt idx="1653">
                  <c:v>7.0809029792950002E-3</c:v>
                </c:pt>
                <c:pt idx="1654">
                  <c:v>7.143304047295E-3</c:v>
                </c:pt>
                <c:pt idx="1655">
                  <c:v>7.1840139463789999E-3</c:v>
                </c:pt>
                <c:pt idx="1656">
                  <c:v>7.19722067394E-3</c:v>
                </c:pt>
                <c:pt idx="1657">
                  <c:v>7.257433809745E-3</c:v>
                </c:pt>
                <c:pt idx="1658">
                  <c:v>7.2815349967980001E-3</c:v>
                </c:pt>
                <c:pt idx="1659">
                  <c:v>7.337616937649E-3</c:v>
                </c:pt>
                <c:pt idx="1660">
                  <c:v>7.3559827794300002E-3</c:v>
                </c:pt>
                <c:pt idx="1661">
                  <c:v>7.3980241162369996E-3</c:v>
                </c:pt>
                <c:pt idx="1662">
                  <c:v>7.4532826914000001E-3</c:v>
                </c:pt>
                <c:pt idx="1663">
                  <c:v>7.4860134401309999E-3</c:v>
                </c:pt>
                <c:pt idx="1664">
                  <c:v>7.5099367866100003E-3</c:v>
                </c:pt>
                <c:pt idx="1665">
                  <c:v>7.5723402055530003E-3</c:v>
                </c:pt>
                <c:pt idx="1666">
                  <c:v>7.5859647843539999E-3</c:v>
                </c:pt>
                <c:pt idx="1667">
                  <c:v>7.6486094654279997E-3</c:v>
                </c:pt>
                <c:pt idx="1668">
                  <c:v>7.6778169734300003E-3</c:v>
                </c:pt>
                <c:pt idx="1669">
                  <c:v>7.6998489374229999E-3</c:v>
                </c:pt>
                <c:pt idx="1670">
                  <c:v>7.7308058130760001E-3</c:v>
                </c:pt>
                <c:pt idx="1671">
                  <c:v>7.7916958953549997E-3</c:v>
                </c:pt>
                <c:pt idx="1672">
                  <c:v>7.8011925733230004E-3</c:v>
                </c:pt>
                <c:pt idx="1673">
                  <c:v>7.840134878212E-3</c:v>
                </c:pt>
                <c:pt idx="1674">
                  <c:v>7.8641602400850007E-3</c:v>
                </c:pt>
                <c:pt idx="1675">
                  <c:v>7.9190999504469995E-3</c:v>
                </c:pt>
                <c:pt idx="1676">
                  <c:v>7.9302098483489993E-3</c:v>
                </c:pt>
                <c:pt idx="1677">
                  <c:v>7.9750653929769998E-3</c:v>
                </c:pt>
                <c:pt idx="1678">
                  <c:v>8.0154177396450001E-3</c:v>
                </c:pt>
                <c:pt idx="1679">
                  <c:v>8.059636826618E-3</c:v>
                </c:pt>
                <c:pt idx="1680">
                  <c:v>8.0835006546869995E-3</c:v>
                </c:pt>
                <c:pt idx="1681">
                  <c:v>8.1228689728220001E-3</c:v>
                </c:pt>
                <c:pt idx="1682">
                  <c:v>8.1311323770529992E-3</c:v>
                </c:pt>
                <c:pt idx="1683">
                  <c:v>8.1694220835169997E-3</c:v>
                </c:pt>
                <c:pt idx="1684">
                  <c:v>8.1999238496389994E-3</c:v>
                </c:pt>
                <c:pt idx="1685">
                  <c:v>8.2286854524650007E-3</c:v>
                </c:pt>
                <c:pt idx="1686">
                  <c:v>8.2551596235669999E-3</c:v>
                </c:pt>
                <c:pt idx="1687">
                  <c:v>8.2980451525480007E-3</c:v>
                </c:pt>
                <c:pt idx="1688">
                  <c:v>8.3165305959820007E-3</c:v>
                </c:pt>
                <c:pt idx="1689">
                  <c:v>8.3472809659460006E-3</c:v>
                </c:pt>
                <c:pt idx="1690">
                  <c:v>8.3760415576829995E-3</c:v>
                </c:pt>
                <c:pt idx="1691">
                  <c:v>8.4102915209740003E-3</c:v>
                </c:pt>
                <c:pt idx="1692">
                  <c:v>8.4532313846499996E-3</c:v>
                </c:pt>
                <c:pt idx="1693">
                  <c:v>8.4631887169689998E-3</c:v>
                </c:pt>
                <c:pt idx="1694">
                  <c:v>8.5058760855139994E-3</c:v>
                </c:pt>
                <c:pt idx="1695">
                  <c:v>8.5248423975250003E-3</c:v>
                </c:pt>
                <c:pt idx="1696">
                  <c:v>8.5448945826659996E-3</c:v>
                </c:pt>
                <c:pt idx="1697">
                  <c:v>8.5923614430980007E-3</c:v>
                </c:pt>
                <c:pt idx="1698">
                  <c:v>8.5974823159630006E-3</c:v>
                </c:pt>
                <c:pt idx="1699">
                  <c:v>8.618167747045E-3</c:v>
                </c:pt>
                <c:pt idx="1700">
                  <c:v>8.6598992649529992E-3</c:v>
                </c:pt>
                <c:pt idx="1701">
                  <c:v>8.6741800930919995E-3</c:v>
                </c:pt>
                <c:pt idx="1702">
                  <c:v>8.7013703369949996E-3</c:v>
                </c:pt>
                <c:pt idx="1703">
                  <c:v>8.7403298961429999E-3</c:v>
                </c:pt>
                <c:pt idx="1704">
                  <c:v>8.7425487085799995E-3</c:v>
                </c:pt>
                <c:pt idx="1705">
                  <c:v>8.7951610470619994E-3</c:v>
                </c:pt>
                <c:pt idx="1706">
                  <c:v>8.7988738227139998E-3</c:v>
                </c:pt>
                <c:pt idx="1707">
                  <c:v>8.8346331548460003E-3</c:v>
                </c:pt>
                <c:pt idx="1708">
                  <c:v>8.8525979382989995E-3</c:v>
                </c:pt>
                <c:pt idx="1709">
                  <c:v>8.8641654184799992E-3</c:v>
                </c:pt>
                <c:pt idx="1710">
                  <c:v>8.9177739196370006E-3</c:v>
                </c:pt>
                <c:pt idx="1711">
                  <c:v>8.9102582887449992E-3</c:v>
                </c:pt>
                <c:pt idx="1712">
                  <c:v>8.937979350944E-3</c:v>
                </c:pt>
                <c:pt idx="1713">
                  <c:v>8.9739645622169996E-3</c:v>
                </c:pt>
                <c:pt idx="1714">
                  <c:v>8.9791517400750007E-3</c:v>
                </c:pt>
                <c:pt idx="1715">
                  <c:v>9.0021652070360007E-3</c:v>
                </c:pt>
                <c:pt idx="1716">
                  <c:v>9.0465909074909992E-3</c:v>
                </c:pt>
                <c:pt idx="1717">
                  <c:v>9.0367865998779995E-3</c:v>
                </c:pt>
                <c:pt idx="1718">
                  <c:v>9.0917369223600004E-3</c:v>
                </c:pt>
                <c:pt idx="1719">
                  <c:v>9.0975614137410003E-3</c:v>
                </c:pt>
                <c:pt idx="1720">
                  <c:v>9.1152088619610005E-3</c:v>
                </c:pt>
                <c:pt idx="1721">
                  <c:v>9.1292385035629999E-3</c:v>
                </c:pt>
                <c:pt idx="1722">
                  <c:v>9.1572731552229999E-3</c:v>
                </c:pt>
                <c:pt idx="1723">
                  <c:v>9.1799904271110001E-3</c:v>
                </c:pt>
                <c:pt idx="1724">
                  <c:v>9.1810170043669995E-3</c:v>
                </c:pt>
                <c:pt idx="1725">
                  <c:v>9.2051604275449998E-3</c:v>
                </c:pt>
                <c:pt idx="1726">
                  <c:v>9.2498763255279993E-3</c:v>
                </c:pt>
                <c:pt idx="1727">
                  <c:v>9.2444939191749995E-3</c:v>
                </c:pt>
                <c:pt idx="1728">
                  <c:v>9.2573604035549994E-3</c:v>
                </c:pt>
                <c:pt idx="1729">
                  <c:v>9.3000091426940004E-3</c:v>
                </c:pt>
                <c:pt idx="1730">
                  <c:v>9.3021153804360001E-3</c:v>
                </c:pt>
                <c:pt idx="1731">
                  <c:v>9.3262501705559993E-3</c:v>
                </c:pt>
                <c:pt idx="1732">
                  <c:v>9.3516949251619998E-3</c:v>
                </c:pt>
                <c:pt idx="1733">
                  <c:v>9.3472152765130007E-3</c:v>
                </c:pt>
                <c:pt idx="1734">
                  <c:v>9.3753208876239998E-3</c:v>
                </c:pt>
                <c:pt idx="1735">
                  <c:v>9.3964136214240001E-3</c:v>
                </c:pt>
                <c:pt idx="1736">
                  <c:v>9.4074363770670008E-3</c:v>
                </c:pt>
                <c:pt idx="1737">
                  <c:v>9.4130485419929993E-3</c:v>
                </c:pt>
                <c:pt idx="1738">
                  <c:v>9.4427297051340002E-3</c:v>
                </c:pt>
                <c:pt idx="1739">
                  <c:v>9.4527126229539994E-3</c:v>
                </c:pt>
                <c:pt idx="1740">
                  <c:v>9.4736323118450004E-3</c:v>
                </c:pt>
                <c:pt idx="1741">
                  <c:v>9.4773338900670002E-3</c:v>
                </c:pt>
                <c:pt idx="1742">
                  <c:v>9.5128967821240008E-3</c:v>
                </c:pt>
                <c:pt idx="1743">
                  <c:v>9.5310285159269995E-3</c:v>
                </c:pt>
                <c:pt idx="1744">
                  <c:v>9.5359570900820003E-3</c:v>
                </c:pt>
                <c:pt idx="1745">
                  <c:v>9.5718282412879992E-3</c:v>
                </c:pt>
                <c:pt idx="1746">
                  <c:v>9.5686549148350005E-3</c:v>
                </c:pt>
                <c:pt idx="1747">
                  <c:v>9.5724144086020008E-3</c:v>
                </c:pt>
                <c:pt idx="1748">
                  <c:v>9.6072024704579994E-3</c:v>
                </c:pt>
                <c:pt idx="1749">
                  <c:v>9.6036578190120004E-3</c:v>
                </c:pt>
                <c:pt idx="1750">
                  <c:v>9.6151754594220006E-3</c:v>
                </c:pt>
                <c:pt idx="1751">
                  <c:v>9.6320903836320006E-3</c:v>
                </c:pt>
                <c:pt idx="1752">
                  <c:v>9.6263250236879993E-3</c:v>
                </c:pt>
                <c:pt idx="1753">
                  <c:v>9.6476814996329999E-3</c:v>
                </c:pt>
                <c:pt idx="1754">
                  <c:v>9.6705605101309999E-3</c:v>
                </c:pt>
                <c:pt idx="1755">
                  <c:v>9.6848850058719998E-3</c:v>
                </c:pt>
                <c:pt idx="1756">
                  <c:v>9.7083060806009997E-3</c:v>
                </c:pt>
                <c:pt idx="1757">
                  <c:v>9.7039583854859994E-3</c:v>
                </c:pt>
                <c:pt idx="1758">
                  <c:v>9.737590048678E-3</c:v>
                </c:pt>
                <c:pt idx="1759">
                  <c:v>9.7324789794920007E-3</c:v>
                </c:pt>
                <c:pt idx="1760">
                  <c:v>9.7406383224379993E-3</c:v>
                </c:pt>
                <c:pt idx="1761">
                  <c:v>9.7567153085639999E-3</c:v>
                </c:pt>
                <c:pt idx="1762">
                  <c:v>9.7708366972960002E-3</c:v>
                </c:pt>
                <c:pt idx="1763">
                  <c:v>9.7626617546969999E-3</c:v>
                </c:pt>
                <c:pt idx="1764">
                  <c:v>9.8056720367079991E-3</c:v>
                </c:pt>
                <c:pt idx="1765">
                  <c:v>9.7851298126409997E-3</c:v>
                </c:pt>
                <c:pt idx="1766">
                  <c:v>9.8082358869120007E-3</c:v>
                </c:pt>
                <c:pt idx="1767">
                  <c:v>9.818049862386E-3</c:v>
                </c:pt>
                <c:pt idx="1768">
                  <c:v>9.8286679368120005E-3</c:v>
                </c:pt>
                <c:pt idx="1769">
                  <c:v>9.8507201775510003E-3</c:v>
                </c:pt>
                <c:pt idx="1770">
                  <c:v>9.8487011435080003E-3</c:v>
                </c:pt>
                <c:pt idx="1771">
                  <c:v>9.8666993036639998E-3</c:v>
                </c:pt>
                <c:pt idx="1772">
                  <c:v>9.8762779941329992E-3</c:v>
                </c:pt>
                <c:pt idx="1773">
                  <c:v>9.8650792324740007E-3</c:v>
                </c:pt>
                <c:pt idx="1774">
                  <c:v>9.9060918329519996E-3</c:v>
                </c:pt>
                <c:pt idx="1775">
                  <c:v>9.8825876247479998E-3</c:v>
                </c:pt>
                <c:pt idx="1776">
                  <c:v>9.8991728262729992E-3</c:v>
                </c:pt>
                <c:pt idx="1777">
                  <c:v>9.910450618783E-3</c:v>
                </c:pt>
                <c:pt idx="1778">
                  <c:v>9.9201605577640007E-3</c:v>
                </c:pt>
                <c:pt idx="1779">
                  <c:v>9.9122810233559996E-3</c:v>
                </c:pt>
                <c:pt idx="1780">
                  <c:v>9.9479742035600005E-3</c:v>
                </c:pt>
                <c:pt idx="1781">
                  <c:v>9.9370458521190006E-3</c:v>
                </c:pt>
                <c:pt idx="1782">
                  <c:v>9.9724189602530006E-3</c:v>
                </c:pt>
                <c:pt idx="1783">
                  <c:v>9.9614483705309995E-3</c:v>
                </c:pt>
                <c:pt idx="1784">
                  <c:v>9.9701731437729993E-3</c:v>
                </c:pt>
                <c:pt idx="1785">
                  <c:v>9.9665361512619993E-3</c:v>
                </c:pt>
                <c:pt idx="1786">
                  <c:v>9.9850941430000006E-3</c:v>
                </c:pt>
                <c:pt idx="1787">
                  <c:v>9.9778593220329996E-3</c:v>
                </c:pt>
                <c:pt idx="1788">
                  <c:v>9.9845695938850006E-3</c:v>
                </c:pt>
                <c:pt idx="1789">
                  <c:v>9.9850709569489996E-3</c:v>
                </c:pt>
                <c:pt idx="1790">
                  <c:v>1.0019975773670999E-2</c:v>
                </c:pt>
                <c:pt idx="1791">
                  <c:v>1.0005187882429999E-2</c:v>
                </c:pt>
                <c:pt idx="1792">
                  <c:v>1.001976678661E-2</c:v>
                </c:pt>
                <c:pt idx="1793">
                  <c:v>1.002775590233E-2</c:v>
                </c:pt>
                <c:pt idx="1794">
                  <c:v>1.0035078156593E-2</c:v>
                </c:pt>
                <c:pt idx="1795">
                  <c:v>1.0054693574569E-2</c:v>
                </c:pt>
                <c:pt idx="1796">
                  <c:v>1.0064516925788001E-2</c:v>
                </c:pt>
                <c:pt idx="1797">
                  <c:v>1.0033245385987001E-2</c:v>
                </c:pt>
                <c:pt idx="1798">
                  <c:v>1.0057115234236001E-2</c:v>
                </c:pt>
                <c:pt idx="1799">
                  <c:v>1.004002863192E-2</c:v>
                </c:pt>
                <c:pt idx="1800">
                  <c:v>1.0060570420508E-2</c:v>
                </c:pt>
                <c:pt idx="1801">
                  <c:v>1.0048222438113E-2</c:v>
                </c:pt>
                <c:pt idx="1802">
                  <c:v>1.0072754470726E-2</c:v>
                </c:pt>
                <c:pt idx="1803">
                  <c:v>1.0066310148600001E-2</c:v>
                </c:pt>
                <c:pt idx="1804">
                  <c:v>1.0076084896422E-2</c:v>
                </c:pt>
                <c:pt idx="1805">
                  <c:v>1.0066848301061001E-2</c:v>
                </c:pt>
                <c:pt idx="1806">
                  <c:v>1.0104926352613E-2</c:v>
                </c:pt>
                <c:pt idx="1807">
                  <c:v>1.0092442601928001E-2</c:v>
                </c:pt>
                <c:pt idx="1808">
                  <c:v>1.0103003134848E-2</c:v>
                </c:pt>
                <c:pt idx="1809">
                  <c:v>1.0096394524832001E-2</c:v>
                </c:pt>
                <c:pt idx="1810">
                  <c:v>1.0099781907802001E-2</c:v>
                </c:pt>
                <c:pt idx="1811">
                  <c:v>1.009589729559E-2</c:v>
                </c:pt>
                <c:pt idx="1812">
                  <c:v>1.0119171928468E-2</c:v>
                </c:pt>
                <c:pt idx="1813">
                  <c:v>1.008740719839E-2</c:v>
                </c:pt>
                <c:pt idx="1814">
                  <c:v>1.0109854117251999E-2</c:v>
                </c:pt>
                <c:pt idx="1815">
                  <c:v>1.0021135760600999E-2</c:v>
                </c:pt>
                <c:pt idx="1816">
                  <c:v>9.7718483248850005E-3</c:v>
                </c:pt>
                <c:pt idx="1817">
                  <c:v>9.8013644057100002E-3</c:v>
                </c:pt>
                <c:pt idx="1818">
                  <c:v>9.8120077745990006E-3</c:v>
                </c:pt>
                <c:pt idx="1819">
                  <c:v>9.8122845746630005E-3</c:v>
                </c:pt>
                <c:pt idx="1820">
                  <c:v>9.8079247993020004E-3</c:v>
                </c:pt>
                <c:pt idx="1821">
                  <c:v>9.8190167153479994E-3</c:v>
                </c:pt>
                <c:pt idx="1822">
                  <c:v>9.8152339978020003E-3</c:v>
                </c:pt>
                <c:pt idx="1823">
                  <c:v>9.812132374565E-3</c:v>
                </c:pt>
                <c:pt idx="1824">
                  <c:v>9.8141470990849994E-3</c:v>
                </c:pt>
                <c:pt idx="1825">
                  <c:v>9.8200973642869997E-3</c:v>
                </c:pt>
                <c:pt idx="1826">
                  <c:v>9.8114070575249998E-3</c:v>
                </c:pt>
                <c:pt idx="1827">
                  <c:v>9.8103730070529995E-3</c:v>
                </c:pt>
                <c:pt idx="1828">
                  <c:v>9.8173048366639992E-3</c:v>
                </c:pt>
                <c:pt idx="1829">
                  <c:v>9.8229936686240003E-3</c:v>
                </c:pt>
                <c:pt idx="1830">
                  <c:v>9.8029698021019993E-3</c:v>
                </c:pt>
                <c:pt idx="1831">
                  <c:v>9.8312041696370003E-3</c:v>
                </c:pt>
                <c:pt idx="1832">
                  <c:v>9.8894022597019998E-3</c:v>
                </c:pt>
                <c:pt idx="1833">
                  <c:v>9.8743776465270005E-3</c:v>
                </c:pt>
                <c:pt idx="1834">
                  <c:v>9.8415855221300006E-3</c:v>
                </c:pt>
                <c:pt idx="1835">
                  <c:v>9.8315664778330005E-3</c:v>
                </c:pt>
                <c:pt idx="1836">
                  <c:v>9.8320432955880006E-3</c:v>
                </c:pt>
                <c:pt idx="1837">
                  <c:v>9.8418214420909998E-3</c:v>
                </c:pt>
                <c:pt idx="1838">
                  <c:v>9.8156734710320003E-3</c:v>
                </c:pt>
                <c:pt idx="1839">
                  <c:v>9.8253416028989994E-3</c:v>
                </c:pt>
                <c:pt idx="1840">
                  <c:v>9.8312220339990004E-3</c:v>
                </c:pt>
                <c:pt idx="1841">
                  <c:v>9.8164149439310001E-3</c:v>
                </c:pt>
                <c:pt idx="1842">
                  <c:v>9.8335578535360003E-3</c:v>
                </c:pt>
                <c:pt idx="1843">
                  <c:v>9.8357851362650007E-3</c:v>
                </c:pt>
                <c:pt idx="1844">
                  <c:v>9.8200567622880007E-3</c:v>
                </c:pt>
                <c:pt idx="1845">
                  <c:v>9.835045823517E-3</c:v>
                </c:pt>
                <c:pt idx="1846">
                  <c:v>9.8179968632329997E-3</c:v>
                </c:pt>
                <c:pt idx="1847">
                  <c:v>9.8382660670609991E-3</c:v>
                </c:pt>
                <c:pt idx="1848">
                  <c:v>9.8319286512879994E-3</c:v>
                </c:pt>
                <c:pt idx="1849">
                  <c:v>9.8145268943709996E-3</c:v>
                </c:pt>
                <c:pt idx="1850">
                  <c:v>9.8262458233399994E-3</c:v>
                </c:pt>
                <c:pt idx="1851">
                  <c:v>9.8193643056290001E-3</c:v>
                </c:pt>
                <c:pt idx="1852">
                  <c:v>9.8048784474719999E-3</c:v>
                </c:pt>
                <c:pt idx="1853">
                  <c:v>9.8206278602849997E-3</c:v>
                </c:pt>
                <c:pt idx="1854">
                  <c:v>9.817157615476E-3</c:v>
                </c:pt>
                <c:pt idx="1855">
                  <c:v>9.8208461821299997E-3</c:v>
                </c:pt>
                <c:pt idx="1856">
                  <c:v>9.8165895485889994E-3</c:v>
                </c:pt>
                <c:pt idx="1857">
                  <c:v>9.8249471856330008E-3</c:v>
                </c:pt>
                <c:pt idx="1858">
                  <c:v>9.8175846646039993E-3</c:v>
                </c:pt>
                <c:pt idx="1859">
                  <c:v>9.8161148694260007E-3</c:v>
                </c:pt>
                <c:pt idx="1860">
                  <c:v>9.8172433111660008E-3</c:v>
                </c:pt>
                <c:pt idx="1861">
                  <c:v>9.8071849756199998E-3</c:v>
                </c:pt>
                <c:pt idx="1862">
                  <c:v>9.7908768921450007E-3</c:v>
                </c:pt>
                <c:pt idx="1863">
                  <c:v>9.8181029704090001E-3</c:v>
                </c:pt>
                <c:pt idx="1864">
                  <c:v>9.7931483879049996E-3</c:v>
                </c:pt>
                <c:pt idx="1865">
                  <c:v>9.8024896395619999E-3</c:v>
                </c:pt>
                <c:pt idx="1866">
                  <c:v>9.8010552432649996E-3</c:v>
                </c:pt>
                <c:pt idx="1867">
                  <c:v>9.8031758658450006E-3</c:v>
                </c:pt>
                <c:pt idx="1868">
                  <c:v>9.7932836215480004E-3</c:v>
                </c:pt>
                <c:pt idx="1869">
                  <c:v>9.8002304708909999E-3</c:v>
                </c:pt>
                <c:pt idx="1870">
                  <c:v>9.7962386714280005E-3</c:v>
                </c:pt>
                <c:pt idx="1871">
                  <c:v>9.8029402638700001E-3</c:v>
                </c:pt>
                <c:pt idx="1872">
                  <c:v>9.7870940096779994E-3</c:v>
                </c:pt>
                <c:pt idx="1873">
                  <c:v>9.7929478948499994E-3</c:v>
                </c:pt>
                <c:pt idx="1874">
                  <c:v>9.7847373291630006E-3</c:v>
                </c:pt>
                <c:pt idx="1875">
                  <c:v>9.7817265346680001E-3</c:v>
                </c:pt>
                <c:pt idx="1876">
                  <c:v>9.7769713923939999E-3</c:v>
                </c:pt>
                <c:pt idx="1877">
                  <c:v>9.7666432460150002E-3</c:v>
                </c:pt>
                <c:pt idx="1878">
                  <c:v>9.7574989453680008E-3</c:v>
                </c:pt>
                <c:pt idx="1879">
                  <c:v>9.7844132202830007E-3</c:v>
                </c:pt>
                <c:pt idx="1880">
                  <c:v>9.7633732700529996E-3</c:v>
                </c:pt>
                <c:pt idx="1881">
                  <c:v>9.778356231335E-3</c:v>
                </c:pt>
                <c:pt idx="1882">
                  <c:v>9.7610692459119998E-3</c:v>
                </c:pt>
                <c:pt idx="1883">
                  <c:v>9.7764439900250005E-3</c:v>
                </c:pt>
                <c:pt idx="1884">
                  <c:v>9.7618179786000004E-3</c:v>
                </c:pt>
                <c:pt idx="1885">
                  <c:v>9.7655149109890007E-3</c:v>
                </c:pt>
                <c:pt idx="1886">
                  <c:v>9.7506371568199992E-3</c:v>
                </c:pt>
                <c:pt idx="1887">
                  <c:v>9.7668702936200003E-3</c:v>
                </c:pt>
                <c:pt idx="1888">
                  <c:v>9.7553098996830002E-3</c:v>
                </c:pt>
                <c:pt idx="1889">
                  <c:v>9.7419555219220005E-3</c:v>
                </c:pt>
                <c:pt idx="1890">
                  <c:v>9.7305754445389993E-3</c:v>
                </c:pt>
                <c:pt idx="1891">
                  <c:v>9.7342048840669999E-3</c:v>
                </c:pt>
                <c:pt idx="1892">
                  <c:v>9.7314091108270002E-3</c:v>
                </c:pt>
                <c:pt idx="1893">
                  <c:v>9.7397902788580008E-3</c:v>
                </c:pt>
                <c:pt idx="1894">
                  <c:v>9.7205938881310006E-3</c:v>
                </c:pt>
                <c:pt idx="1895">
                  <c:v>9.7310524520079992E-3</c:v>
                </c:pt>
                <c:pt idx="1896">
                  <c:v>9.7261239101899995E-3</c:v>
                </c:pt>
                <c:pt idx="1897">
                  <c:v>9.7271490473459996E-3</c:v>
                </c:pt>
                <c:pt idx="1898">
                  <c:v>9.7107050532939995E-3</c:v>
                </c:pt>
                <c:pt idx="1899">
                  <c:v>9.7293081322549994E-3</c:v>
                </c:pt>
                <c:pt idx="1900">
                  <c:v>9.7025262560540004E-3</c:v>
                </c:pt>
                <c:pt idx="1901">
                  <c:v>9.7260948678010006E-3</c:v>
                </c:pt>
                <c:pt idx="1902">
                  <c:v>9.7009034340129995E-3</c:v>
                </c:pt>
                <c:pt idx="1903">
                  <c:v>9.6978422381519998E-3</c:v>
                </c:pt>
                <c:pt idx="1904">
                  <c:v>9.7012623564630002E-3</c:v>
                </c:pt>
                <c:pt idx="1905">
                  <c:v>9.7053897819329993E-3</c:v>
                </c:pt>
                <c:pt idx="1906">
                  <c:v>9.6900237722030002E-3</c:v>
                </c:pt>
                <c:pt idx="1907">
                  <c:v>9.7010207946710003E-3</c:v>
                </c:pt>
                <c:pt idx="1908">
                  <c:v>9.687855546535E-3</c:v>
                </c:pt>
                <c:pt idx="1909">
                  <c:v>9.7033216292470009E-3</c:v>
                </c:pt>
                <c:pt idx="1910">
                  <c:v>9.6759896098069995E-3</c:v>
                </c:pt>
                <c:pt idx="1911">
                  <c:v>9.704750818114E-3</c:v>
                </c:pt>
                <c:pt idx="1912">
                  <c:v>9.6762310832100001E-3</c:v>
                </c:pt>
                <c:pt idx="1913">
                  <c:v>9.6892050523480003E-3</c:v>
                </c:pt>
                <c:pt idx="1914">
                  <c:v>9.6784430066619992E-3</c:v>
                </c:pt>
                <c:pt idx="1915">
                  <c:v>9.6811356014329993E-3</c:v>
                </c:pt>
                <c:pt idx="1916">
                  <c:v>9.6586581267829996E-3</c:v>
                </c:pt>
                <c:pt idx="1917">
                  <c:v>9.6926045263429992E-3</c:v>
                </c:pt>
                <c:pt idx="1918">
                  <c:v>9.6598836459669997E-3</c:v>
                </c:pt>
                <c:pt idx="1919">
                  <c:v>9.6715435006280003E-3</c:v>
                </c:pt>
                <c:pt idx="1920">
                  <c:v>9.6589234146650001E-3</c:v>
                </c:pt>
                <c:pt idx="1921">
                  <c:v>9.6645352659159994E-3</c:v>
                </c:pt>
                <c:pt idx="1922">
                  <c:v>9.6706831310360009E-3</c:v>
                </c:pt>
                <c:pt idx="1923">
                  <c:v>9.6767826588689994E-3</c:v>
                </c:pt>
                <c:pt idx="1924">
                  <c:v>9.6658699611130005E-3</c:v>
                </c:pt>
                <c:pt idx="1925">
                  <c:v>9.6552527856719993E-3</c:v>
                </c:pt>
                <c:pt idx="1926">
                  <c:v>9.6461728961140004E-3</c:v>
                </c:pt>
                <c:pt idx="1927">
                  <c:v>9.6838284980209997E-3</c:v>
                </c:pt>
                <c:pt idx="1928">
                  <c:v>9.6335614065610007E-3</c:v>
                </c:pt>
                <c:pt idx="1929">
                  <c:v>9.6445202609710002E-3</c:v>
                </c:pt>
                <c:pt idx="1930">
                  <c:v>9.6518292870050003E-3</c:v>
                </c:pt>
                <c:pt idx="1931">
                  <c:v>9.6400426506689993E-3</c:v>
                </c:pt>
                <c:pt idx="1932">
                  <c:v>9.6363275165290002E-3</c:v>
                </c:pt>
                <c:pt idx="1933">
                  <c:v>9.6527339569379995E-3</c:v>
                </c:pt>
                <c:pt idx="1934">
                  <c:v>9.6254506767119996E-3</c:v>
                </c:pt>
                <c:pt idx="1935">
                  <c:v>9.6573590686869996E-3</c:v>
                </c:pt>
                <c:pt idx="1936">
                  <c:v>9.6333966433090005E-3</c:v>
                </c:pt>
                <c:pt idx="1937">
                  <c:v>9.6443991372969998E-3</c:v>
                </c:pt>
                <c:pt idx="1938">
                  <c:v>9.6143826064050003E-3</c:v>
                </c:pt>
                <c:pt idx="1939">
                  <c:v>9.6269799040680001E-3</c:v>
                </c:pt>
                <c:pt idx="1940">
                  <c:v>9.6306091592720001E-3</c:v>
                </c:pt>
                <c:pt idx="1941">
                  <c:v>9.6198388804349996E-3</c:v>
                </c:pt>
                <c:pt idx="1942">
                  <c:v>9.6026455295810005E-3</c:v>
                </c:pt>
                <c:pt idx="1943">
                  <c:v>9.636041672719E-3</c:v>
                </c:pt>
                <c:pt idx="1944">
                  <c:v>9.6123439024839996E-3</c:v>
                </c:pt>
                <c:pt idx="1945">
                  <c:v>9.6276281530870006E-3</c:v>
                </c:pt>
                <c:pt idx="1946">
                  <c:v>9.6162504072440005E-3</c:v>
                </c:pt>
                <c:pt idx="1947">
                  <c:v>9.6346129969420002E-3</c:v>
                </c:pt>
                <c:pt idx="1948">
                  <c:v>9.6125650851280001E-3</c:v>
                </c:pt>
                <c:pt idx="1949">
                  <c:v>9.624257487573E-3</c:v>
                </c:pt>
                <c:pt idx="1950">
                  <c:v>9.5999243807190007E-3</c:v>
                </c:pt>
                <c:pt idx="1951">
                  <c:v>9.6255859836539993E-3</c:v>
                </c:pt>
                <c:pt idx="1952">
                  <c:v>9.6057949283730008E-3</c:v>
                </c:pt>
                <c:pt idx="1953">
                  <c:v>9.6222541307929999E-3</c:v>
                </c:pt>
                <c:pt idx="1954">
                  <c:v>9.5917720000549996E-3</c:v>
                </c:pt>
                <c:pt idx="1955">
                  <c:v>9.6214645287820005E-3</c:v>
                </c:pt>
                <c:pt idx="1956">
                  <c:v>9.5969810596819999E-3</c:v>
                </c:pt>
                <c:pt idx="1957">
                  <c:v>9.6109713432030001E-3</c:v>
                </c:pt>
                <c:pt idx="1958">
                  <c:v>9.5883730089689999E-3</c:v>
                </c:pt>
                <c:pt idx="1959">
                  <c:v>9.6220596859460002E-3</c:v>
                </c:pt>
                <c:pt idx="1960">
                  <c:v>9.6107532908379992E-3</c:v>
                </c:pt>
                <c:pt idx="1961">
                  <c:v>9.6217478297790007E-3</c:v>
                </c:pt>
                <c:pt idx="1962">
                  <c:v>9.6078573680849991E-3</c:v>
                </c:pt>
                <c:pt idx="1963">
                  <c:v>9.6332488713039999E-3</c:v>
                </c:pt>
                <c:pt idx="1964">
                  <c:v>9.596674851815E-3</c:v>
                </c:pt>
                <c:pt idx="1965">
                  <c:v>9.6117515813270004E-3</c:v>
                </c:pt>
                <c:pt idx="1966">
                  <c:v>9.6056072162120001E-3</c:v>
                </c:pt>
                <c:pt idx="1967">
                  <c:v>9.6118433866650005E-3</c:v>
                </c:pt>
                <c:pt idx="1968">
                  <c:v>9.6029405551100004E-3</c:v>
                </c:pt>
                <c:pt idx="1969">
                  <c:v>9.6110535518230001E-3</c:v>
                </c:pt>
                <c:pt idx="1970">
                  <c:v>9.5997614251379995E-3</c:v>
                </c:pt>
                <c:pt idx="1971">
                  <c:v>9.6107089171980006E-3</c:v>
                </c:pt>
                <c:pt idx="1972">
                  <c:v>9.6009491977320002E-3</c:v>
                </c:pt>
                <c:pt idx="1973">
                  <c:v>9.6207428842140005E-3</c:v>
                </c:pt>
                <c:pt idx="1974">
                  <c:v>9.5940290915749998E-3</c:v>
                </c:pt>
                <c:pt idx="1975">
                  <c:v>9.6225869589639992E-3</c:v>
                </c:pt>
                <c:pt idx="1976">
                  <c:v>9.5930660210330008E-3</c:v>
                </c:pt>
                <c:pt idx="1977">
                  <c:v>9.6178621504270003E-3</c:v>
                </c:pt>
                <c:pt idx="1978">
                  <c:v>9.6070474623790002E-3</c:v>
                </c:pt>
                <c:pt idx="1979">
                  <c:v>9.6202480856810001E-3</c:v>
                </c:pt>
                <c:pt idx="1980">
                  <c:v>9.5915627284230004E-3</c:v>
                </c:pt>
                <c:pt idx="1981">
                  <c:v>9.6235301666810005E-3</c:v>
                </c:pt>
                <c:pt idx="1982">
                  <c:v>9.5924381457740005E-3</c:v>
                </c:pt>
                <c:pt idx="1983">
                  <c:v>9.6277808134559995E-3</c:v>
                </c:pt>
                <c:pt idx="1984">
                  <c:v>9.6132335958020003E-3</c:v>
                </c:pt>
                <c:pt idx="1985">
                  <c:v>9.6238068697320003E-3</c:v>
                </c:pt>
                <c:pt idx="1986">
                  <c:v>9.6196381685630002E-3</c:v>
                </c:pt>
                <c:pt idx="1987">
                  <c:v>9.64158573037E-3</c:v>
                </c:pt>
                <c:pt idx="1988">
                  <c:v>9.6130922018480003E-3</c:v>
                </c:pt>
                <c:pt idx="1989">
                  <c:v>9.6306771070140008E-3</c:v>
                </c:pt>
                <c:pt idx="1990">
                  <c:v>9.6034586140709994E-3</c:v>
                </c:pt>
                <c:pt idx="1991">
                  <c:v>9.6426905085400007E-3</c:v>
                </c:pt>
                <c:pt idx="1992">
                  <c:v>9.6107034435220003E-3</c:v>
                </c:pt>
                <c:pt idx="1993">
                  <c:v>9.6347218808389996E-3</c:v>
                </c:pt>
                <c:pt idx="1994">
                  <c:v>9.6139644813740006E-3</c:v>
                </c:pt>
                <c:pt idx="1995">
                  <c:v>9.6310925253890005E-3</c:v>
                </c:pt>
                <c:pt idx="1996">
                  <c:v>9.6180506871959993E-3</c:v>
                </c:pt>
                <c:pt idx="1997">
                  <c:v>9.6456223928489994E-3</c:v>
                </c:pt>
                <c:pt idx="1998">
                  <c:v>9.6221195094080003E-3</c:v>
                </c:pt>
                <c:pt idx="1999">
                  <c:v>9.6655505749799996E-3</c:v>
                </c:pt>
                <c:pt idx="2000">
                  <c:v>9.6360660261579998E-3</c:v>
                </c:pt>
                <c:pt idx="2001">
                  <c:v>9.6812324676040003E-3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E59-40F4-B8E4-4D55177440EE}"/>
            </c:ext>
          </c:extLst>
        </c:ser>
        <c:ser>
          <c:idx val="1"/>
          <c:order val="1"/>
          <c:tx>
            <c:v>100 mV/s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'CV CND-CNT'!$F$3:$F$1963</c:f>
              <c:numCache>
                <c:formatCode>General</c:formatCode>
                <c:ptCount val="1961"/>
                <c:pt idx="0">
                  <c:v>0.166394919157028</c:v>
                </c:pt>
                <c:pt idx="1">
                  <c:v>0.16689218580722801</c:v>
                </c:pt>
                <c:pt idx="2">
                  <c:v>0.16781796514987901</c:v>
                </c:pt>
                <c:pt idx="3">
                  <c:v>0.16881793737411499</c:v>
                </c:pt>
                <c:pt idx="4">
                  <c:v>0.169845476746559</c:v>
                </c:pt>
                <c:pt idx="5">
                  <c:v>0.17077125608921101</c:v>
                </c:pt>
                <c:pt idx="6">
                  <c:v>0.171866655349731</c:v>
                </c:pt>
                <c:pt idx="7">
                  <c:v>0.17284120619297</c:v>
                </c:pt>
                <c:pt idx="8">
                  <c:v>0.17381785809993699</c:v>
                </c:pt>
                <c:pt idx="9">
                  <c:v>0.174822092056274</c:v>
                </c:pt>
                <c:pt idx="10">
                  <c:v>0.175810426473618</c:v>
                </c:pt>
                <c:pt idx="11">
                  <c:v>0.17679554224014299</c:v>
                </c:pt>
                <c:pt idx="12">
                  <c:v>0.17785386741161299</c:v>
                </c:pt>
                <c:pt idx="13">
                  <c:v>0.17878703773021701</c:v>
                </c:pt>
                <c:pt idx="14">
                  <c:v>0.17988142371177701</c:v>
                </c:pt>
                <c:pt idx="15">
                  <c:v>0.18081988394260401</c:v>
                </c:pt>
                <c:pt idx="16">
                  <c:v>0.18182411789894101</c:v>
                </c:pt>
                <c:pt idx="17">
                  <c:v>0.18287605047225999</c:v>
                </c:pt>
                <c:pt idx="18">
                  <c:v>0.18379862606525399</c:v>
                </c:pt>
                <c:pt idx="19">
                  <c:v>0.18485374748706801</c:v>
                </c:pt>
                <c:pt idx="20">
                  <c:v>0.185822993516922</c:v>
                </c:pt>
                <c:pt idx="21">
                  <c:v>0.18678374588489499</c:v>
                </c:pt>
                <c:pt idx="22">
                  <c:v>0.18784309923648801</c:v>
                </c:pt>
                <c:pt idx="23">
                  <c:v>0.188756138086319</c:v>
                </c:pt>
                <c:pt idx="24">
                  <c:v>0.18985791504383101</c:v>
                </c:pt>
                <c:pt idx="25">
                  <c:v>0.190867438912392</c:v>
                </c:pt>
                <c:pt idx="26">
                  <c:v>0.19184622168540999</c:v>
                </c:pt>
                <c:pt idx="27">
                  <c:v>0.192857876420021</c:v>
                </c:pt>
                <c:pt idx="28">
                  <c:v>0.19382922351360299</c:v>
                </c:pt>
                <c:pt idx="29">
                  <c:v>0.19483982026576999</c:v>
                </c:pt>
                <c:pt idx="30">
                  <c:v>0.19582493603229501</c:v>
                </c:pt>
                <c:pt idx="31">
                  <c:v>0.196789935231209</c:v>
                </c:pt>
                <c:pt idx="32">
                  <c:v>0.197828099131584</c:v>
                </c:pt>
                <c:pt idx="33">
                  <c:v>0.19887366890907299</c:v>
                </c:pt>
                <c:pt idx="34">
                  <c:v>0.199795201420784</c:v>
                </c:pt>
                <c:pt idx="35">
                  <c:v>0.20083440840244299</c:v>
                </c:pt>
                <c:pt idx="36">
                  <c:v>0.201843932271004</c:v>
                </c:pt>
                <c:pt idx="37">
                  <c:v>0.202802583575249</c:v>
                </c:pt>
                <c:pt idx="38">
                  <c:v>0.20385771989822399</c:v>
                </c:pt>
                <c:pt idx="39">
                  <c:v>0.20481209456920599</c:v>
                </c:pt>
                <c:pt idx="40">
                  <c:v>0.20585024356841999</c:v>
                </c:pt>
                <c:pt idx="41">
                  <c:v>0.20684705674648299</c:v>
                </c:pt>
                <c:pt idx="42">
                  <c:v>0.20776963233947801</c:v>
                </c:pt>
                <c:pt idx="43">
                  <c:v>0.2088353484869</c:v>
                </c:pt>
                <c:pt idx="44">
                  <c:v>0.209783375263214</c:v>
                </c:pt>
                <c:pt idx="45">
                  <c:v>0.210834249854088</c:v>
                </c:pt>
                <c:pt idx="46">
                  <c:v>0.211842745542526</c:v>
                </c:pt>
                <c:pt idx="47">
                  <c:v>0.212856531143188</c:v>
                </c:pt>
                <c:pt idx="48">
                  <c:v>0.21380983293056499</c:v>
                </c:pt>
                <c:pt idx="49">
                  <c:v>0.21486070752143899</c:v>
                </c:pt>
                <c:pt idx="50">
                  <c:v>0.21580344438552901</c:v>
                </c:pt>
                <c:pt idx="51">
                  <c:v>0.216864928603172</c:v>
                </c:pt>
                <c:pt idx="52">
                  <c:v>0.21783944964408899</c:v>
                </c:pt>
                <c:pt idx="53">
                  <c:v>0.21881821751594499</c:v>
                </c:pt>
                <c:pt idx="54">
                  <c:v>0.21980126202106501</c:v>
                </c:pt>
                <c:pt idx="55">
                  <c:v>0.22077153623104101</c:v>
                </c:pt>
                <c:pt idx="56">
                  <c:v>0.221842586994171</c:v>
                </c:pt>
                <c:pt idx="57">
                  <c:v>0.22281605005264299</c:v>
                </c:pt>
                <c:pt idx="58">
                  <c:v>0.22383618354797399</c:v>
                </c:pt>
                <c:pt idx="59">
                  <c:v>0.22485736012458801</c:v>
                </c:pt>
                <c:pt idx="60">
                  <c:v>0.22581174969673201</c:v>
                </c:pt>
                <c:pt idx="61">
                  <c:v>0.22684037685394301</c:v>
                </c:pt>
                <c:pt idx="62">
                  <c:v>0.22785095870494801</c:v>
                </c:pt>
                <c:pt idx="63">
                  <c:v>0.22883081436157199</c:v>
                </c:pt>
                <c:pt idx="64">
                  <c:v>0.22985202074050901</c:v>
                </c:pt>
                <c:pt idx="65">
                  <c:v>0.23077987134456601</c:v>
                </c:pt>
                <c:pt idx="66">
                  <c:v>0.23184879124164601</c:v>
                </c:pt>
                <c:pt idx="67">
                  <c:v>0.23286890983581501</c:v>
                </c:pt>
                <c:pt idx="68">
                  <c:v>0.233777701854706</c:v>
                </c:pt>
                <c:pt idx="69">
                  <c:v>0.23487313091754899</c:v>
                </c:pt>
                <c:pt idx="70">
                  <c:v>0.23580841720104201</c:v>
                </c:pt>
                <c:pt idx="71">
                  <c:v>0.236815825104713</c:v>
                </c:pt>
                <c:pt idx="72">
                  <c:v>0.23786884546279899</c:v>
                </c:pt>
                <c:pt idx="73">
                  <c:v>0.23876172304153401</c:v>
                </c:pt>
                <c:pt idx="74">
                  <c:v>0.239814728498459</c:v>
                </c:pt>
                <c:pt idx="75">
                  <c:v>0.240775465965271</c:v>
                </c:pt>
                <c:pt idx="76">
                  <c:v>0.241851821541786</c:v>
                </c:pt>
                <c:pt idx="77">
                  <c:v>0.24283058941364299</c:v>
                </c:pt>
                <c:pt idx="78">
                  <c:v>0.24382421374321001</c:v>
                </c:pt>
                <c:pt idx="79">
                  <c:v>0.24486023187637301</c:v>
                </c:pt>
                <c:pt idx="80">
                  <c:v>0.24584645032882699</c:v>
                </c:pt>
                <c:pt idx="81">
                  <c:v>0.24683049321174599</c:v>
                </c:pt>
                <c:pt idx="82">
                  <c:v>0.24778595566749601</c:v>
                </c:pt>
                <c:pt idx="83">
                  <c:v>0.24884003400802601</c:v>
                </c:pt>
                <c:pt idx="84">
                  <c:v>0.24983894824981701</c:v>
                </c:pt>
                <c:pt idx="85">
                  <c:v>0.25080290436744701</c:v>
                </c:pt>
                <c:pt idx="86">
                  <c:v>0.251806050539017</c:v>
                </c:pt>
                <c:pt idx="87">
                  <c:v>0.25282192230224598</c:v>
                </c:pt>
                <c:pt idx="88">
                  <c:v>0.253877073526382</c:v>
                </c:pt>
                <c:pt idx="89">
                  <c:v>0.25483253598213201</c:v>
                </c:pt>
                <c:pt idx="90">
                  <c:v>0.25577732920646701</c:v>
                </c:pt>
                <c:pt idx="91">
                  <c:v>0.25688660144805903</c:v>
                </c:pt>
                <c:pt idx="92">
                  <c:v>0.25778582692146301</c:v>
                </c:pt>
                <c:pt idx="93">
                  <c:v>0.25885578989982599</c:v>
                </c:pt>
                <c:pt idx="94">
                  <c:v>0.25982820987701399</c:v>
                </c:pt>
                <c:pt idx="95">
                  <c:v>0.26079958677291898</c:v>
                </c:pt>
                <c:pt idx="96">
                  <c:v>0.26188120245933499</c:v>
                </c:pt>
                <c:pt idx="97">
                  <c:v>0.26280379295349099</c:v>
                </c:pt>
                <c:pt idx="98">
                  <c:v>0.26385042071342502</c:v>
                </c:pt>
                <c:pt idx="99">
                  <c:v>0.26478466391563399</c:v>
                </c:pt>
                <c:pt idx="100">
                  <c:v>0.26582813262939498</c:v>
                </c:pt>
                <c:pt idx="101">
                  <c:v>0.266824930906296</c:v>
                </c:pt>
                <c:pt idx="102">
                  <c:v>0.26779943704605103</c:v>
                </c:pt>
                <c:pt idx="103">
                  <c:v>0.26886519789695701</c:v>
                </c:pt>
                <c:pt idx="104">
                  <c:v>0.26984289288520802</c:v>
                </c:pt>
                <c:pt idx="105">
                  <c:v>0.27088847756385798</c:v>
                </c:pt>
                <c:pt idx="106">
                  <c:v>0.27189376950263999</c:v>
                </c:pt>
                <c:pt idx="107">
                  <c:v>0.27285984158515902</c:v>
                </c:pt>
                <c:pt idx="108">
                  <c:v>0.273879945278168</c:v>
                </c:pt>
                <c:pt idx="109">
                  <c:v>0.27483117580413802</c:v>
                </c:pt>
                <c:pt idx="110">
                  <c:v>0.27582159638404802</c:v>
                </c:pt>
                <c:pt idx="111">
                  <c:v>0.27683642506599399</c:v>
                </c:pt>
                <c:pt idx="112">
                  <c:v>0.27781310677528398</c:v>
                </c:pt>
                <c:pt idx="113">
                  <c:v>0.27883958816528298</c:v>
                </c:pt>
                <c:pt idx="114">
                  <c:v>0.27982789278030401</c:v>
                </c:pt>
                <c:pt idx="115">
                  <c:v>0.280790776014328</c:v>
                </c:pt>
                <c:pt idx="116">
                  <c:v>0.281853318214417</c:v>
                </c:pt>
                <c:pt idx="117">
                  <c:v>0.28284904360771201</c:v>
                </c:pt>
                <c:pt idx="118">
                  <c:v>0.28380769491195701</c:v>
                </c:pt>
                <c:pt idx="119">
                  <c:v>0.28485751152038602</c:v>
                </c:pt>
                <c:pt idx="120">
                  <c:v>0.285837352275848</c:v>
                </c:pt>
                <c:pt idx="121">
                  <c:v>0.28687974810600297</c:v>
                </c:pt>
                <c:pt idx="122">
                  <c:v>0.28778004646301297</c:v>
                </c:pt>
                <c:pt idx="123">
                  <c:v>0.288844734430313</c:v>
                </c:pt>
                <c:pt idx="124">
                  <c:v>0.28983303904533397</c:v>
                </c:pt>
                <c:pt idx="125">
                  <c:v>0.29083725810050998</c:v>
                </c:pt>
                <c:pt idx="126">
                  <c:v>0.29185420274734503</c:v>
                </c:pt>
                <c:pt idx="127">
                  <c:v>0.29277995228767401</c:v>
                </c:pt>
                <c:pt idx="128">
                  <c:v>0.29385629296302801</c:v>
                </c:pt>
                <c:pt idx="129">
                  <c:v>0.29481068253517201</c:v>
                </c:pt>
                <c:pt idx="130">
                  <c:v>0.29584673047065702</c:v>
                </c:pt>
                <c:pt idx="131">
                  <c:v>0.29686048626899703</c:v>
                </c:pt>
                <c:pt idx="132">
                  <c:v>0.29781171679496798</c:v>
                </c:pt>
                <c:pt idx="133">
                  <c:v>0.29890498518943798</c:v>
                </c:pt>
                <c:pt idx="134">
                  <c:v>0.29978621006012002</c:v>
                </c:pt>
                <c:pt idx="135">
                  <c:v>0.300847709178925</c:v>
                </c:pt>
                <c:pt idx="136">
                  <c:v>0.30185404419898998</c:v>
                </c:pt>
                <c:pt idx="137">
                  <c:v>0.30276918411254899</c:v>
                </c:pt>
                <c:pt idx="138">
                  <c:v>0.30385401844978299</c:v>
                </c:pt>
                <c:pt idx="139">
                  <c:v>0.30484762787818898</c:v>
                </c:pt>
                <c:pt idx="140">
                  <c:v>0.30583384633064298</c:v>
                </c:pt>
                <c:pt idx="141">
                  <c:v>0.30688366293907199</c:v>
                </c:pt>
                <c:pt idx="142">
                  <c:v>0.30778715014457703</c:v>
                </c:pt>
                <c:pt idx="143">
                  <c:v>0.308797746896744</c:v>
                </c:pt>
                <c:pt idx="144">
                  <c:v>0.30984014272689803</c:v>
                </c:pt>
                <c:pt idx="145">
                  <c:v>0.31082209944724998</c:v>
                </c:pt>
                <c:pt idx="146">
                  <c:v>0.31182527542114302</c:v>
                </c:pt>
                <c:pt idx="147">
                  <c:v>0.31276586651802102</c:v>
                </c:pt>
                <c:pt idx="148">
                  <c:v>0.31381037831306502</c:v>
                </c:pt>
                <c:pt idx="149">
                  <c:v>0.31482312083244302</c:v>
                </c:pt>
                <c:pt idx="150">
                  <c:v>0.31577852368354797</c:v>
                </c:pt>
                <c:pt idx="151">
                  <c:v>0.31685486435890198</c:v>
                </c:pt>
                <c:pt idx="152">
                  <c:v>0.317847430706024</c:v>
                </c:pt>
                <c:pt idx="153">
                  <c:v>0.31878590583801297</c:v>
                </c:pt>
                <c:pt idx="154">
                  <c:v>0.31986224651336698</c:v>
                </c:pt>
                <c:pt idx="155">
                  <c:v>0.32080709934234602</c:v>
                </c:pt>
                <c:pt idx="156">
                  <c:v>0.32185268402099598</c:v>
                </c:pt>
                <c:pt idx="157">
                  <c:v>0.32279753684997597</c:v>
                </c:pt>
                <c:pt idx="158">
                  <c:v>0.32387280464172402</c:v>
                </c:pt>
                <c:pt idx="159">
                  <c:v>0.32485902309417702</c:v>
                </c:pt>
                <c:pt idx="160">
                  <c:v>0.32580915093421903</c:v>
                </c:pt>
                <c:pt idx="161">
                  <c:v>0.32685366272926297</c:v>
                </c:pt>
                <c:pt idx="162">
                  <c:v>0.32785052061080899</c:v>
                </c:pt>
                <c:pt idx="163">
                  <c:v>0.32879003882408098</c:v>
                </c:pt>
                <c:pt idx="164">
                  <c:v>0.32985147833824202</c:v>
                </c:pt>
                <c:pt idx="165">
                  <c:v>0.33079740405082703</c:v>
                </c:pt>
                <c:pt idx="166">
                  <c:v>0.33181756734848</c:v>
                </c:pt>
                <c:pt idx="167">
                  <c:v>0.332852572202682</c:v>
                </c:pt>
                <c:pt idx="168">
                  <c:v>0.33381432294845598</c:v>
                </c:pt>
                <c:pt idx="169">
                  <c:v>0.33485886454582198</c:v>
                </c:pt>
                <c:pt idx="170">
                  <c:v>0.33583235740661599</c:v>
                </c:pt>
                <c:pt idx="171">
                  <c:v>0.33676445484161399</c:v>
                </c:pt>
                <c:pt idx="172">
                  <c:v>0.337810039520264</c:v>
                </c:pt>
                <c:pt idx="173">
                  <c:v>0.33883443474769598</c:v>
                </c:pt>
                <c:pt idx="174">
                  <c:v>0.33985242247581499</c:v>
                </c:pt>
                <c:pt idx="175">
                  <c:v>0.34086409211158802</c:v>
                </c:pt>
                <c:pt idx="176">
                  <c:v>0.34178665280342102</c:v>
                </c:pt>
                <c:pt idx="177">
                  <c:v>0.34287679195404103</c:v>
                </c:pt>
                <c:pt idx="178">
                  <c:v>0.34383749961853</c:v>
                </c:pt>
                <c:pt idx="179">
                  <c:v>0.34481099247932401</c:v>
                </c:pt>
                <c:pt idx="180">
                  <c:v>0.34589368104934698</c:v>
                </c:pt>
                <c:pt idx="181">
                  <c:v>0.34678554534912098</c:v>
                </c:pt>
                <c:pt idx="182">
                  <c:v>0.347867161035538</c:v>
                </c:pt>
                <c:pt idx="183">
                  <c:v>0.348885178565979</c:v>
                </c:pt>
                <c:pt idx="184">
                  <c:v>0.34977486729621898</c:v>
                </c:pt>
                <c:pt idx="185">
                  <c:v>0.35084697604179399</c:v>
                </c:pt>
                <c:pt idx="186">
                  <c:v>0.35177376866340598</c:v>
                </c:pt>
                <c:pt idx="187">
                  <c:v>0.35277798771858199</c:v>
                </c:pt>
                <c:pt idx="188">
                  <c:v>0.35380342602729797</c:v>
                </c:pt>
                <c:pt idx="189">
                  <c:v>0.35482570528984098</c:v>
                </c:pt>
                <c:pt idx="190">
                  <c:v>0.35577562451362599</c:v>
                </c:pt>
                <c:pt idx="191">
                  <c:v>0.35686805844306901</c:v>
                </c:pt>
                <c:pt idx="192">
                  <c:v>0.35783731937408397</c:v>
                </c:pt>
                <c:pt idx="193">
                  <c:v>0.35882773995399497</c:v>
                </c:pt>
                <c:pt idx="194">
                  <c:v>0.35988181829452498</c:v>
                </c:pt>
                <c:pt idx="195">
                  <c:v>0.36081391572952298</c:v>
                </c:pt>
                <c:pt idx="196">
                  <c:v>0.36185419559478799</c:v>
                </c:pt>
                <c:pt idx="197">
                  <c:v>0.36282980442047102</c:v>
                </c:pt>
                <c:pt idx="198">
                  <c:v>0.36377036571502702</c:v>
                </c:pt>
                <c:pt idx="199">
                  <c:v>0.36485946178436302</c:v>
                </c:pt>
                <c:pt idx="200">
                  <c:v>0.36579367518424999</c:v>
                </c:pt>
                <c:pt idx="201">
                  <c:v>0.36686047911643999</c:v>
                </c:pt>
                <c:pt idx="202">
                  <c:v>0.36781802773475603</c:v>
                </c:pt>
                <c:pt idx="203">
                  <c:v>0.36878725886344899</c:v>
                </c:pt>
                <c:pt idx="204">
                  <c:v>0.36985298991203303</c:v>
                </c:pt>
                <c:pt idx="205">
                  <c:v>0.37077981233596802</c:v>
                </c:pt>
                <c:pt idx="206">
                  <c:v>0.37180736660957298</c:v>
                </c:pt>
                <c:pt idx="207">
                  <c:v>0.37283810973167397</c:v>
                </c:pt>
                <c:pt idx="208">
                  <c:v>0.37375748157501198</c:v>
                </c:pt>
                <c:pt idx="209">
                  <c:v>0.37482959032058699</c:v>
                </c:pt>
                <c:pt idx="210">
                  <c:v>0.37579244375228898</c:v>
                </c:pt>
                <c:pt idx="211">
                  <c:v>0.37677228450775102</c:v>
                </c:pt>
                <c:pt idx="212">
                  <c:v>0.37779560685157798</c:v>
                </c:pt>
                <c:pt idx="213">
                  <c:v>0.37877121567726102</c:v>
                </c:pt>
                <c:pt idx="214">
                  <c:v>0.37982949614524802</c:v>
                </c:pt>
                <c:pt idx="215">
                  <c:v>0.38082316517829901</c:v>
                </c:pt>
                <c:pt idx="216">
                  <c:v>0.38175210356712302</c:v>
                </c:pt>
                <c:pt idx="217">
                  <c:v>0.38288992643356301</c:v>
                </c:pt>
                <c:pt idx="218">
                  <c:v>0.38379234075546298</c:v>
                </c:pt>
                <c:pt idx="219">
                  <c:v>0.38480293750762901</c:v>
                </c:pt>
                <c:pt idx="220">
                  <c:v>0.38584956526756298</c:v>
                </c:pt>
                <c:pt idx="221">
                  <c:v>0.38678067922592202</c:v>
                </c:pt>
                <c:pt idx="222">
                  <c:v>0.38784742355346702</c:v>
                </c:pt>
                <c:pt idx="223">
                  <c:v>0.38882410526275601</c:v>
                </c:pt>
                <c:pt idx="224">
                  <c:v>0.38977846503257801</c:v>
                </c:pt>
                <c:pt idx="225">
                  <c:v>0.39085054397583002</c:v>
                </c:pt>
                <c:pt idx="226">
                  <c:v>0.391776293516159</c:v>
                </c:pt>
                <c:pt idx="227">
                  <c:v>0.39279007911682101</c:v>
                </c:pt>
                <c:pt idx="228">
                  <c:v>0.39382609724998502</c:v>
                </c:pt>
                <c:pt idx="229">
                  <c:v>0.39478582143783603</c:v>
                </c:pt>
                <c:pt idx="230">
                  <c:v>0.39580804109573398</c:v>
                </c:pt>
                <c:pt idx="231">
                  <c:v>0.396804869174957</c:v>
                </c:pt>
                <c:pt idx="232">
                  <c:v>0.39776244759559598</c:v>
                </c:pt>
                <c:pt idx="233">
                  <c:v>0.39885467290878301</c:v>
                </c:pt>
                <c:pt idx="234">
                  <c:v>0.39975181221961997</c:v>
                </c:pt>
                <c:pt idx="235">
                  <c:v>0.40081965923309298</c:v>
                </c:pt>
                <c:pt idx="236">
                  <c:v>0.40183556079864502</c:v>
                </c:pt>
                <c:pt idx="237">
                  <c:v>0.40278249979019198</c:v>
                </c:pt>
                <c:pt idx="238">
                  <c:v>0.40383550524711598</c:v>
                </c:pt>
                <c:pt idx="239">
                  <c:v>0.40478357672691301</c:v>
                </c:pt>
                <c:pt idx="240">
                  <c:v>0.405800491571426</c:v>
                </c:pt>
                <c:pt idx="241">
                  <c:v>0.40684607625007602</c:v>
                </c:pt>
                <c:pt idx="242">
                  <c:v>0.40775066614151001</c:v>
                </c:pt>
                <c:pt idx="243">
                  <c:v>0.40885344147682201</c:v>
                </c:pt>
                <c:pt idx="244">
                  <c:v>0.40984180569648698</c:v>
                </c:pt>
                <c:pt idx="245">
                  <c:v>0.41077607870101901</c:v>
                </c:pt>
                <c:pt idx="246">
                  <c:v>0.41184177994728099</c:v>
                </c:pt>
                <c:pt idx="247">
                  <c:v>0.41274949908256497</c:v>
                </c:pt>
                <c:pt idx="248">
                  <c:v>0.413840681314468</c:v>
                </c:pt>
                <c:pt idx="249">
                  <c:v>0.41481944918632502</c:v>
                </c:pt>
                <c:pt idx="250">
                  <c:v>0.41578659415245101</c:v>
                </c:pt>
                <c:pt idx="251">
                  <c:v>0.41683319211006198</c:v>
                </c:pt>
                <c:pt idx="252">
                  <c:v>0.41779506206512501</c:v>
                </c:pt>
                <c:pt idx="253">
                  <c:v>0.41878125071525601</c:v>
                </c:pt>
                <c:pt idx="254">
                  <c:v>0.419828951358795</c:v>
                </c:pt>
                <c:pt idx="255">
                  <c:v>0.42078122496604897</c:v>
                </c:pt>
                <c:pt idx="256">
                  <c:v>0.42187556624412498</c:v>
                </c:pt>
                <c:pt idx="257">
                  <c:v>0.42281085252761802</c:v>
                </c:pt>
                <c:pt idx="258">
                  <c:v>0.42377692461013799</c:v>
                </c:pt>
                <c:pt idx="259">
                  <c:v>0.42485433816909801</c:v>
                </c:pt>
                <c:pt idx="260">
                  <c:v>0.425821423530579</c:v>
                </c:pt>
                <c:pt idx="261">
                  <c:v>0.42676943540573098</c:v>
                </c:pt>
                <c:pt idx="262">
                  <c:v>0.42780759930610701</c:v>
                </c:pt>
                <c:pt idx="263">
                  <c:v>0.42878955602645902</c:v>
                </c:pt>
                <c:pt idx="264">
                  <c:v>0.42982664704322798</c:v>
                </c:pt>
                <c:pt idx="265">
                  <c:v>0.43086165189742998</c:v>
                </c:pt>
                <c:pt idx="266">
                  <c:v>0.431790560483932</c:v>
                </c:pt>
                <c:pt idx="267">
                  <c:v>0.43281811475753801</c:v>
                </c:pt>
                <c:pt idx="268">
                  <c:v>0.43387219309806802</c:v>
                </c:pt>
                <c:pt idx="269">
                  <c:v>0.43482229113578802</c:v>
                </c:pt>
                <c:pt idx="270">
                  <c:v>0.43584984540939298</c:v>
                </c:pt>
                <c:pt idx="271">
                  <c:v>0.43682649731635997</c:v>
                </c:pt>
                <c:pt idx="272">
                  <c:v>0.43782013654708901</c:v>
                </c:pt>
                <c:pt idx="273">
                  <c:v>0.43885299563407898</c:v>
                </c:pt>
                <c:pt idx="274">
                  <c:v>0.43982225656509399</c:v>
                </c:pt>
                <c:pt idx="275">
                  <c:v>0.44075751304626498</c:v>
                </c:pt>
                <c:pt idx="276">
                  <c:v>0.441844463348389</c:v>
                </c:pt>
                <c:pt idx="277">
                  <c:v>0.442821115255356</c:v>
                </c:pt>
                <c:pt idx="278">
                  <c:v>0.44382321834564198</c:v>
                </c:pt>
                <c:pt idx="279">
                  <c:v>0.44485393166542098</c:v>
                </c:pt>
                <c:pt idx="280">
                  <c:v>0.44580519199371299</c:v>
                </c:pt>
                <c:pt idx="281">
                  <c:v>0.44675847887992898</c:v>
                </c:pt>
                <c:pt idx="282">
                  <c:v>0.44785180687904402</c:v>
                </c:pt>
                <c:pt idx="283">
                  <c:v>0.44880616664886502</c:v>
                </c:pt>
                <c:pt idx="284">
                  <c:v>0.449804067611694</c:v>
                </c:pt>
                <c:pt idx="285">
                  <c:v>0.45081570744514499</c:v>
                </c:pt>
                <c:pt idx="286">
                  <c:v>0.45175525546073902</c:v>
                </c:pt>
                <c:pt idx="287">
                  <c:v>0.45284110307693498</c:v>
                </c:pt>
                <c:pt idx="288">
                  <c:v>0.45379018783569303</c:v>
                </c:pt>
                <c:pt idx="289">
                  <c:v>0.45478701591491699</c:v>
                </c:pt>
                <c:pt idx="290">
                  <c:v>0.45581346750259399</c:v>
                </c:pt>
                <c:pt idx="291">
                  <c:v>0.45677849650383001</c:v>
                </c:pt>
                <c:pt idx="292">
                  <c:v>0.45778805017471302</c:v>
                </c:pt>
                <c:pt idx="293">
                  <c:v>0.458870708942413</c:v>
                </c:pt>
                <c:pt idx="294">
                  <c:v>0.45977947115898099</c:v>
                </c:pt>
                <c:pt idx="295">
                  <c:v>0.460883408784866</c:v>
                </c:pt>
                <c:pt idx="296">
                  <c:v>0.46183034777641302</c:v>
                </c:pt>
                <c:pt idx="297">
                  <c:v>0.46284839510917702</c:v>
                </c:pt>
                <c:pt idx="298">
                  <c:v>0.46389502286911</c:v>
                </c:pt>
                <c:pt idx="299">
                  <c:v>0.464782625436783</c:v>
                </c:pt>
                <c:pt idx="300">
                  <c:v>0.46586111187934898</c:v>
                </c:pt>
                <c:pt idx="301">
                  <c:v>0.46685466170311002</c:v>
                </c:pt>
                <c:pt idx="302">
                  <c:v>0.467830270528793</c:v>
                </c:pt>
                <c:pt idx="303">
                  <c:v>0.46886736154556302</c:v>
                </c:pt>
                <c:pt idx="304">
                  <c:v>0.46981436014175398</c:v>
                </c:pt>
                <c:pt idx="305">
                  <c:v>0.47083029150962802</c:v>
                </c:pt>
                <c:pt idx="306">
                  <c:v>0.471819669008255</c:v>
                </c:pt>
                <c:pt idx="307">
                  <c:v>0.472840845584869</c:v>
                </c:pt>
                <c:pt idx="308">
                  <c:v>0.47386521100997903</c:v>
                </c:pt>
                <c:pt idx="309">
                  <c:v>0.47478777170181302</c:v>
                </c:pt>
                <c:pt idx="310">
                  <c:v>0.47583654522895802</c:v>
                </c:pt>
                <c:pt idx="311">
                  <c:v>0.47684714198112499</c:v>
                </c:pt>
                <c:pt idx="312">
                  <c:v>0.47784501314163202</c:v>
                </c:pt>
                <c:pt idx="313">
                  <c:v>0.47884601354598999</c:v>
                </c:pt>
                <c:pt idx="314">
                  <c:v>0.47979938983917197</c:v>
                </c:pt>
                <c:pt idx="315">
                  <c:v>0.48083010315895103</c:v>
                </c:pt>
                <c:pt idx="316">
                  <c:v>0.48185345530509899</c:v>
                </c:pt>
                <c:pt idx="317">
                  <c:v>0.48278024792671198</c:v>
                </c:pt>
                <c:pt idx="318">
                  <c:v>0.48383107781410201</c:v>
                </c:pt>
                <c:pt idx="319">
                  <c:v>0.48483219742775002</c:v>
                </c:pt>
                <c:pt idx="320">
                  <c:v>0.48583212494850198</c:v>
                </c:pt>
                <c:pt idx="321">
                  <c:v>0.486860781908035</c:v>
                </c:pt>
                <c:pt idx="322">
                  <c:v>0.48777803778648399</c:v>
                </c:pt>
                <c:pt idx="323">
                  <c:v>0.48881515860557601</c:v>
                </c:pt>
                <c:pt idx="324">
                  <c:v>0.48980137705802901</c:v>
                </c:pt>
                <c:pt idx="325">
                  <c:v>0.49074086546897899</c:v>
                </c:pt>
                <c:pt idx="326">
                  <c:v>0.49187445640563998</c:v>
                </c:pt>
                <c:pt idx="327">
                  <c:v>0.49280658364295998</c:v>
                </c:pt>
                <c:pt idx="328">
                  <c:v>0.49379700422286998</c:v>
                </c:pt>
                <c:pt idx="329">
                  <c:v>0.49482667446136502</c:v>
                </c:pt>
                <c:pt idx="330">
                  <c:v>0.49580654501915</c:v>
                </c:pt>
                <c:pt idx="331">
                  <c:v>0.49680653214454701</c:v>
                </c:pt>
                <c:pt idx="332">
                  <c:v>0.49788281321525601</c:v>
                </c:pt>
                <c:pt idx="333">
                  <c:v>0.49882665276527399</c:v>
                </c:pt>
                <c:pt idx="334">
                  <c:v>0.49984362721443198</c:v>
                </c:pt>
                <c:pt idx="335">
                  <c:v>0.50078946352005005</c:v>
                </c:pt>
                <c:pt idx="336">
                  <c:v>0.50183081626892101</c:v>
                </c:pt>
                <c:pt idx="337">
                  <c:v>0.50288170576095603</c:v>
                </c:pt>
                <c:pt idx="338">
                  <c:v>0.50378835201263406</c:v>
                </c:pt>
                <c:pt idx="339">
                  <c:v>0.50479465723037698</c:v>
                </c:pt>
                <c:pt idx="340">
                  <c:v>0.50586152076721203</c:v>
                </c:pt>
                <c:pt idx="341">
                  <c:v>0.50676709413528398</c:v>
                </c:pt>
                <c:pt idx="342">
                  <c:v>0.50785833597183205</c:v>
                </c:pt>
                <c:pt idx="343">
                  <c:v>0.50886040925979603</c:v>
                </c:pt>
                <c:pt idx="344">
                  <c:v>0.50980526208877597</c:v>
                </c:pt>
                <c:pt idx="345">
                  <c:v>0.51085823774337802</c:v>
                </c:pt>
                <c:pt idx="346">
                  <c:v>0.51179772615432695</c:v>
                </c:pt>
                <c:pt idx="347">
                  <c:v>0.51283174753189098</c:v>
                </c:pt>
                <c:pt idx="348">
                  <c:v>0.51386034488678001</c:v>
                </c:pt>
                <c:pt idx="349">
                  <c:v>0.51476699113845803</c:v>
                </c:pt>
                <c:pt idx="350">
                  <c:v>0.51586133241653398</c:v>
                </c:pt>
                <c:pt idx="351">
                  <c:v>0.51679134368896495</c:v>
                </c:pt>
                <c:pt idx="352">
                  <c:v>0.51781570911407504</c:v>
                </c:pt>
                <c:pt idx="353">
                  <c:v>0.51885914802551303</c:v>
                </c:pt>
                <c:pt idx="354">
                  <c:v>0.51975625753402699</c:v>
                </c:pt>
                <c:pt idx="355">
                  <c:v>0.52085280418395996</c:v>
                </c:pt>
                <c:pt idx="356">
                  <c:v>0.52180188894271895</c:v>
                </c:pt>
                <c:pt idx="357">
                  <c:v>0.5227912068367</c:v>
                </c:pt>
                <c:pt idx="358">
                  <c:v>0.523853778839111</c:v>
                </c:pt>
                <c:pt idx="359">
                  <c:v>0.52481555938720703</c:v>
                </c:pt>
                <c:pt idx="360">
                  <c:v>0.52586436271667503</c:v>
                </c:pt>
                <c:pt idx="361">
                  <c:v>0.52682936191558805</c:v>
                </c:pt>
                <c:pt idx="362">
                  <c:v>0.52777951955795299</c:v>
                </c:pt>
                <c:pt idx="363">
                  <c:v>0.52885681390762296</c:v>
                </c:pt>
                <c:pt idx="364">
                  <c:v>0.52981442213058505</c:v>
                </c:pt>
                <c:pt idx="365">
                  <c:v>0.53078371286392201</c:v>
                </c:pt>
                <c:pt idx="366">
                  <c:v>0.53184306621551503</c:v>
                </c:pt>
                <c:pt idx="367">
                  <c:v>0.53280484676361095</c:v>
                </c:pt>
                <c:pt idx="368">
                  <c:v>0.53380697965621904</c:v>
                </c:pt>
                <c:pt idx="369">
                  <c:v>0.53482705354690596</c:v>
                </c:pt>
                <c:pt idx="370">
                  <c:v>0.53577512502670299</c:v>
                </c:pt>
                <c:pt idx="371">
                  <c:v>0.536829233169556</c:v>
                </c:pt>
                <c:pt idx="372">
                  <c:v>0.53773266077041604</c:v>
                </c:pt>
                <c:pt idx="373">
                  <c:v>0.53882813453674305</c:v>
                </c:pt>
                <c:pt idx="374">
                  <c:v>0.53981220722198497</c:v>
                </c:pt>
                <c:pt idx="375">
                  <c:v>0.540813207626343</c:v>
                </c:pt>
                <c:pt idx="376">
                  <c:v>0.54183024168014504</c:v>
                </c:pt>
                <c:pt idx="377">
                  <c:v>0.54279625415802002</c:v>
                </c:pt>
                <c:pt idx="378">
                  <c:v>0.54382801055908203</c:v>
                </c:pt>
                <c:pt idx="379">
                  <c:v>0.54486835002899203</c:v>
                </c:pt>
                <c:pt idx="380">
                  <c:v>0.54578447341918901</c:v>
                </c:pt>
                <c:pt idx="381">
                  <c:v>0.546833276748657</c:v>
                </c:pt>
                <c:pt idx="382">
                  <c:v>0.54778343439102195</c:v>
                </c:pt>
                <c:pt idx="383">
                  <c:v>0.54878872632980302</c:v>
                </c:pt>
                <c:pt idx="384">
                  <c:v>0.549849152565002</c:v>
                </c:pt>
                <c:pt idx="385">
                  <c:v>0.55080467462539695</c:v>
                </c:pt>
                <c:pt idx="386">
                  <c:v>0.55183428525924705</c:v>
                </c:pt>
                <c:pt idx="387">
                  <c:v>0.552870333194733</c:v>
                </c:pt>
                <c:pt idx="388">
                  <c:v>0.553766429424286</c:v>
                </c:pt>
                <c:pt idx="389">
                  <c:v>0.55480355024337802</c:v>
                </c:pt>
                <c:pt idx="390">
                  <c:v>0.55577170848846402</c:v>
                </c:pt>
                <c:pt idx="391">
                  <c:v>0.55686706304550204</c:v>
                </c:pt>
                <c:pt idx="392">
                  <c:v>0.55782467126846302</c:v>
                </c:pt>
                <c:pt idx="393">
                  <c:v>0.55880129337310802</c:v>
                </c:pt>
                <c:pt idx="394">
                  <c:v>0.55985438823699996</c:v>
                </c:pt>
                <c:pt idx="395">
                  <c:v>0.56080132722854603</c:v>
                </c:pt>
                <c:pt idx="396">
                  <c:v>0.561856389045715</c:v>
                </c:pt>
                <c:pt idx="397">
                  <c:v>0.56282246112823497</c:v>
                </c:pt>
                <c:pt idx="398">
                  <c:v>0.56381398439407304</c:v>
                </c:pt>
                <c:pt idx="399">
                  <c:v>0.56484681367874101</c:v>
                </c:pt>
                <c:pt idx="400">
                  <c:v>0.56580752134323098</c:v>
                </c:pt>
                <c:pt idx="401">
                  <c:v>0.56684148311615001</c:v>
                </c:pt>
                <c:pt idx="402">
                  <c:v>0.56779593229293801</c:v>
                </c:pt>
                <c:pt idx="403">
                  <c:v>0.56880116462707497</c:v>
                </c:pt>
                <c:pt idx="404">
                  <c:v>0.56985628604888905</c:v>
                </c:pt>
                <c:pt idx="405">
                  <c:v>0.57076829671859697</c:v>
                </c:pt>
                <c:pt idx="406">
                  <c:v>0.571810603141785</c:v>
                </c:pt>
                <c:pt idx="407">
                  <c:v>0.57280850410461404</c:v>
                </c:pt>
                <c:pt idx="408">
                  <c:v>0.57378518581390403</c:v>
                </c:pt>
                <c:pt idx="409">
                  <c:v>0.57491028308868397</c:v>
                </c:pt>
                <c:pt idx="410">
                  <c:v>0.57583075761795</c:v>
                </c:pt>
                <c:pt idx="411">
                  <c:v>0.59910285472869895</c:v>
                </c:pt>
                <c:pt idx="412">
                  <c:v>0.59808802604675304</c:v>
                </c:pt>
                <c:pt idx="413">
                  <c:v>0.59704995155334495</c:v>
                </c:pt>
                <c:pt idx="414">
                  <c:v>0.59614223241805997</c:v>
                </c:pt>
                <c:pt idx="415">
                  <c:v>0.59502983093261697</c:v>
                </c:pt>
                <c:pt idx="416">
                  <c:v>0.59402030706405595</c:v>
                </c:pt>
                <c:pt idx="417">
                  <c:v>0.59304779767990101</c:v>
                </c:pt>
                <c:pt idx="418">
                  <c:v>0.59203195571899403</c:v>
                </c:pt>
                <c:pt idx="419">
                  <c:v>0.59110093116760298</c:v>
                </c:pt>
                <c:pt idx="420">
                  <c:v>0.59002029895782504</c:v>
                </c:pt>
                <c:pt idx="421">
                  <c:v>0.58907759189605702</c:v>
                </c:pt>
                <c:pt idx="422">
                  <c:v>0.588076531887054</c:v>
                </c:pt>
                <c:pt idx="423">
                  <c:v>0.58706486225128196</c:v>
                </c:pt>
                <c:pt idx="424">
                  <c:v>0.58602786064147905</c:v>
                </c:pt>
                <c:pt idx="425">
                  <c:v>0.58503627777099598</c:v>
                </c:pt>
                <c:pt idx="426">
                  <c:v>0.58407771587371804</c:v>
                </c:pt>
                <c:pt idx="427">
                  <c:v>0.58305114507675204</c:v>
                </c:pt>
                <c:pt idx="428">
                  <c:v>0.58201515674591098</c:v>
                </c:pt>
                <c:pt idx="429">
                  <c:v>0.58109992742538497</c:v>
                </c:pt>
                <c:pt idx="430">
                  <c:v>0.58006924390792802</c:v>
                </c:pt>
                <c:pt idx="431">
                  <c:v>0.57906502485275302</c:v>
                </c:pt>
                <c:pt idx="432">
                  <c:v>0.57806503772735596</c:v>
                </c:pt>
                <c:pt idx="433">
                  <c:v>0.57701951265335105</c:v>
                </c:pt>
                <c:pt idx="434">
                  <c:v>0.57609587907791104</c:v>
                </c:pt>
                <c:pt idx="435">
                  <c:v>0.57502478361129805</c:v>
                </c:pt>
                <c:pt idx="436">
                  <c:v>0.57404607534408603</c:v>
                </c:pt>
                <c:pt idx="437">
                  <c:v>0.57297706604003895</c:v>
                </c:pt>
                <c:pt idx="438">
                  <c:v>0.572026968002319</c:v>
                </c:pt>
                <c:pt idx="439">
                  <c:v>0.57110232114791903</c:v>
                </c:pt>
                <c:pt idx="440">
                  <c:v>0.57003021240234397</c:v>
                </c:pt>
                <c:pt idx="441">
                  <c:v>0.56909066438674905</c:v>
                </c:pt>
                <c:pt idx="442">
                  <c:v>0.56805455684661899</c:v>
                </c:pt>
                <c:pt idx="443">
                  <c:v>0.56705248355865501</c:v>
                </c:pt>
                <c:pt idx="444">
                  <c:v>0.56608110666275002</c:v>
                </c:pt>
                <c:pt idx="445">
                  <c:v>0.56504511833190896</c:v>
                </c:pt>
                <c:pt idx="446">
                  <c:v>0.56404513120651201</c:v>
                </c:pt>
                <c:pt idx="447">
                  <c:v>0.56306743621826205</c:v>
                </c:pt>
                <c:pt idx="448">
                  <c:v>0.56202930212020896</c:v>
                </c:pt>
                <c:pt idx="449">
                  <c:v>0.56110775470733598</c:v>
                </c:pt>
                <c:pt idx="450">
                  <c:v>0.56002181768417403</c:v>
                </c:pt>
                <c:pt idx="451">
                  <c:v>0.55903881788253795</c:v>
                </c:pt>
                <c:pt idx="452">
                  <c:v>0.55806642770767201</c:v>
                </c:pt>
                <c:pt idx="453">
                  <c:v>0.55699539184570301</c:v>
                </c:pt>
                <c:pt idx="454">
                  <c:v>0.55606752634048495</c:v>
                </c:pt>
                <c:pt idx="455">
                  <c:v>0.55508667230606101</c:v>
                </c:pt>
                <c:pt idx="456">
                  <c:v>0.554027259349823</c:v>
                </c:pt>
                <c:pt idx="457">
                  <c:v>0.55309838056564298</c:v>
                </c:pt>
                <c:pt idx="458">
                  <c:v>0.55203902721404996</c:v>
                </c:pt>
                <c:pt idx="459">
                  <c:v>0.55103051662445102</c:v>
                </c:pt>
                <c:pt idx="460">
                  <c:v>0.55007922649383501</c:v>
                </c:pt>
                <c:pt idx="461">
                  <c:v>0.54902738332748402</c:v>
                </c:pt>
                <c:pt idx="462">
                  <c:v>0.54806661605835005</c:v>
                </c:pt>
                <c:pt idx="463">
                  <c:v>0.54706561565399203</c:v>
                </c:pt>
                <c:pt idx="464">
                  <c:v>0.54603379964828502</c:v>
                </c:pt>
                <c:pt idx="465">
                  <c:v>0.54509848356246904</c:v>
                </c:pt>
                <c:pt idx="466">
                  <c:v>0.54406559467315696</c:v>
                </c:pt>
                <c:pt idx="467">
                  <c:v>0.54308360815048196</c:v>
                </c:pt>
                <c:pt idx="468">
                  <c:v>0.54206240177154497</c:v>
                </c:pt>
                <c:pt idx="469">
                  <c:v>0.54101580381393399</c:v>
                </c:pt>
                <c:pt idx="470">
                  <c:v>0.54013985395431496</c:v>
                </c:pt>
                <c:pt idx="471">
                  <c:v>0.53903597593307495</c:v>
                </c:pt>
                <c:pt idx="472">
                  <c:v>0.53805714845657304</c:v>
                </c:pt>
                <c:pt idx="473">
                  <c:v>0.53710603713989302</c:v>
                </c:pt>
                <c:pt idx="474">
                  <c:v>0.53604549169540405</c:v>
                </c:pt>
                <c:pt idx="475">
                  <c:v>0.53505295515060403</c:v>
                </c:pt>
                <c:pt idx="476">
                  <c:v>0.53396183252334595</c:v>
                </c:pt>
                <c:pt idx="477">
                  <c:v>0.53299683332443204</c:v>
                </c:pt>
                <c:pt idx="478">
                  <c:v>0.53210920095443703</c:v>
                </c:pt>
                <c:pt idx="479">
                  <c:v>0.53099370002746604</c:v>
                </c:pt>
                <c:pt idx="480">
                  <c:v>0.53003400564193703</c:v>
                </c:pt>
                <c:pt idx="481">
                  <c:v>0.52905416488647505</c:v>
                </c:pt>
                <c:pt idx="482">
                  <c:v>0.52802234888076804</c:v>
                </c:pt>
                <c:pt idx="483">
                  <c:v>0.52709335088729903</c:v>
                </c:pt>
                <c:pt idx="484">
                  <c:v>0.52606582641601596</c:v>
                </c:pt>
                <c:pt idx="485">
                  <c:v>0.52510190010070801</c:v>
                </c:pt>
                <c:pt idx="486">
                  <c:v>0.52408492565154996</c:v>
                </c:pt>
                <c:pt idx="487">
                  <c:v>0.52304685115814198</c:v>
                </c:pt>
                <c:pt idx="488">
                  <c:v>0.52204048633575395</c:v>
                </c:pt>
                <c:pt idx="489">
                  <c:v>0.52102768421173096</c:v>
                </c:pt>
                <c:pt idx="490">
                  <c:v>0.51998960971832298</c:v>
                </c:pt>
                <c:pt idx="491">
                  <c:v>0.51910626888275102</c:v>
                </c:pt>
                <c:pt idx="492">
                  <c:v>0.51800876855850198</c:v>
                </c:pt>
                <c:pt idx="493">
                  <c:v>0.51706701517105103</c:v>
                </c:pt>
                <c:pt idx="494">
                  <c:v>0.516029953956604</c:v>
                </c:pt>
                <c:pt idx="495">
                  <c:v>0.515039503574371</c:v>
                </c:pt>
                <c:pt idx="496">
                  <c:v>0.51412433385848999</c:v>
                </c:pt>
                <c:pt idx="497">
                  <c:v>0.51306074857711803</c:v>
                </c:pt>
                <c:pt idx="498">
                  <c:v>0.51202046871185303</c:v>
                </c:pt>
                <c:pt idx="499">
                  <c:v>0.51111376285553001</c:v>
                </c:pt>
                <c:pt idx="500">
                  <c:v>0.50855958461761497</c:v>
                </c:pt>
                <c:pt idx="501">
                  <c:v>0.50617325305938698</c:v>
                </c:pt>
                <c:pt idx="502">
                  <c:v>0.50502908229827903</c:v>
                </c:pt>
                <c:pt idx="503">
                  <c:v>0.50408524274826005</c:v>
                </c:pt>
                <c:pt idx="504">
                  <c:v>0.50305235385894798</c:v>
                </c:pt>
                <c:pt idx="505">
                  <c:v>0.50207358598709095</c:v>
                </c:pt>
                <c:pt idx="506">
                  <c:v>0.50106090307235696</c:v>
                </c:pt>
                <c:pt idx="507">
                  <c:v>0.50009274482727095</c:v>
                </c:pt>
                <c:pt idx="508">
                  <c:v>0.499030262231827</c:v>
                </c:pt>
                <c:pt idx="509">
                  <c:v>0.498070538043976</c:v>
                </c:pt>
                <c:pt idx="510">
                  <c:v>0.49699205160141002</c:v>
                </c:pt>
                <c:pt idx="511">
                  <c:v>0.49603876471519498</c:v>
                </c:pt>
                <c:pt idx="512">
                  <c:v>0.49506530165672302</c:v>
                </c:pt>
                <c:pt idx="513">
                  <c:v>0.494090735912323</c:v>
                </c:pt>
                <c:pt idx="514">
                  <c:v>0.49303141236305198</c:v>
                </c:pt>
                <c:pt idx="515">
                  <c:v>0.49206107854843101</c:v>
                </c:pt>
                <c:pt idx="516">
                  <c:v>0.49108764529228199</c:v>
                </c:pt>
                <c:pt idx="517">
                  <c:v>0.490016609430313</c:v>
                </c:pt>
                <c:pt idx="518">
                  <c:v>0.48903566598892201</c:v>
                </c:pt>
                <c:pt idx="519">
                  <c:v>0.48807707428932201</c:v>
                </c:pt>
                <c:pt idx="520">
                  <c:v>0.487049520015717</c:v>
                </c:pt>
                <c:pt idx="521">
                  <c:v>0.48610785603523299</c:v>
                </c:pt>
                <c:pt idx="522">
                  <c:v>0.48502197861671398</c:v>
                </c:pt>
                <c:pt idx="523">
                  <c:v>0.48405697941780101</c:v>
                </c:pt>
                <c:pt idx="524">
                  <c:v>0.483037889003754</c:v>
                </c:pt>
                <c:pt idx="525">
                  <c:v>0.48201143741607699</c:v>
                </c:pt>
                <c:pt idx="526">
                  <c:v>0.48109418153762801</c:v>
                </c:pt>
                <c:pt idx="527">
                  <c:v>0.48002523183822599</c:v>
                </c:pt>
                <c:pt idx="528">
                  <c:v>0.47906664013862599</c:v>
                </c:pt>
                <c:pt idx="529">
                  <c:v>0.47808465361595198</c:v>
                </c:pt>
                <c:pt idx="530">
                  <c:v>0.47704437375068698</c:v>
                </c:pt>
                <c:pt idx="531">
                  <c:v>0.47610592842102101</c:v>
                </c:pt>
                <c:pt idx="532">
                  <c:v>0.47501793503761303</c:v>
                </c:pt>
                <c:pt idx="533">
                  <c:v>0.47407621145248402</c:v>
                </c:pt>
                <c:pt idx="534">
                  <c:v>0.47305929660797102</c:v>
                </c:pt>
                <c:pt idx="535">
                  <c:v>0.47207418084144598</c:v>
                </c:pt>
                <c:pt idx="536">
                  <c:v>0.47103914618492099</c:v>
                </c:pt>
                <c:pt idx="537">
                  <c:v>0.47000420093536399</c:v>
                </c:pt>
                <c:pt idx="538">
                  <c:v>0.469081610441208</c:v>
                </c:pt>
                <c:pt idx="539">
                  <c:v>0.46806678175926197</c:v>
                </c:pt>
                <c:pt idx="540">
                  <c:v>0.46709010004997298</c:v>
                </c:pt>
                <c:pt idx="541">
                  <c:v>0.46610924601554898</c:v>
                </c:pt>
                <c:pt idx="542">
                  <c:v>0.46504345536232</c:v>
                </c:pt>
                <c:pt idx="543">
                  <c:v>0.46411773562431302</c:v>
                </c:pt>
                <c:pt idx="544">
                  <c:v>0.46301701664924599</c:v>
                </c:pt>
                <c:pt idx="545">
                  <c:v>0.46211883425712602</c:v>
                </c:pt>
                <c:pt idx="546">
                  <c:v>0.46107006072998002</c:v>
                </c:pt>
                <c:pt idx="547">
                  <c:v>0.45999377965927102</c:v>
                </c:pt>
                <c:pt idx="548">
                  <c:v>0.45905417203903198</c:v>
                </c:pt>
                <c:pt idx="549">
                  <c:v>0.45806375145912198</c:v>
                </c:pt>
                <c:pt idx="550">
                  <c:v>0.456975758075714</c:v>
                </c:pt>
                <c:pt idx="551">
                  <c:v>0.45608180761337302</c:v>
                </c:pt>
                <c:pt idx="552">
                  <c:v>0.45495247840881298</c:v>
                </c:pt>
                <c:pt idx="553">
                  <c:v>0.45403516292571999</c:v>
                </c:pt>
                <c:pt idx="554">
                  <c:v>0.45306482911109902</c:v>
                </c:pt>
                <c:pt idx="555">
                  <c:v>0.451983273029327</c:v>
                </c:pt>
                <c:pt idx="556">
                  <c:v>0.45103946328163103</c:v>
                </c:pt>
                <c:pt idx="557">
                  <c:v>0.45000025629997298</c:v>
                </c:pt>
                <c:pt idx="558">
                  <c:v>0.449038416147232</c:v>
                </c:pt>
                <c:pt idx="559">
                  <c:v>0.448052197694778</c:v>
                </c:pt>
                <c:pt idx="560">
                  <c:v>0.44701510667800898</c:v>
                </c:pt>
                <c:pt idx="561">
                  <c:v>0.446071326732635</c:v>
                </c:pt>
                <c:pt idx="562">
                  <c:v>0.445000320672989</c:v>
                </c:pt>
                <c:pt idx="563">
                  <c:v>0.44403743743896501</c:v>
                </c:pt>
                <c:pt idx="564">
                  <c:v>0.44309046864509599</c:v>
                </c:pt>
                <c:pt idx="565">
                  <c:v>0.44202369451522799</c:v>
                </c:pt>
                <c:pt idx="566">
                  <c:v>0.44104915857315102</c:v>
                </c:pt>
                <c:pt idx="567">
                  <c:v>0.44002372026443498</c:v>
                </c:pt>
                <c:pt idx="568">
                  <c:v>0.43896538019180298</c:v>
                </c:pt>
                <c:pt idx="569">
                  <c:v>0.43809056282043501</c:v>
                </c:pt>
                <c:pt idx="570">
                  <c:v>0.43700045347213701</c:v>
                </c:pt>
                <c:pt idx="571">
                  <c:v>0.43602061271667503</c:v>
                </c:pt>
                <c:pt idx="572">
                  <c:v>0.43504923582076999</c:v>
                </c:pt>
                <c:pt idx="573">
                  <c:v>0.43403118848800698</c:v>
                </c:pt>
                <c:pt idx="574">
                  <c:v>0.433051377534866</c:v>
                </c:pt>
                <c:pt idx="575">
                  <c:v>0.43203336000442499</c:v>
                </c:pt>
                <c:pt idx="576">
                  <c:v>0.43098354339599598</c:v>
                </c:pt>
                <c:pt idx="577">
                  <c:v>0.43010553717613198</c:v>
                </c:pt>
                <c:pt idx="578">
                  <c:v>0.42903658747673001</c:v>
                </c:pt>
                <c:pt idx="579">
                  <c:v>0.42804828286170998</c:v>
                </c:pt>
                <c:pt idx="580">
                  <c:v>0.42706313729286199</c:v>
                </c:pt>
                <c:pt idx="581">
                  <c:v>0.42598894238472002</c:v>
                </c:pt>
                <c:pt idx="582">
                  <c:v>0.42505365610122697</c:v>
                </c:pt>
                <c:pt idx="583">
                  <c:v>0.42401653528213501</c:v>
                </c:pt>
                <c:pt idx="584">
                  <c:v>0.42304837703704801</c:v>
                </c:pt>
                <c:pt idx="585">
                  <c:v>0.42211309075355502</c:v>
                </c:pt>
                <c:pt idx="586">
                  <c:v>0.42096993327140803</c:v>
                </c:pt>
                <c:pt idx="587">
                  <c:v>0.42008447647094699</c:v>
                </c:pt>
                <c:pt idx="588">
                  <c:v>0.41903251409530601</c:v>
                </c:pt>
                <c:pt idx="589">
                  <c:v>0.418018788099289</c:v>
                </c:pt>
                <c:pt idx="590">
                  <c:v>0.41705906391143799</c:v>
                </c:pt>
                <c:pt idx="591">
                  <c:v>0.41603258252143899</c:v>
                </c:pt>
                <c:pt idx="592">
                  <c:v>0.415020942687988</c:v>
                </c:pt>
                <c:pt idx="593">
                  <c:v>0.41404110193252602</c:v>
                </c:pt>
                <c:pt idx="594">
                  <c:v>0.413040071725845</c:v>
                </c:pt>
                <c:pt idx="595">
                  <c:v>0.41203370690345797</c:v>
                </c:pt>
                <c:pt idx="596">
                  <c:v>0.41099765896797202</c:v>
                </c:pt>
                <c:pt idx="597">
                  <c:v>0.41005814075469998</c:v>
                </c:pt>
                <c:pt idx="598">
                  <c:v>0.40905177593231201</c:v>
                </c:pt>
                <c:pt idx="599">
                  <c:v>0.40805178880691501</c:v>
                </c:pt>
                <c:pt idx="600">
                  <c:v>0.40709531307220498</c:v>
                </c:pt>
                <c:pt idx="601">
                  <c:v>0.406003057956696</c:v>
                </c:pt>
                <c:pt idx="602">
                  <c:v>0.40505400300025901</c:v>
                </c:pt>
                <c:pt idx="603">
                  <c:v>0.40409216284751898</c:v>
                </c:pt>
                <c:pt idx="604">
                  <c:v>0.40300521254539501</c:v>
                </c:pt>
                <c:pt idx="605">
                  <c:v>0.40208053588867199</c:v>
                </c:pt>
                <c:pt idx="606">
                  <c:v>0.40099149942398099</c:v>
                </c:pt>
                <c:pt idx="607">
                  <c:v>0.398565232753754</c:v>
                </c:pt>
                <c:pt idx="608">
                  <c:v>0.39604136347770702</c:v>
                </c:pt>
                <c:pt idx="609">
                  <c:v>0.39499580860137901</c:v>
                </c:pt>
                <c:pt idx="610">
                  <c:v>0.39405521750450101</c:v>
                </c:pt>
                <c:pt idx="611">
                  <c:v>0.393019169569016</c:v>
                </c:pt>
                <c:pt idx="612">
                  <c:v>0.39201176166534402</c:v>
                </c:pt>
                <c:pt idx="613">
                  <c:v>0.39105418324470498</c:v>
                </c:pt>
                <c:pt idx="614">
                  <c:v>0.39002132415771501</c:v>
                </c:pt>
                <c:pt idx="615">
                  <c:v>0.38902878761291498</c:v>
                </c:pt>
                <c:pt idx="616">
                  <c:v>0.38805529475212103</c:v>
                </c:pt>
                <c:pt idx="617">
                  <c:v>0.387012898921967</c:v>
                </c:pt>
                <c:pt idx="618">
                  <c:v>0.38610410690307601</c:v>
                </c:pt>
                <c:pt idx="619">
                  <c:v>0.38505637645721402</c:v>
                </c:pt>
                <c:pt idx="620">
                  <c:v>0.38400763273239102</c:v>
                </c:pt>
                <c:pt idx="621">
                  <c:v>0.383096754550934</c:v>
                </c:pt>
                <c:pt idx="622">
                  <c:v>0.38198116421699502</c:v>
                </c:pt>
                <c:pt idx="623">
                  <c:v>0.38105323910713201</c:v>
                </c:pt>
                <c:pt idx="624">
                  <c:v>0.38005012273788502</c:v>
                </c:pt>
                <c:pt idx="625">
                  <c:v>0.37897804379463201</c:v>
                </c:pt>
                <c:pt idx="626">
                  <c:v>0.37806391716003401</c:v>
                </c:pt>
                <c:pt idx="627">
                  <c:v>0.37696641683578502</c:v>
                </c:pt>
                <c:pt idx="628">
                  <c:v>0.37606179714202898</c:v>
                </c:pt>
                <c:pt idx="629">
                  <c:v>0.37504065036773698</c:v>
                </c:pt>
                <c:pt idx="630">
                  <c:v>0.373974919319153</c:v>
                </c:pt>
                <c:pt idx="631">
                  <c:v>0.37305551767349199</c:v>
                </c:pt>
                <c:pt idx="632">
                  <c:v>0.371989786624908</c:v>
                </c:pt>
                <c:pt idx="633">
                  <c:v>0.37104701995849598</c:v>
                </c:pt>
                <c:pt idx="634">
                  <c:v>0.37007039785385099</c:v>
                </c:pt>
                <c:pt idx="635">
                  <c:v>0.36899724602699302</c:v>
                </c:pt>
                <c:pt idx="636">
                  <c:v>0.36801102757453902</c:v>
                </c:pt>
                <c:pt idx="637">
                  <c:v>0.36703652143478399</c:v>
                </c:pt>
                <c:pt idx="638">
                  <c:v>0.36601424217224099</c:v>
                </c:pt>
                <c:pt idx="639">
                  <c:v>0.36506408452987699</c:v>
                </c:pt>
                <c:pt idx="640">
                  <c:v>0.36400052905082703</c:v>
                </c:pt>
                <c:pt idx="641">
                  <c:v>0.36306729912757901</c:v>
                </c:pt>
                <c:pt idx="642">
                  <c:v>0.36205670237541199</c:v>
                </c:pt>
                <c:pt idx="643">
                  <c:v>0.36102172732353199</c:v>
                </c:pt>
                <c:pt idx="644">
                  <c:v>0.36005356907844499</c:v>
                </c:pt>
                <c:pt idx="645">
                  <c:v>0.35898894071579002</c:v>
                </c:pt>
                <c:pt idx="646">
                  <c:v>0.35806846618652299</c:v>
                </c:pt>
                <c:pt idx="647">
                  <c:v>0.35706102848053001</c:v>
                </c:pt>
                <c:pt idx="648">
                  <c:v>0.35603871941566501</c:v>
                </c:pt>
                <c:pt idx="649">
                  <c:v>0.35501250624656699</c:v>
                </c:pt>
                <c:pt idx="650">
                  <c:v>0.354062139987946</c:v>
                </c:pt>
                <c:pt idx="651">
                  <c:v>0.35301020741462702</c:v>
                </c:pt>
                <c:pt idx="652">
                  <c:v>0.35199642181396501</c:v>
                </c:pt>
                <c:pt idx="653">
                  <c:v>0.35103246569633501</c:v>
                </c:pt>
                <c:pt idx="654">
                  <c:v>0.35000705718994102</c:v>
                </c:pt>
                <c:pt idx="655">
                  <c:v>0.34906330704688998</c:v>
                </c:pt>
                <c:pt idx="656">
                  <c:v>0.34803256392478898</c:v>
                </c:pt>
                <c:pt idx="657">
                  <c:v>0.34699755907058699</c:v>
                </c:pt>
                <c:pt idx="658">
                  <c:v>0.34611210227012601</c:v>
                </c:pt>
                <c:pt idx="659">
                  <c:v>0.34504956007003801</c:v>
                </c:pt>
                <c:pt idx="660">
                  <c:v>0.34403792023658802</c:v>
                </c:pt>
                <c:pt idx="661">
                  <c:v>0.343081414699554</c:v>
                </c:pt>
                <c:pt idx="662">
                  <c:v>0.34204855561256398</c:v>
                </c:pt>
                <c:pt idx="663">
                  <c:v>0.34101250767707803</c:v>
                </c:pt>
                <c:pt idx="664">
                  <c:v>0.33999237418174699</c:v>
                </c:pt>
                <c:pt idx="665">
                  <c:v>0.33903586864471402</c:v>
                </c:pt>
                <c:pt idx="666">
                  <c:v>0.33804437518119801</c:v>
                </c:pt>
                <c:pt idx="667">
                  <c:v>0.33701044321060197</c:v>
                </c:pt>
                <c:pt idx="668">
                  <c:v>0.33605077862739602</c:v>
                </c:pt>
                <c:pt idx="669">
                  <c:v>0.33503276109695401</c:v>
                </c:pt>
                <c:pt idx="670">
                  <c:v>0.33395853638648998</c:v>
                </c:pt>
                <c:pt idx="671">
                  <c:v>0.33304235339164701</c:v>
                </c:pt>
                <c:pt idx="672">
                  <c:v>0.33201161026954701</c:v>
                </c:pt>
                <c:pt idx="673">
                  <c:v>0.33104446530342102</c:v>
                </c:pt>
                <c:pt idx="674">
                  <c:v>0.33006677031517001</c:v>
                </c:pt>
                <c:pt idx="675">
                  <c:v>0.32900846004486101</c:v>
                </c:pt>
                <c:pt idx="676">
                  <c:v>0.32808378338813798</c:v>
                </c:pt>
                <c:pt idx="677">
                  <c:v>0.32705515623092701</c:v>
                </c:pt>
                <c:pt idx="678">
                  <c:v>0.32602652907371499</c:v>
                </c:pt>
                <c:pt idx="679">
                  <c:v>0.32506367564201399</c:v>
                </c:pt>
                <c:pt idx="680">
                  <c:v>0.32402339577674899</c:v>
                </c:pt>
                <c:pt idx="681">
                  <c:v>0.32304355502128601</c:v>
                </c:pt>
                <c:pt idx="682">
                  <c:v>0.32205206155777</c:v>
                </c:pt>
                <c:pt idx="683">
                  <c:v>0.32101178169250499</c:v>
                </c:pt>
                <c:pt idx="684">
                  <c:v>0.31997999548911998</c:v>
                </c:pt>
                <c:pt idx="685">
                  <c:v>0.31905102729797402</c:v>
                </c:pt>
                <c:pt idx="686">
                  <c:v>0.31800758838653598</c:v>
                </c:pt>
                <c:pt idx="687">
                  <c:v>0.317073374986649</c:v>
                </c:pt>
                <c:pt idx="688">
                  <c:v>0.316019296646118</c:v>
                </c:pt>
                <c:pt idx="689">
                  <c:v>0.31502673029899603</c:v>
                </c:pt>
                <c:pt idx="690">
                  <c:v>0.31403520703315702</c:v>
                </c:pt>
                <c:pt idx="691">
                  <c:v>0.312989622354507</c:v>
                </c:pt>
                <c:pt idx="692">
                  <c:v>0.31202468276023898</c:v>
                </c:pt>
                <c:pt idx="693">
                  <c:v>0.31107026338577298</c:v>
                </c:pt>
                <c:pt idx="694">
                  <c:v>0.31001937389373802</c:v>
                </c:pt>
                <c:pt idx="695">
                  <c:v>0.30905759334564198</c:v>
                </c:pt>
                <c:pt idx="696">
                  <c:v>0.30803638696670499</c:v>
                </c:pt>
                <c:pt idx="697">
                  <c:v>0.307037442922592</c:v>
                </c:pt>
                <c:pt idx="698">
                  <c:v>0.30608835816383401</c:v>
                </c:pt>
                <c:pt idx="699">
                  <c:v>0.30503115057945301</c:v>
                </c:pt>
                <c:pt idx="700">
                  <c:v>0.304066091775894</c:v>
                </c:pt>
                <c:pt idx="701">
                  <c:v>0.30304175615310702</c:v>
                </c:pt>
                <c:pt idx="702">
                  <c:v>0.30205342173576399</c:v>
                </c:pt>
                <c:pt idx="703">
                  <c:v>0.30105769634246798</c:v>
                </c:pt>
                <c:pt idx="704">
                  <c:v>0.30001741647720298</c:v>
                </c:pt>
                <c:pt idx="705">
                  <c:v>0.29906299710273698</c:v>
                </c:pt>
                <c:pt idx="706">
                  <c:v>0.298087418079376</c:v>
                </c:pt>
                <c:pt idx="707">
                  <c:v>0.29700896143913302</c:v>
                </c:pt>
                <c:pt idx="708">
                  <c:v>0.29609379172325101</c:v>
                </c:pt>
                <c:pt idx="709">
                  <c:v>0.29500690102577198</c:v>
                </c:pt>
                <c:pt idx="710">
                  <c:v>0.29408639669418302</c:v>
                </c:pt>
                <c:pt idx="711">
                  <c:v>0.29304826259612998</c:v>
                </c:pt>
                <c:pt idx="712">
                  <c:v>0.29205989837646501</c:v>
                </c:pt>
                <c:pt idx="713">
                  <c:v>0.29106521606445301</c:v>
                </c:pt>
                <c:pt idx="714">
                  <c:v>0.29001331329345698</c:v>
                </c:pt>
                <c:pt idx="715">
                  <c:v>0.28901967406272899</c:v>
                </c:pt>
                <c:pt idx="716">
                  <c:v>0.288088649511337</c:v>
                </c:pt>
                <c:pt idx="717">
                  <c:v>0.28701546788215598</c:v>
                </c:pt>
                <c:pt idx="718">
                  <c:v>0.28608122467994701</c:v>
                </c:pt>
                <c:pt idx="719">
                  <c:v>0.28503245115280201</c:v>
                </c:pt>
                <c:pt idx="720">
                  <c:v>0.28402185440063499</c:v>
                </c:pt>
                <c:pt idx="721">
                  <c:v>0.28310352563857999</c:v>
                </c:pt>
                <c:pt idx="722">
                  <c:v>0.28204733133316001</c:v>
                </c:pt>
                <c:pt idx="723">
                  <c:v>0.28108447790145902</c:v>
                </c:pt>
                <c:pt idx="724">
                  <c:v>0.28005266189575201</c:v>
                </c:pt>
                <c:pt idx="725">
                  <c:v>0.279056966304779</c:v>
                </c:pt>
                <c:pt idx="726">
                  <c:v>0.278070747852325</c:v>
                </c:pt>
                <c:pt idx="727">
                  <c:v>0.27700078487396201</c:v>
                </c:pt>
                <c:pt idx="728">
                  <c:v>0.27604639530181901</c:v>
                </c:pt>
                <c:pt idx="729">
                  <c:v>0.27510261535644498</c:v>
                </c:pt>
                <c:pt idx="730">
                  <c:v>0.27403262257576</c:v>
                </c:pt>
                <c:pt idx="731">
                  <c:v>0.27308356761932401</c:v>
                </c:pt>
                <c:pt idx="732">
                  <c:v>0.27207297086715698</c:v>
                </c:pt>
                <c:pt idx="733">
                  <c:v>0.271025270223618</c:v>
                </c:pt>
                <c:pt idx="734">
                  <c:v>0.27011010050773598</c:v>
                </c:pt>
                <c:pt idx="735">
                  <c:v>0.26895213127136203</c:v>
                </c:pt>
                <c:pt idx="736">
                  <c:v>0.26807302236557001</c:v>
                </c:pt>
                <c:pt idx="737">
                  <c:v>0.26707199215888999</c:v>
                </c:pt>
                <c:pt idx="738">
                  <c:v>0.26602748036384599</c:v>
                </c:pt>
                <c:pt idx="739">
                  <c:v>0.26505717635154702</c:v>
                </c:pt>
                <c:pt idx="740">
                  <c:v>0.26402854919433599</c:v>
                </c:pt>
                <c:pt idx="741">
                  <c:v>0.26303917169570901</c:v>
                </c:pt>
                <c:pt idx="742">
                  <c:v>0.26210492849349998</c:v>
                </c:pt>
                <c:pt idx="743">
                  <c:v>0.26098191738128701</c:v>
                </c:pt>
                <c:pt idx="744">
                  <c:v>0.26005616784095797</c:v>
                </c:pt>
                <c:pt idx="745">
                  <c:v>0.25908693671226501</c:v>
                </c:pt>
                <c:pt idx="746">
                  <c:v>0.25801166892051702</c:v>
                </c:pt>
                <c:pt idx="747">
                  <c:v>0.25709229707717901</c:v>
                </c:pt>
                <c:pt idx="748">
                  <c:v>0.256028681993484</c:v>
                </c:pt>
                <c:pt idx="749">
                  <c:v>0.25505733489990201</c:v>
                </c:pt>
                <c:pt idx="750">
                  <c:v>0.25406900048255898</c:v>
                </c:pt>
                <c:pt idx="751">
                  <c:v>0.25303295254707298</c:v>
                </c:pt>
                <c:pt idx="752">
                  <c:v>0.25207749009132402</c:v>
                </c:pt>
                <c:pt idx="753">
                  <c:v>0.25104147195816001</c:v>
                </c:pt>
                <c:pt idx="754">
                  <c:v>0.25000649690628102</c:v>
                </c:pt>
                <c:pt idx="755">
                  <c:v>0.249097719788551</c:v>
                </c:pt>
                <c:pt idx="756">
                  <c:v>0.24804367125034299</c:v>
                </c:pt>
                <c:pt idx="757">
                  <c:v>0.24707017838954901</c:v>
                </c:pt>
                <c:pt idx="758">
                  <c:v>0.24610199034214</c:v>
                </c:pt>
                <c:pt idx="759">
                  <c:v>0.24500444531440699</c:v>
                </c:pt>
                <c:pt idx="760">
                  <c:v>0.24405853450298301</c:v>
                </c:pt>
                <c:pt idx="761">
                  <c:v>0.24310415983200101</c:v>
                </c:pt>
                <c:pt idx="762">
                  <c:v>0.24201510846614799</c:v>
                </c:pt>
                <c:pt idx="763">
                  <c:v>0.24111059308052099</c:v>
                </c:pt>
                <c:pt idx="764">
                  <c:v>0.240023642778397</c:v>
                </c:pt>
                <c:pt idx="765">
                  <c:v>0.23901726305484799</c:v>
                </c:pt>
                <c:pt idx="766">
                  <c:v>0.23807880282402</c:v>
                </c:pt>
                <c:pt idx="767">
                  <c:v>0.23702900111675301</c:v>
                </c:pt>
                <c:pt idx="768">
                  <c:v>0.23603217303752899</c:v>
                </c:pt>
                <c:pt idx="769">
                  <c:v>0.23507674038410201</c:v>
                </c:pt>
                <c:pt idx="770">
                  <c:v>0.23404178023338301</c:v>
                </c:pt>
                <c:pt idx="771">
                  <c:v>0.23308950662612901</c:v>
                </c:pt>
                <c:pt idx="772">
                  <c:v>0.23206087946891801</c:v>
                </c:pt>
                <c:pt idx="773">
                  <c:v>0.23106619715690599</c:v>
                </c:pt>
                <c:pt idx="774">
                  <c:v>0.23010228574276001</c:v>
                </c:pt>
                <c:pt idx="775">
                  <c:v>0.22902168333530401</c:v>
                </c:pt>
                <c:pt idx="776">
                  <c:v>0.22808744013309501</c:v>
                </c:pt>
                <c:pt idx="777">
                  <c:v>0.22703443467616999</c:v>
                </c:pt>
                <c:pt idx="778">
                  <c:v>0.22602172195911399</c:v>
                </c:pt>
                <c:pt idx="779">
                  <c:v>0.22506840527057601</c:v>
                </c:pt>
                <c:pt idx="780">
                  <c:v>0.22405146062374101</c:v>
                </c:pt>
                <c:pt idx="781">
                  <c:v>0.22301328182220501</c:v>
                </c:pt>
                <c:pt idx="782">
                  <c:v>0.22211828827857999</c:v>
                </c:pt>
                <c:pt idx="783">
                  <c:v>0.221022844314575</c:v>
                </c:pt>
                <c:pt idx="784">
                  <c:v>0.22007377445697801</c:v>
                </c:pt>
                <c:pt idx="785">
                  <c:v>0.21902924776077301</c:v>
                </c:pt>
                <c:pt idx="786">
                  <c:v>0.21802608668804199</c:v>
                </c:pt>
                <c:pt idx="787">
                  <c:v>0.217113047838211</c:v>
                </c:pt>
                <c:pt idx="788">
                  <c:v>0.216032490134239</c:v>
                </c:pt>
                <c:pt idx="789">
                  <c:v>0.215060070157051</c:v>
                </c:pt>
                <c:pt idx="790">
                  <c:v>0.21407704055309301</c:v>
                </c:pt>
                <c:pt idx="791">
                  <c:v>0.213033586740494</c:v>
                </c:pt>
                <c:pt idx="792">
                  <c:v>0.212092995643616</c:v>
                </c:pt>
                <c:pt idx="793">
                  <c:v>0.210996493697166</c:v>
                </c:pt>
                <c:pt idx="794">
                  <c:v>0.21007499098777799</c:v>
                </c:pt>
                <c:pt idx="795">
                  <c:v>0.20907078683376301</c:v>
                </c:pt>
                <c:pt idx="796">
                  <c:v>0.208025187253952</c:v>
                </c:pt>
                <c:pt idx="797">
                  <c:v>0.20709624886512801</c:v>
                </c:pt>
                <c:pt idx="798">
                  <c:v>0.20600296556949599</c:v>
                </c:pt>
                <c:pt idx="799">
                  <c:v>0.20504112541675601</c:v>
                </c:pt>
                <c:pt idx="800">
                  <c:v>0.204077214002609</c:v>
                </c:pt>
                <c:pt idx="801">
                  <c:v>0.203010424971581</c:v>
                </c:pt>
                <c:pt idx="802">
                  <c:v>0.20211541652679399</c:v>
                </c:pt>
                <c:pt idx="803">
                  <c:v>0.20102317631244701</c:v>
                </c:pt>
                <c:pt idx="804">
                  <c:v>0.20005288720130901</c:v>
                </c:pt>
                <c:pt idx="805">
                  <c:v>0.19905820488929701</c:v>
                </c:pt>
                <c:pt idx="806">
                  <c:v>0.198030650615692</c:v>
                </c:pt>
                <c:pt idx="807">
                  <c:v>0.197053998708725</c:v>
                </c:pt>
                <c:pt idx="808">
                  <c:v>0.196017950773239</c:v>
                </c:pt>
                <c:pt idx="809">
                  <c:v>0.195023283362389</c:v>
                </c:pt>
                <c:pt idx="810">
                  <c:v>0.19405722618103</c:v>
                </c:pt>
                <c:pt idx="811">
                  <c:v>0.19305193424224901</c:v>
                </c:pt>
                <c:pt idx="812">
                  <c:v>0.19204135239124301</c:v>
                </c:pt>
                <c:pt idx="813">
                  <c:v>0.19107106328010601</c:v>
                </c:pt>
                <c:pt idx="814">
                  <c:v>0.190039247274399</c:v>
                </c:pt>
                <c:pt idx="815">
                  <c:v>0.18907426297664601</c:v>
                </c:pt>
                <c:pt idx="816">
                  <c:v>0.18801914155483199</c:v>
                </c:pt>
                <c:pt idx="817">
                  <c:v>0.187065795063972</c:v>
                </c:pt>
                <c:pt idx="818">
                  <c:v>0.186079621315002</c:v>
                </c:pt>
                <c:pt idx="819">
                  <c:v>0.185026600956917</c:v>
                </c:pt>
                <c:pt idx="820">
                  <c:v>0.18407328426837899</c:v>
                </c:pt>
                <c:pt idx="821">
                  <c:v>0.183013916015625</c:v>
                </c:pt>
                <c:pt idx="822">
                  <c:v>0.18206270039081601</c:v>
                </c:pt>
                <c:pt idx="823">
                  <c:v>0.18105211853980999</c:v>
                </c:pt>
                <c:pt idx="824">
                  <c:v>0.18001925945281999</c:v>
                </c:pt>
                <c:pt idx="825">
                  <c:v>0.179058507084846</c:v>
                </c:pt>
                <c:pt idx="826">
                  <c:v>0.178011864423752</c:v>
                </c:pt>
                <c:pt idx="827">
                  <c:v>0.177021414041519</c:v>
                </c:pt>
                <c:pt idx="828">
                  <c:v>0.17605960369110099</c:v>
                </c:pt>
                <c:pt idx="829">
                  <c:v>0.17502993345260601</c:v>
                </c:pt>
                <c:pt idx="830">
                  <c:v>0.17408084869384799</c:v>
                </c:pt>
                <c:pt idx="831">
                  <c:v>0.173023596405983</c:v>
                </c:pt>
                <c:pt idx="832">
                  <c:v>0.17207133769989</c:v>
                </c:pt>
                <c:pt idx="833">
                  <c:v>0.17108407616615301</c:v>
                </c:pt>
                <c:pt idx="834">
                  <c:v>0.170048013329506</c:v>
                </c:pt>
                <c:pt idx="835">
                  <c:v>0.16907879710197399</c:v>
                </c:pt>
                <c:pt idx="836">
                  <c:v>0.16804063320159901</c:v>
                </c:pt>
                <c:pt idx="837">
                  <c:v>0.16702368855476399</c:v>
                </c:pt>
                <c:pt idx="838">
                  <c:v>0.16609901189804099</c:v>
                </c:pt>
                <c:pt idx="839">
                  <c:v>0.16502901911735501</c:v>
                </c:pt>
                <c:pt idx="840">
                  <c:v>0.16406403481960299</c:v>
                </c:pt>
                <c:pt idx="841">
                  <c:v>0.163101181387901</c:v>
                </c:pt>
                <c:pt idx="842">
                  <c:v>0.16200575232505801</c:v>
                </c:pt>
                <c:pt idx="843">
                  <c:v>0.16108316183090199</c:v>
                </c:pt>
                <c:pt idx="844">
                  <c:v>0.16005879640579199</c:v>
                </c:pt>
                <c:pt idx="845">
                  <c:v>0.159135177731514</c:v>
                </c:pt>
                <c:pt idx="846">
                  <c:v>0.15804186463355999</c:v>
                </c:pt>
                <c:pt idx="847">
                  <c:v>0.15700581669807401</c:v>
                </c:pt>
                <c:pt idx="848">
                  <c:v>0.156118243932724</c:v>
                </c:pt>
                <c:pt idx="849">
                  <c:v>0.155053570866585</c:v>
                </c:pt>
                <c:pt idx="850">
                  <c:v>0.154085412621498</c:v>
                </c:pt>
                <c:pt idx="851">
                  <c:v>0.15306420624256101</c:v>
                </c:pt>
                <c:pt idx="852">
                  <c:v>0.15204088389873499</c:v>
                </c:pt>
                <c:pt idx="853">
                  <c:v>0.15107908844947801</c:v>
                </c:pt>
                <c:pt idx="854">
                  <c:v>0.15003882348537401</c:v>
                </c:pt>
                <c:pt idx="855">
                  <c:v>0.14906214177608501</c:v>
                </c:pt>
                <c:pt idx="856">
                  <c:v>0.14809186756610901</c:v>
                </c:pt>
                <c:pt idx="857">
                  <c:v>0.14700810611248</c:v>
                </c:pt>
                <c:pt idx="858">
                  <c:v>0.14606431126594499</c:v>
                </c:pt>
                <c:pt idx="859">
                  <c:v>0.14503358304500599</c:v>
                </c:pt>
                <c:pt idx="860">
                  <c:v>0.14405374228954301</c:v>
                </c:pt>
                <c:pt idx="861">
                  <c:v>0.14308875799179099</c:v>
                </c:pt>
                <c:pt idx="862">
                  <c:v>0.14204317331314101</c:v>
                </c:pt>
                <c:pt idx="863">
                  <c:v>0.14109301567077601</c:v>
                </c:pt>
                <c:pt idx="864">
                  <c:v>0.140072897076607</c:v>
                </c:pt>
                <c:pt idx="865">
                  <c:v>0.139064431190491</c:v>
                </c:pt>
                <c:pt idx="866">
                  <c:v>0.13807928562164301</c:v>
                </c:pt>
                <c:pt idx="867">
                  <c:v>0.13700084388256101</c:v>
                </c:pt>
                <c:pt idx="868">
                  <c:v>0.13610477745533001</c:v>
                </c:pt>
                <c:pt idx="869">
                  <c:v>0.13509948551654799</c:v>
                </c:pt>
                <c:pt idx="870">
                  <c:v>0.13404753804206801</c:v>
                </c:pt>
                <c:pt idx="871">
                  <c:v>0.13307830691337599</c:v>
                </c:pt>
                <c:pt idx="872">
                  <c:v>0.13204650580883001</c:v>
                </c:pt>
                <c:pt idx="873">
                  <c:v>0.13106241822242701</c:v>
                </c:pt>
                <c:pt idx="874">
                  <c:v>0.130094259977341</c:v>
                </c:pt>
                <c:pt idx="875">
                  <c:v>0.128995642066002</c:v>
                </c:pt>
                <c:pt idx="876">
                  <c:v>0.12806035578250899</c:v>
                </c:pt>
                <c:pt idx="877">
                  <c:v>0.12704658508300801</c:v>
                </c:pt>
                <c:pt idx="878">
                  <c:v>0.12602750957012199</c:v>
                </c:pt>
                <c:pt idx="879">
                  <c:v>0.125058278441429</c:v>
                </c:pt>
                <c:pt idx="880">
                  <c:v>0.124016933143139</c:v>
                </c:pt>
                <c:pt idx="881">
                  <c:v>0.123075276613235</c:v>
                </c:pt>
                <c:pt idx="882">
                  <c:v>0.122056201100349</c:v>
                </c:pt>
                <c:pt idx="883">
                  <c:v>0.120987303555012</c:v>
                </c:pt>
                <c:pt idx="884">
                  <c:v>0.120091237127781</c:v>
                </c:pt>
                <c:pt idx="885">
                  <c:v>0.119059436023235</c:v>
                </c:pt>
                <c:pt idx="886">
                  <c:v>0.118048846721649</c:v>
                </c:pt>
                <c:pt idx="887">
                  <c:v>0.11705417186021801</c:v>
                </c:pt>
                <c:pt idx="888">
                  <c:v>0.11600857973098801</c:v>
                </c:pt>
                <c:pt idx="889">
                  <c:v>0.11511039733886699</c:v>
                </c:pt>
                <c:pt idx="890">
                  <c:v>0.114070110023022</c:v>
                </c:pt>
                <c:pt idx="891">
                  <c:v>0.112996965646744</c:v>
                </c:pt>
                <c:pt idx="892">
                  <c:v>0.112072266638279</c:v>
                </c:pt>
                <c:pt idx="893">
                  <c:v>0.111051075160503</c:v>
                </c:pt>
                <c:pt idx="894">
                  <c:v>0.110073365271091</c:v>
                </c:pt>
                <c:pt idx="895">
                  <c:v>0.109106250107288</c:v>
                </c:pt>
                <c:pt idx="896">
                  <c:v>0.10802249610424</c:v>
                </c:pt>
                <c:pt idx="897">
                  <c:v>0.107092492282391</c:v>
                </c:pt>
                <c:pt idx="898">
                  <c:v>0.106039486825466</c:v>
                </c:pt>
                <c:pt idx="899">
                  <c:v>0.105029962956905</c:v>
                </c:pt>
                <c:pt idx="900">
                  <c:v>0.104064978659153</c:v>
                </c:pt>
                <c:pt idx="901">
                  <c:v>0.10302575677633299</c:v>
                </c:pt>
                <c:pt idx="902">
                  <c:v>0.10203531384468099</c:v>
                </c:pt>
                <c:pt idx="903">
                  <c:v>0.101037442684174</c:v>
                </c:pt>
                <c:pt idx="904">
                  <c:v>0.100024729967117</c:v>
                </c:pt>
                <c:pt idx="905">
                  <c:v>9.9073529243469002E-2</c:v>
                </c:pt>
                <c:pt idx="906">
                  <c:v>9.8074607551097995E-2</c:v>
                </c:pt>
                <c:pt idx="907">
                  <c:v>9.7066134214400995E-2</c:v>
                </c:pt>
                <c:pt idx="908">
                  <c:v>9.6106447279453E-2</c:v>
                </c:pt>
                <c:pt idx="909">
                  <c:v>9.5031164586543995E-2</c:v>
                </c:pt>
                <c:pt idx="910">
                  <c:v>9.4069369137287001E-2</c:v>
                </c:pt>
                <c:pt idx="911">
                  <c:v>9.3074679374695005E-2</c:v>
                </c:pt>
                <c:pt idx="912">
                  <c:v>9.2054553329944999E-2</c:v>
                </c:pt>
                <c:pt idx="913">
                  <c:v>9.1043956577778001E-2</c:v>
                </c:pt>
                <c:pt idx="914">
                  <c:v>9.0056702494620999E-2</c:v>
                </c:pt>
                <c:pt idx="915">
                  <c:v>8.9006870985031003E-2</c:v>
                </c:pt>
                <c:pt idx="916">
                  <c:v>8.8083237409591994E-2</c:v>
                </c:pt>
                <c:pt idx="917">
                  <c:v>8.7089613080024997E-2</c:v>
                </c:pt>
                <c:pt idx="918">
                  <c:v>8.6000546813011003E-2</c:v>
                </c:pt>
                <c:pt idx="919">
                  <c:v>8.5061021149158006E-2</c:v>
                </c:pt>
                <c:pt idx="920">
                  <c:v>8.3985753357410001E-2</c:v>
                </c:pt>
                <c:pt idx="921">
                  <c:v>8.3057865500449995E-2</c:v>
                </c:pt>
                <c:pt idx="922">
                  <c:v>8.2100301980971999E-2</c:v>
                </c:pt>
                <c:pt idx="923">
                  <c:v>8.1010177731514005E-2</c:v>
                </c:pt>
                <c:pt idx="924">
                  <c:v>8.0057919025421004E-2</c:v>
                </c:pt>
                <c:pt idx="925">
                  <c:v>7.9091861844062999E-2</c:v>
                </c:pt>
                <c:pt idx="926">
                  <c:v>7.8040979802608004E-2</c:v>
                </c:pt>
                <c:pt idx="927">
                  <c:v>7.7115222811698997E-2</c:v>
                </c:pt>
                <c:pt idx="928">
                  <c:v>7.6092965900897994E-2</c:v>
                </c:pt>
                <c:pt idx="929">
                  <c:v>7.5032539665699005E-2</c:v>
                </c:pt>
                <c:pt idx="930">
                  <c:v>7.4070736765861997E-2</c:v>
                </c:pt>
                <c:pt idx="931">
                  <c:v>7.3066502809524994E-2</c:v>
                </c:pt>
                <c:pt idx="932">
                  <c:v>7.2067573666573001E-2</c:v>
                </c:pt>
                <c:pt idx="933">
                  <c:v>7.1117438375949998E-2</c:v>
                </c:pt>
                <c:pt idx="934">
                  <c:v>7.0042163133620994E-2</c:v>
                </c:pt>
                <c:pt idx="935">
                  <c:v>6.9053843617439006E-2</c:v>
                </c:pt>
                <c:pt idx="936">
                  <c:v>6.8099454045296007E-2</c:v>
                </c:pt>
                <c:pt idx="937">
                  <c:v>6.6990248858929E-2</c:v>
                </c:pt>
                <c:pt idx="938">
                  <c:v>6.6097363829612996E-2</c:v>
                </c:pt>
                <c:pt idx="939">
                  <c:v>6.5044358372688002E-2</c:v>
                </c:pt>
                <c:pt idx="940">
                  <c:v>6.4049676060677005E-2</c:v>
                </c:pt>
                <c:pt idx="941">
                  <c:v>6.3106961548327997E-2</c:v>
                </c:pt>
                <c:pt idx="942">
                  <c:v>6.2033805996179997E-2</c:v>
                </c:pt>
                <c:pt idx="943">
                  <c:v>6.1073049902916003E-2</c:v>
                </c:pt>
                <c:pt idx="944">
                  <c:v>6.0130331665277002E-2</c:v>
                </c:pt>
                <c:pt idx="945">
                  <c:v>5.9007335454225998E-2</c:v>
                </c:pt>
                <c:pt idx="946">
                  <c:v>5.8096431195736001E-2</c:v>
                </c:pt>
                <c:pt idx="947">
                  <c:v>5.7099625468253999E-2</c:v>
                </c:pt>
                <c:pt idx="948">
                  <c:v>5.6043442338705E-2</c:v>
                </c:pt>
                <c:pt idx="949">
                  <c:v>5.5077388882637003E-2</c:v>
                </c:pt>
                <c:pt idx="950">
                  <c:v>5.4031807929276997E-2</c:v>
                </c:pt>
                <c:pt idx="951">
                  <c:v>5.3088024258614003E-2</c:v>
                </c:pt>
                <c:pt idx="952">
                  <c:v>5.2088040858506997E-2</c:v>
                </c:pt>
                <c:pt idx="953">
                  <c:v>5.1044575870037003E-2</c:v>
                </c:pt>
                <c:pt idx="954">
                  <c:v>5.0087008625268999E-2</c:v>
                </c:pt>
                <c:pt idx="955">
                  <c:v>4.9091272056103002E-2</c:v>
                </c:pt>
                <c:pt idx="956">
                  <c:v>4.8066895455122001E-2</c:v>
                </c:pt>
                <c:pt idx="957">
                  <c:v>4.7141134738922001E-2</c:v>
                </c:pt>
                <c:pt idx="958">
                  <c:v>4.5996934175491E-2</c:v>
                </c:pt>
                <c:pt idx="959">
                  <c:v>4.5051034539938001E-2</c:v>
                </c:pt>
                <c:pt idx="960">
                  <c:v>4.4078618288040002E-2</c:v>
                </c:pt>
                <c:pt idx="961">
                  <c:v>4.3038334697484998E-2</c:v>
                </c:pt>
                <c:pt idx="962">
                  <c:v>4.2090311646461001E-2</c:v>
                </c:pt>
                <c:pt idx="963">
                  <c:v>4.1048973798751998E-2</c:v>
                </c:pt>
                <c:pt idx="964">
                  <c:v>4.005641490221E-2</c:v>
                </c:pt>
                <c:pt idx="965">
                  <c:v>3.9086122065782998E-2</c:v>
                </c:pt>
                <c:pt idx="966">
                  <c:v>3.8069169968366998E-2</c:v>
                </c:pt>
                <c:pt idx="967">
                  <c:v>3.7093576043844001E-2</c:v>
                </c:pt>
                <c:pt idx="968">
                  <c:v>3.6044809967278997E-2</c:v>
                </c:pt>
                <c:pt idx="969">
                  <c:v>3.5045884549618003E-2</c:v>
                </c:pt>
                <c:pt idx="970">
                  <c:v>3.4092564135790003E-2</c:v>
                </c:pt>
                <c:pt idx="971">
                  <c:v>3.304273635149E-2</c:v>
                </c:pt>
                <c:pt idx="972">
                  <c:v>3.2092589884995998E-2</c:v>
                </c:pt>
                <c:pt idx="973">
                  <c:v>3.1074579805136001E-2</c:v>
                </c:pt>
                <c:pt idx="974">
                  <c:v>2.9991881921886999E-2</c:v>
                </c:pt>
                <c:pt idx="975">
                  <c:v>2.9101120308041999E-2</c:v>
                </c:pt>
                <c:pt idx="976">
                  <c:v>2.7998272329569002E-2</c:v>
                </c:pt>
                <c:pt idx="977">
                  <c:v>2.7011014521122E-2</c:v>
                </c:pt>
                <c:pt idx="978">
                  <c:v>2.6097984984517E-2</c:v>
                </c:pt>
                <c:pt idx="979">
                  <c:v>2.5040736421942999E-2</c:v>
                </c:pt>
                <c:pt idx="980">
                  <c:v>2.4070445448160002E-2</c:v>
                </c:pt>
                <c:pt idx="981">
                  <c:v>2.3064097389579E-2</c:v>
                </c:pt>
                <c:pt idx="982">
                  <c:v>2.2041844204068E-2</c:v>
                </c:pt>
                <c:pt idx="983">
                  <c:v>2.1103367209434998E-2</c:v>
                </c:pt>
                <c:pt idx="984">
                  <c:v>2.004717849195E-2</c:v>
                </c:pt>
                <c:pt idx="985">
                  <c:v>1.9018560647963999E-2</c:v>
                </c:pt>
                <c:pt idx="986">
                  <c:v>1.8058871850371E-2</c:v>
                </c:pt>
                <c:pt idx="987">
                  <c:v>1.7019651830195999E-2</c:v>
                </c:pt>
                <c:pt idx="988">
                  <c:v>1.6051480546593999E-2</c:v>
                </c:pt>
                <c:pt idx="989">
                  <c:v>1.5085430815816E-2</c:v>
                </c:pt>
                <c:pt idx="990">
                  <c:v>1.4031363651156E-2</c:v>
                </c:pt>
                <c:pt idx="991">
                  <c:v>1.31024280563E-2</c:v>
                </c:pt>
                <c:pt idx="992">
                  <c:v>1.2071691453457E-2</c:v>
                </c:pt>
                <c:pt idx="993">
                  <c:v>1.1084431782365E-2</c:v>
                </c:pt>
                <c:pt idx="994">
                  <c:v>1.0085508227348E-2</c:v>
                </c:pt>
                <c:pt idx="995">
                  <c:v>8.982661180198E-3</c:v>
                </c:pt>
                <c:pt idx="996">
                  <c:v>8.0590276047589997E-3</c:v>
                </c:pt>
                <c:pt idx="997">
                  <c:v>7.0749497972430004E-3</c:v>
                </c:pt>
                <c:pt idx="998">
                  <c:v>6.0134599916639997E-3</c:v>
                </c:pt>
                <c:pt idx="999">
                  <c:v>5.061195231974E-3</c:v>
                </c:pt>
                <c:pt idx="1000">
                  <c:v>4.0262159891429998E-3</c:v>
                </c:pt>
                <c:pt idx="1001">
                  <c:v>3.0506215989589999E-3</c:v>
                </c:pt>
                <c:pt idx="1002">
                  <c:v>2.107900101691E-3</c:v>
                </c:pt>
                <c:pt idx="1003">
                  <c:v>1.049592043273E-3</c:v>
                </c:pt>
                <c:pt idx="1004">
                  <c:v>9.4145601906000004E-5</c:v>
                </c:pt>
                <c:pt idx="1005">
                  <c:v>-9.7264634678100005E-4</c:v>
                </c:pt>
                <c:pt idx="1006">
                  <c:v>-1.9641481339930001E-3</c:v>
                </c:pt>
                <c:pt idx="1007">
                  <c:v>-2.9439849313350002E-3</c:v>
                </c:pt>
                <c:pt idx="1008">
                  <c:v>-3.9980518631640002E-3</c:v>
                </c:pt>
                <c:pt idx="1009">
                  <c:v>-5.0181848928330004E-3</c:v>
                </c:pt>
                <c:pt idx="1010">
                  <c:v>-5.9386375360190001E-3</c:v>
                </c:pt>
                <c:pt idx="1011">
                  <c:v>-7.0754182524979999E-3</c:v>
                </c:pt>
                <c:pt idx="1012">
                  <c:v>-7.9470910131930004E-3</c:v>
                </c:pt>
                <c:pt idx="1013">
                  <c:v>-9.0213064104320007E-3</c:v>
                </c:pt>
                <c:pt idx="1014">
                  <c:v>-1.0015988722444E-2</c:v>
                </c:pt>
                <c:pt idx="1015">
                  <c:v>-1.0959770530462E-2</c:v>
                </c:pt>
                <c:pt idx="1016">
                  <c:v>-1.2033986859023999E-2</c:v>
                </c:pt>
                <c:pt idx="1017">
                  <c:v>-1.3018064200877999E-2</c:v>
                </c:pt>
                <c:pt idx="1018">
                  <c:v>-1.4007444493472999E-2</c:v>
                </c:pt>
                <c:pt idx="1019">
                  <c:v>-1.4980919659138E-2</c:v>
                </c:pt>
                <c:pt idx="1020">
                  <c:v>-1.5940608456730999E-2</c:v>
                </c:pt>
                <c:pt idx="1021">
                  <c:v>-1.7007399350405E-2</c:v>
                </c:pt>
                <c:pt idx="1022">
                  <c:v>-1.8021171912550999E-2</c:v>
                </c:pt>
                <c:pt idx="1023">
                  <c:v>-1.9005250185728E-2</c:v>
                </c:pt>
                <c:pt idx="1024">
                  <c:v>-2.0027505233884E-2</c:v>
                </c:pt>
                <c:pt idx="1025">
                  <c:v>-2.0942654460669001E-2</c:v>
                </c:pt>
                <c:pt idx="1026">
                  <c:v>-2.2021109238267E-2</c:v>
                </c:pt>
                <c:pt idx="1027">
                  <c:v>-2.3039123043418E-2</c:v>
                </c:pt>
                <c:pt idx="1028">
                  <c:v>-2.3960709571838001E-2</c:v>
                </c:pt>
                <c:pt idx="1029">
                  <c:v>-2.4975467473269002E-2</c:v>
                </c:pt>
                <c:pt idx="1030">
                  <c:v>-2.6011507958174002E-2</c:v>
                </c:pt>
                <c:pt idx="1031">
                  <c:v>-2.6990283280611E-2</c:v>
                </c:pt>
                <c:pt idx="1032">
                  <c:v>-2.8014656156300999E-2</c:v>
                </c:pt>
                <c:pt idx="1033">
                  <c:v>-2.9043274000287E-2</c:v>
                </c:pt>
                <c:pt idx="1034">
                  <c:v>-2.9963728040457001E-2</c:v>
                </c:pt>
                <c:pt idx="1035">
                  <c:v>-3.1047489494085E-2</c:v>
                </c:pt>
                <c:pt idx="1036">
                  <c:v>-3.1945671886205999E-2</c:v>
                </c:pt>
                <c:pt idx="1037">
                  <c:v>-3.3013526350260003E-2</c:v>
                </c:pt>
                <c:pt idx="1038">
                  <c:v>-3.4019876271485998E-2</c:v>
                </c:pt>
                <c:pt idx="1039">
                  <c:v>-3.4989107400179E-2</c:v>
                </c:pt>
                <c:pt idx="1040">
                  <c:v>-3.599651530385E-2</c:v>
                </c:pt>
                <c:pt idx="1041">
                  <c:v>-3.6986954510212E-2</c:v>
                </c:pt>
                <c:pt idx="1042">
                  <c:v>-3.7999667227267997E-2</c:v>
                </c:pt>
                <c:pt idx="1043">
                  <c:v>-3.9034642279147998E-2</c:v>
                </c:pt>
                <c:pt idx="1044">
                  <c:v>-3.9954036474228002E-2</c:v>
                </c:pt>
                <c:pt idx="1045">
                  <c:v>-4.1024010628461997E-2</c:v>
                </c:pt>
                <c:pt idx="1046">
                  <c:v>-4.1973091661930001E-2</c:v>
                </c:pt>
                <c:pt idx="1047">
                  <c:v>-4.2963534593582001E-2</c:v>
                </c:pt>
                <c:pt idx="1048">
                  <c:v>-4.4019721448420999E-2</c:v>
                </c:pt>
                <c:pt idx="1049">
                  <c:v>-4.4894572347403003E-2</c:v>
                </c:pt>
                <c:pt idx="1050">
                  <c:v>-4.5976214110851003E-2</c:v>
                </c:pt>
                <c:pt idx="1051">
                  <c:v>-4.7005891799927001E-2</c:v>
                </c:pt>
                <c:pt idx="1052">
                  <c:v>-4.7983609139919003E-2</c:v>
                </c:pt>
                <c:pt idx="1053">
                  <c:v>-4.9002677202225002E-2</c:v>
                </c:pt>
                <c:pt idx="1054">
                  <c:v>-4.9995239824057E-2</c:v>
                </c:pt>
                <c:pt idx="1055">
                  <c:v>-5.0948563963175E-2</c:v>
                </c:pt>
                <c:pt idx="1056">
                  <c:v>-5.2065197378397002E-2</c:v>
                </c:pt>
                <c:pt idx="1057">
                  <c:v>-5.2978225052356998E-2</c:v>
                </c:pt>
                <c:pt idx="1058">
                  <c:v>-5.3989876061678002E-2</c:v>
                </c:pt>
                <c:pt idx="1059">
                  <c:v>-5.5000469088554001E-2</c:v>
                </c:pt>
                <c:pt idx="1060">
                  <c:v>-5.5960156023502003E-2</c:v>
                </c:pt>
                <c:pt idx="1061">
                  <c:v>-5.7018470019101999E-2</c:v>
                </c:pt>
                <c:pt idx="1062">
                  <c:v>-5.7989820837974999E-2</c:v>
                </c:pt>
                <c:pt idx="1063">
                  <c:v>-5.8974958956242003E-2</c:v>
                </c:pt>
                <c:pt idx="1064">
                  <c:v>-5.9968583285809E-2</c:v>
                </c:pt>
                <c:pt idx="1065">
                  <c:v>-6.0950540006161E-2</c:v>
                </c:pt>
                <c:pt idx="1066">
                  <c:v>-6.1968553811311999E-2</c:v>
                </c:pt>
                <c:pt idx="1067">
                  <c:v>-6.2943086028099005E-2</c:v>
                </c:pt>
                <c:pt idx="1068">
                  <c:v>-6.3937768340111001E-2</c:v>
                </c:pt>
                <c:pt idx="1069">
                  <c:v>-6.4991831779479994E-2</c:v>
                </c:pt>
                <c:pt idx="1070">
                  <c:v>-6.5975919365882998E-2</c:v>
                </c:pt>
                <c:pt idx="1071">
                  <c:v>-6.6940911114216003E-2</c:v>
                </c:pt>
                <c:pt idx="1072">
                  <c:v>-6.8050116300582997E-2</c:v>
                </c:pt>
                <c:pt idx="1073">
                  <c:v>-6.9000259041786E-2</c:v>
                </c:pt>
                <c:pt idx="1074">
                  <c:v>-6.9974794983863997E-2</c:v>
                </c:pt>
                <c:pt idx="1075">
                  <c:v>-7.0988565683364993E-2</c:v>
                </c:pt>
                <c:pt idx="1076">
                  <c:v>-7.1951434016228E-2</c:v>
                </c:pt>
                <c:pt idx="1077">
                  <c:v>-7.3032014071941001E-2</c:v>
                </c:pt>
                <c:pt idx="1078">
                  <c:v>-7.3899440467357996E-2</c:v>
                </c:pt>
                <c:pt idx="1079">
                  <c:v>-7.5012899935246E-2</c:v>
                </c:pt>
                <c:pt idx="1080">
                  <c:v>-7.5969398021697998E-2</c:v>
                </c:pt>
                <c:pt idx="1081">
                  <c:v>-7.6959840953349998E-2</c:v>
                </c:pt>
                <c:pt idx="1082">
                  <c:v>-7.8003309667109999E-2</c:v>
                </c:pt>
                <c:pt idx="1083">
                  <c:v>-7.8927993774413993E-2</c:v>
                </c:pt>
                <c:pt idx="1084">
                  <c:v>-8.0021306872367998E-2</c:v>
                </c:pt>
                <c:pt idx="1085">
                  <c:v>-8.1012800335883997E-2</c:v>
                </c:pt>
                <c:pt idx="1086">
                  <c:v>-8.1978857517242001E-2</c:v>
                </c:pt>
                <c:pt idx="1087">
                  <c:v>-8.3000056445599005E-2</c:v>
                </c:pt>
                <c:pt idx="1088">
                  <c:v>-8.3955496549606004E-2</c:v>
                </c:pt>
                <c:pt idx="1089">
                  <c:v>-8.4970317780971999E-2</c:v>
                </c:pt>
                <c:pt idx="1090">
                  <c:v>-8.6020156741141995E-2</c:v>
                </c:pt>
                <c:pt idx="1091">
                  <c:v>-8.6922571063042006E-2</c:v>
                </c:pt>
                <c:pt idx="1092">
                  <c:v>-8.8003158569336007E-2</c:v>
                </c:pt>
                <c:pt idx="1093">
                  <c:v>-8.8962845504284002E-2</c:v>
                </c:pt>
                <c:pt idx="1094">
                  <c:v>-8.9940555393695998E-2</c:v>
                </c:pt>
                <c:pt idx="1095">
                  <c:v>-9.1007344424724995E-2</c:v>
                </c:pt>
                <c:pt idx="1096">
                  <c:v>-9.1921441256999997E-2</c:v>
                </c:pt>
                <c:pt idx="1097">
                  <c:v>-9.3000963330268999E-2</c:v>
                </c:pt>
                <c:pt idx="1098">
                  <c:v>-9.3993522226809997E-2</c:v>
                </c:pt>
                <c:pt idx="1099">
                  <c:v>-9.5020018517970997E-2</c:v>
                </c:pt>
                <c:pt idx="1100">
                  <c:v>-9.6030607819556996E-2</c:v>
                </c:pt>
                <c:pt idx="1101">
                  <c:v>-9.6984989941119995E-2</c:v>
                </c:pt>
                <c:pt idx="1102">
                  <c:v>-9.8014667630196006E-2</c:v>
                </c:pt>
                <c:pt idx="1103">
                  <c:v>-9.8962694406508997E-2</c:v>
                </c:pt>
                <c:pt idx="1104">
                  <c:v>-9.9998734891415003E-2</c:v>
                </c:pt>
                <c:pt idx="1105">
                  <c:v>-0.101031601428986</c:v>
                </c:pt>
                <c:pt idx="1106">
                  <c:v>-0.10195416212081899</c:v>
                </c:pt>
                <c:pt idx="1107">
                  <c:v>-0.103034742176533</c:v>
                </c:pt>
                <c:pt idx="1108">
                  <c:v>-0.10395731776952701</c:v>
                </c:pt>
                <c:pt idx="1109">
                  <c:v>-0.10496259480714799</c:v>
                </c:pt>
                <c:pt idx="1110">
                  <c:v>-0.10602409392595299</c:v>
                </c:pt>
                <c:pt idx="1111">
                  <c:v>-0.10698166489601101</c:v>
                </c:pt>
                <c:pt idx="1112">
                  <c:v>-0.108056932687759</c:v>
                </c:pt>
                <c:pt idx="1113">
                  <c:v>-0.10901343822479199</c:v>
                </c:pt>
                <c:pt idx="1114">
                  <c:v>-0.109920114278793</c:v>
                </c:pt>
                <c:pt idx="1115">
                  <c:v>-0.11103249341249501</c:v>
                </c:pt>
                <c:pt idx="1116">
                  <c:v>-0.111922204494476</c:v>
                </c:pt>
                <c:pt idx="1117">
                  <c:v>-0.11298793554306</c:v>
                </c:pt>
                <c:pt idx="1118">
                  <c:v>-0.113993220031261</c:v>
                </c:pt>
                <c:pt idx="1119">
                  <c:v>-0.114979423582554</c:v>
                </c:pt>
                <c:pt idx="1120">
                  <c:v>-0.11597091704607</c:v>
                </c:pt>
                <c:pt idx="1121">
                  <c:v>-0.117013327777386</c:v>
                </c:pt>
                <c:pt idx="1122">
                  <c:v>-0.11793801933527</c:v>
                </c:pt>
                <c:pt idx="1123">
                  <c:v>-0.119001626968384</c:v>
                </c:pt>
                <c:pt idx="1124">
                  <c:v>-0.11999844014644601</c:v>
                </c:pt>
                <c:pt idx="1125">
                  <c:v>-0.120971903204918</c:v>
                </c:pt>
                <c:pt idx="1126">
                  <c:v>-0.121986731886864</c:v>
                </c:pt>
                <c:pt idx="1127">
                  <c:v>-0.12292945384979199</c:v>
                </c:pt>
                <c:pt idx="1128">
                  <c:v>-0.123949602246284</c:v>
                </c:pt>
                <c:pt idx="1129">
                  <c:v>-0.124977149069309</c:v>
                </c:pt>
                <c:pt idx="1130">
                  <c:v>-0.12591774761676799</c:v>
                </c:pt>
                <c:pt idx="1131">
                  <c:v>-0.12699089944362599</c:v>
                </c:pt>
                <c:pt idx="1132">
                  <c:v>-0.127946346998215</c:v>
                </c:pt>
                <c:pt idx="1133">
                  <c:v>-0.12896755337715099</c:v>
                </c:pt>
                <c:pt idx="1134">
                  <c:v>-0.12990391254424999</c:v>
                </c:pt>
                <c:pt idx="1135">
                  <c:v>-0.13096114993095401</c:v>
                </c:pt>
                <c:pt idx="1136">
                  <c:v>-0.13197280466556499</c:v>
                </c:pt>
                <c:pt idx="1137">
                  <c:v>-0.13294309377670299</c:v>
                </c:pt>
                <c:pt idx="1138">
                  <c:v>-0.13403427600860601</c:v>
                </c:pt>
                <c:pt idx="1139">
                  <c:v>-0.134987592697144</c:v>
                </c:pt>
                <c:pt idx="1140">
                  <c:v>-0.135991826653481</c:v>
                </c:pt>
                <c:pt idx="1141">
                  <c:v>-0.136988639831543</c:v>
                </c:pt>
                <c:pt idx="1142">
                  <c:v>-0.137940913438797</c:v>
                </c:pt>
                <c:pt idx="1143">
                  <c:v>-0.13895468413829801</c:v>
                </c:pt>
                <c:pt idx="1144">
                  <c:v>-0.13993877172470101</c:v>
                </c:pt>
                <c:pt idx="1145">
                  <c:v>-0.14094933867454501</c:v>
                </c:pt>
                <c:pt idx="1146">
                  <c:v>-0.1420087069273</c:v>
                </c:pt>
                <c:pt idx="1147">
                  <c:v>-0.14291432499885601</c:v>
                </c:pt>
                <c:pt idx="1148">
                  <c:v>-0.14399491250515001</c:v>
                </c:pt>
                <c:pt idx="1149">
                  <c:v>-0.14498321712017101</c:v>
                </c:pt>
                <c:pt idx="1150">
                  <c:v>-0.14595670998096499</c:v>
                </c:pt>
                <c:pt idx="1151">
                  <c:v>-0.147051066160202</c:v>
                </c:pt>
                <c:pt idx="1152">
                  <c:v>-0.147949248552322</c:v>
                </c:pt>
                <c:pt idx="1153">
                  <c:v>-0.149013921618462</c:v>
                </c:pt>
                <c:pt idx="1154">
                  <c:v>-0.14996510744094799</c:v>
                </c:pt>
                <c:pt idx="1155">
                  <c:v>-0.15100222826004001</c:v>
                </c:pt>
                <c:pt idx="1156">
                  <c:v>-0.152037188410759</c:v>
                </c:pt>
                <c:pt idx="1157">
                  <c:v>-0.15297992527484899</c:v>
                </c:pt>
                <c:pt idx="1158">
                  <c:v>-0.15398097038269001</c:v>
                </c:pt>
                <c:pt idx="1159">
                  <c:v>-0.15499895811080899</c:v>
                </c:pt>
                <c:pt idx="1160">
                  <c:v>-0.15593956410884899</c:v>
                </c:pt>
                <c:pt idx="1161">
                  <c:v>-0.157027557492256</c:v>
                </c:pt>
                <c:pt idx="1162">
                  <c:v>-0.15795226395130199</c:v>
                </c:pt>
                <c:pt idx="1163">
                  <c:v>-0.158947989344597</c:v>
                </c:pt>
                <c:pt idx="1164">
                  <c:v>-0.159994646906853</c:v>
                </c:pt>
                <c:pt idx="1165">
                  <c:v>-0.160908743739128</c:v>
                </c:pt>
                <c:pt idx="1166">
                  <c:v>-0.16196386516094199</c:v>
                </c:pt>
                <c:pt idx="1167">
                  <c:v>-0.16292038559913599</c:v>
                </c:pt>
                <c:pt idx="1168">
                  <c:v>-0.16401366889476801</c:v>
                </c:pt>
                <c:pt idx="1169">
                  <c:v>-0.16499245166778601</c:v>
                </c:pt>
                <c:pt idx="1170">
                  <c:v>-0.165939420461655</c:v>
                </c:pt>
                <c:pt idx="1171">
                  <c:v>-0.166995614767075</c:v>
                </c:pt>
                <c:pt idx="1172">
                  <c:v>-0.167992413043976</c:v>
                </c:pt>
                <c:pt idx="1173">
                  <c:v>-0.169010430574417</c:v>
                </c:pt>
                <c:pt idx="1174">
                  <c:v>-0.17000512778759</c:v>
                </c:pt>
                <c:pt idx="1175">
                  <c:v>-0.17099766433239</c:v>
                </c:pt>
                <c:pt idx="1176">
                  <c:v>-0.17201356589794201</c:v>
                </c:pt>
                <c:pt idx="1177">
                  <c:v>-0.172994449734688</c:v>
                </c:pt>
                <c:pt idx="1178">
                  <c:v>-0.17405806481838201</c:v>
                </c:pt>
                <c:pt idx="1179">
                  <c:v>-0.17498065531253801</c:v>
                </c:pt>
                <c:pt idx="1180">
                  <c:v>-0.175965785980225</c:v>
                </c:pt>
                <c:pt idx="1181">
                  <c:v>-0.17700606584549</c:v>
                </c:pt>
                <c:pt idx="1182">
                  <c:v>-0.17796151340007799</c:v>
                </c:pt>
                <c:pt idx="1183">
                  <c:v>-0.17903362214565299</c:v>
                </c:pt>
                <c:pt idx="1184">
                  <c:v>-0.179983735084534</c:v>
                </c:pt>
                <c:pt idx="1185">
                  <c:v>-0.18094661831855799</c:v>
                </c:pt>
                <c:pt idx="1186">
                  <c:v>-0.181992202997208</c:v>
                </c:pt>
                <c:pt idx="1187">
                  <c:v>-0.18296143412589999</c:v>
                </c:pt>
                <c:pt idx="1188">
                  <c:v>-0.18399006128311199</c:v>
                </c:pt>
                <c:pt idx="1189">
                  <c:v>-0.18501123785972601</c:v>
                </c:pt>
                <c:pt idx="1190">
                  <c:v>-0.18597200512886</c:v>
                </c:pt>
                <c:pt idx="1191">
                  <c:v>-0.18701334297656999</c:v>
                </c:pt>
                <c:pt idx="1192">
                  <c:v>-0.187970906496048</c:v>
                </c:pt>
                <c:pt idx="1193">
                  <c:v>-0.18901647627353699</c:v>
                </c:pt>
                <c:pt idx="1194">
                  <c:v>-0.18996556103229501</c:v>
                </c:pt>
                <c:pt idx="1195">
                  <c:v>-0.19098676741123199</c:v>
                </c:pt>
                <c:pt idx="1196">
                  <c:v>-0.19203341007232699</c:v>
                </c:pt>
                <c:pt idx="1197">
                  <c:v>-0.19297930598259</c:v>
                </c:pt>
                <c:pt idx="1198">
                  <c:v>-0.19402700662612901</c:v>
                </c:pt>
                <c:pt idx="1199">
                  <c:v>-0.19500684738159199</c:v>
                </c:pt>
                <c:pt idx="1200">
                  <c:v>-0.195944264531136</c:v>
                </c:pt>
                <c:pt idx="1201">
                  <c:v>-0.19699198007583599</c:v>
                </c:pt>
                <c:pt idx="1202">
                  <c:v>-0.19793894886970501</c:v>
                </c:pt>
                <c:pt idx="1203">
                  <c:v>-0.19898132979869801</c:v>
                </c:pt>
                <c:pt idx="1204">
                  <c:v>-0.19995588064193701</c:v>
                </c:pt>
                <c:pt idx="1205">
                  <c:v>-0.20093995332717901</c:v>
                </c:pt>
                <c:pt idx="1206">
                  <c:v>-0.202021583914757</c:v>
                </c:pt>
                <c:pt idx="1207">
                  <c:v>-0.20290601253509499</c:v>
                </c:pt>
                <c:pt idx="1208">
                  <c:v>-0.204018384218216</c:v>
                </c:pt>
                <c:pt idx="1209">
                  <c:v>-0.20495580136776001</c:v>
                </c:pt>
                <c:pt idx="1210">
                  <c:v>-0.20598761737346599</c:v>
                </c:pt>
                <c:pt idx="1211">
                  <c:v>-0.206991821527481</c:v>
                </c:pt>
                <c:pt idx="1212">
                  <c:v>-0.207989677786827</c:v>
                </c:pt>
                <c:pt idx="1213">
                  <c:v>-0.20902785658836401</c:v>
                </c:pt>
                <c:pt idx="1214">
                  <c:v>-0.20998330414295199</c:v>
                </c:pt>
                <c:pt idx="1215">
                  <c:v>-0.21099177002906799</c:v>
                </c:pt>
                <c:pt idx="1216">
                  <c:v>-0.212029933929443</c:v>
                </c:pt>
                <c:pt idx="1217">
                  <c:v>-0.21293765306472801</c:v>
                </c:pt>
                <c:pt idx="1218">
                  <c:v>-0.21404580771923101</c:v>
                </c:pt>
                <c:pt idx="1219">
                  <c:v>-0.21493232250213601</c:v>
                </c:pt>
                <c:pt idx="1220">
                  <c:v>-0.21595883369445801</c:v>
                </c:pt>
                <c:pt idx="1221">
                  <c:v>-0.21696729958057401</c:v>
                </c:pt>
                <c:pt idx="1222">
                  <c:v>-0.21794502437114699</c:v>
                </c:pt>
                <c:pt idx="1223">
                  <c:v>-0.21899588406086001</c:v>
                </c:pt>
                <c:pt idx="1224">
                  <c:v>-0.21995453536510501</c:v>
                </c:pt>
                <c:pt idx="1225">
                  <c:v>-0.221013888716698</c:v>
                </c:pt>
                <c:pt idx="1226">
                  <c:v>-0.22193646430969199</c:v>
                </c:pt>
                <c:pt idx="1227">
                  <c:v>-0.22296720743179299</c:v>
                </c:pt>
                <c:pt idx="1228">
                  <c:v>-0.22403612732887301</c:v>
                </c:pt>
                <c:pt idx="1229">
                  <c:v>-0.22496294975280801</c:v>
                </c:pt>
                <c:pt idx="1230">
                  <c:v>-0.226022303104401</c:v>
                </c:pt>
                <c:pt idx="1231">
                  <c:v>-0.22694697976112399</c:v>
                </c:pt>
                <c:pt idx="1232">
                  <c:v>-0.22802014648914301</c:v>
                </c:pt>
                <c:pt idx="1233">
                  <c:v>-0.22896075248718301</c:v>
                </c:pt>
                <c:pt idx="1234">
                  <c:v>-0.22997449338436099</c:v>
                </c:pt>
                <c:pt idx="1235">
                  <c:v>-0.23097872734069799</c:v>
                </c:pt>
                <c:pt idx="1236">
                  <c:v>-0.23198191821575201</c:v>
                </c:pt>
                <c:pt idx="1237">
                  <c:v>-0.23306569457054099</c:v>
                </c:pt>
                <c:pt idx="1238">
                  <c:v>-0.23398293554782901</c:v>
                </c:pt>
                <c:pt idx="1239">
                  <c:v>-0.23501470685005199</c:v>
                </c:pt>
                <c:pt idx="1240">
                  <c:v>-0.23594580590724901</c:v>
                </c:pt>
                <c:pt idx="1241">
                  <c:v>-0.23694472014904</c:v>
                </c:pt>
                <c:pt idx="1242">
                  <c:v>-0.23802846670150801</c:v>
                </c:pt>
                <c:pt idx="1243">
                  <c:v>-0.23891817033290899</c:v>
                </c:pt>
                <c:pt idx="1244">
                  <c:v>-0.23993936181068401</c:v>
                </c:pt>
                <c:pt idx="1245">
                  <c:v>-0.24096798896789601</c:v>
                </c:pt>
                <c:pt idx="1246">
                  <c:v>-0.24194781482219699</c:v>
                </c:pt>
                <c:pt idx="1247">
                  <c:v>-0.243049591779709</c:v>
                </c:pt>
                <c:pt idx="1248">
                  <c:v>-0.24391807615757</c:v>
                </c:pt>
                <c:pt idx="1249">
                  <c:v>-0.244976431131363</c:v>
                </c:pt>
                <c:pt idx="1250">
                  <c:v>-0.245996534824371</c:v>
                </c:pt>
                <c:pt idx="1251">
                  <c:v>-0.24697002768516499</c:v>
                </c:pt>
                <c:pt idx="1252">
                  <c:v>-0.247959420084953</c:v>
                </c:pt>
                <c:pt idx="1253">
                  <c:v>-0.24895089864730799</c:v>
                </c:pt>
                <c:pt idx="1254">
                  <c:v>-0.24997527897357899</c:v>
                </c:pt>
                <c:pt idx="1255">
                  <c:v>-0.251002848148346</c:v>
                </c:pt>
                <c:pt idx="1256">
                  <c:v>-0.25197419524192799</c:v>
                </c:pt>
                <c:pt idx="1257">
                  <c:v>-0.25298586487770103</c:v>
                </c:pt>
                <c:pt idx="1258">
                  <c:v>-0.25397202372550998</c:v>
                </c:pt>
                <c:pt idx="1259">
                  <c:v>-0.25502821803093001</c:v>
                </c:pt>
                <c:pt idx="1260">
                  <c:v>-0.25595292448997498</c:v>
                </c:pt>
                <c:pt idx="1261">
                  <c:v>-0.25698897242546098</c:v>
                </c:pt>
                <c:pt idx="1262">
                  <c:v>-0.25801861286163302</c:v>
                </c:pt>
                <c:pt idx="1263">
                  <c:v>-0.25892108678817699</c:v>
                </c:pt>
                <c:pt idx="1264">
                  <c:v>-0.25997728109359702</c:v>
                </c:pt>
                <c:pt idx="1265">
                  <c:v>-0.260965585708618</c:v>
                </c:pt>
                <c:pt idx="1266">
                  <c:v>-0.262001633644104</c:v>
                </c:pt>
                <c:pt idx="1267">
                  <c:v>-0.26294326782226601</c:v>
                </c:pt>
                <c:pt idx="1268">
                  <c:v>-0.26394006609916698</c:v>
                </c:pt>
                <c:pt idx="1269">
                  <c:v>-0.26498037576675398</c:v>
                </c:pt>
                <c:pt idx="1270">
                  <c:v>-0.26594856381416299</c:v>
                </c:pt>
                <c:pt idx="1271">
                  <c:v>-0.26690503954887401</c:v>
                </c:pt>
                <c:pt idx="1272">
                  <c:v>-0.26801002025604198</c:v>
                </c:pt>
                <c:pt idx="1273">
                  <c:v>-0.268938958644867</c:v>
                </c:pt>
                <c:pt idx="1274">
                  <c:v>-0.26996651291847201</c:v>
                </c:pt>
                <c:pt idx="1275">
                  <c:v>-0.271005719900131</c:v>
                </c:pt>
                <c:pt idx="1276">
                  <c:v>-0.27194100618362399</c:v>
                </c:pt>
                <c:pt idx="1277">
                  <c:v>-0.27303433418273898</c:v>
                </c:pt>
                <c:pt idx="1278">
                  <c:v>-0.27389538288116499</c:v>
                </c:pt>
                <c:pt idx="1279">
                  <c:v>-0.27498868107795699</c:v>
                </c:pt>
                <c:pt idx="1280">
                  <c:v>-0.27593037486076399</c:v>
                </c:pt>
                <c:pt idx="1281">
                  <c:v>-0.276934593915939</c:v>
                </c:pt>
                <c:pt idx="1282">
                  <c:v>-0.278010904788971</c:v>
                </c:pt>
                <c:pt idx="1283">
                  <c:v>-0.27894198894500699</c:v>
                </c:pt>
                <c:pt idx="1284">
                  <c:v>-0.279951512813568</c:v>
                </c:pt>
                <c:pt idx="1285">
                  <c:v>-0.280972689390182</c:v>
                </c:pt>
                <c:pt idx="1286">
                  <c:v>-0.28195255994796797</c:v>
                </c:pt>
                <c:pt idx="1287">
                  <c:v>-0.28297799825668302</c:v>
                </c:pt>
                <c:pt idx="1288">
                  <c:v>-0.28393873572349498</c:v>
                </c:pt>
                <c:pt idx="1289">
                  <c:v>-0.28502884507179299</c:v>
                </c:pt>
                <c:pt idx="1290">
                  <c:v>-0.2859927713871</c:v>
                </c:pt>
                <c:pt idx="1291">
                  <c:v>-0.286983221769333</c:v>
                </c:pt>
                <c:pt idx="1292">
                  <c:v>-0.28797790408134499</c:v>
                </c:pt>
                <c:pt idx="1293">
                  <c:v>-0.28896728157997098</c:v>
                </c:pt>
                <c:pt idx="1294">
                  <c:v>-0.28997361660003701</c:v>
                </c:pt>
                <c:pt idx="1295">
                  <c:v>-0.29094389081001298</c:v>
                </c:pt>
                <c:pt idx="1296">
                  <c:v>-0.29195979237556502</c:v>
                </c:pt>
                <c:pt idx="1297">
                  <c:v>-0.292979955673218</c:v>
                </c:pt>
                <c:pt idx="1298">
                  <c:v>-0.29393115639686601</c:v>
                </c:pt>
                <c:pt idx="1299">
                  <c:v>-0.29495340585708602</c:v>
                </c:pt>
                <c:pt idx="1300">
                  <c:v>-0.295996874570847</c:v>
                </c:pt>
                <c:pt idx="1301">
                  <c:v>-0.296937465667725</c:v>
                </c:pt>
                <c:pt idx="1302">
                  <c:v>-0.29802969098091098</c:v>
                </c:pt>
                <c:pt idx="1303">
                  <c:v>-0.298940598964691</c:v>
                </c:pt>
                <c:pt idx="1304">
                  <c:v>-0.29995012283325201</c:v>
                </c:pt>
                <c:pt idx="1305">
                  <c:v>-0.300975561141968</c:v>
                </c:pt>
                <c:pt idx="1306">
                  <c:v>-0.30192887783050498</c:v>
                </c:pt>
                <c:pt idx="1307">
                  <c:v>-0.30299356579780601</c:v>
                </c:pt>
                <c:pt idx="1308">
                  <c:v>-0.30394372344017001</c:v>
                </c:pt>
                <c:pt idx="1309">
                  <c:v>-0.30491718649864202</c:v>
                </c:pt>
                <c:pt idx="1310">
                  <c:v>-0.30601367354393</c:v>
                </c:pt>
                <c:pt idx="1311">
                  <c:v>-0.30700728297233598</c:v>
                </c:pt>
                <c:pt idx="1312">
                  <c:v>-0.30800727009773299</c:v>
                </c:pt>
                <c:pt idx="1313">
                  <c:v>-0.30897015333175698</c:v>
                </c:pt>
                <c:pt idx="1314">
                  <c:v>-0.30994465947151201</c:v>
                </c:pt>
                <c:pt idx="1315">
                  <c:v>-0.31099131703376798</c:v>
                </c:pt>
                <c:pt idx="1316">
                  <c:v>-0.311938285827637</c:v>
                </c:pt>
                <c:pt idx="1317">
                  <c:v>-0.31298702955245999</c:v>
                </c:pt>
                <c:pt idx="1318">
                  <c:v>-0.31401246786117598</c:v>
                </c:pt>
                <c:pt idx="1319">
                  <c:v>-0.314919143915176</c:v>
                </c:pt>
                <c:pt idx="1320">
                  <c:v>-0.31600821018219</c:v>
                </c:pt>
                <c:pt idx="1321">
                  <c:v>-0.316936105489731</c:v>
                </c:pt>
                <c:pt idx="1322">
                  <c:v>-0.31791591644287098</c:v>
                </c:pt>
                <c:pt idx="1323">
                  <c:v>-0.31897744536399802</c:v>
                </c:pt>
                <c:pt idx="1324">
                  <c:v>-0.31995409727096602</c:v>
                </c:pt>
                <c:pt idx="1325">
                  <c:v>-0.32093921303749101</c:v>
                </c:pt>
                <c:pt idx="1326">
                  <c:v>-0.32197102904319802</c:v>
                </c:pt>
                <c:pt idx="1327">
                  <c:v>-0.322973132133484</c:v>
                </c:pt>
                <c:pt idx="1328">
                  <c:v>-0.32401975989341703</c:v>
                </c:pt>
                <c:pt idx="1329">
                  <c:v>-0.32495716214179998</c:v>
                </c:pt>
                <c:pt idx="1330">
                  <c:v>-0.32596457004547102</c:v>
                </c:pt>
                <c:pt idx="1331">
                  <c:v>-0.32699853181839</c:v>
                </c:pt>
                <c:pt idx="1332">
                  <c:v>-0.32792955636978099</c:v>
                </c:pt>
                <c:pt idx="1333">
                  <c:v>-0.328965604305267</c:v>
                </c:pt>
                <c:pt idx="1334">
                  <c:v>-0.329938054084778</c:v>
                </c:pt>
                <c:pt idx="1335">
                  <c:v>-0.33091998100280801</c:v>
                </c:pt>
                <c:pt idx="1336">
                  <c:v>-0.33197620511054998</c:v>
                </c:pt>
                <c:pt idx="1337">
                  <c:v>-0.332941174507141</c:v>
                </c:pt>
                <c:pt idx="1338">
                  <c:v>-0.33400690555572499</c:v>
                </c:pt>
                <c:pt idx="1339">
                  <c:v>-0.33495602011680597</c:v>
                </c:pt>
                <c:pt idx="1340">
                  <c:v>-0.335930496454239</c:v>
                </c:pt>
                <c:pt idx="1341">
                  <c:v>-0.33697614073753401</c:v>
                </c:pt>
                <c:pt idx="1342">
                  <c:v>-0.33790931105613697</c:v>
                </c:pt>
                <c:pt idx="1343">
                  <c:v>-0.33900895714759799</c:v>
                </c:pt>
                <c:pt idx="1344">
                  <c:v>-0.33995169401168801</c:v>
                </c:pt>
                <c:pt idx="1345">
                  <c:v>-0.34098136425018299</c:v>
                </c:pt>
                <c:pt idx="1346">
                  <c:v>-0.34203115105629001</c:v>
                </c:pt>
                <c:pt idx="1347">
                  <c:v>-0.34297710657119801</c:v>
                </c:pt>
                <c:pt idx="1348">
                  <c:v>-0.34397706389427202</c:v>
                </c:pt>
                <c:pt idx="1349">
                  <c:v>-0.34492510557174699</c:v>
                </c:pt>
                <c:pt idx="1350">
                  <c:v>-0.34594205021858199</c:v>
                </c:pt>
                <c:pt idx="1351">
                  <c:v>-0.34701624512672402</c:v>
                </c:pt>
                <c:pt idx="1352">
                  <c:v>-0.34791868925094599</c:v>
                </c:pt>
                <c:pt idx="1353">
                  <c:v>-0.348982304334641</c:v>
                </c:pt>
                <c:pt idx="1354">
                  <c:v>-0.34994834661483798</c:v>
                </c:pt>
                <c:pt idx="1355">
                  <c:v>-0.35091865062713601</c:v>
                </c:pt>
                <c:pt idx="1356">
                  <c:v>-0.35202148556709301</c:v>
                </c:pt>
                <c:pt idx="1357">
                  <c:v>-0.35291436314582803</c:v>
                </c:pt>
                <c:pt idx="1358">
                  <c:v>-0.35391223430633501</c:v>
                </c:pt>
                <c:pt idx="1359">
                  <c:v>-0.35499384999275202</c:v>
                </c:pt>
                <c:pt idx="1360">
                  <c:v>-0.35599809885025002</c:v>
                </c:pt>
                <c:pt idx="1361">
                  <c:v>-0.35695672035217302</c:v>
                </c:pt>
                <c:pt idx="1362">
                  <c:v>-0.357896238565445</c:v>
                </c:pt>
                <c:pt idx="1363">
                  <c:v>-0.35894501209259</c:v>
                </c:pt>
                <c:pt idx="1364">
                  <c:v>-0.359957724809647</c:v>
                </c:pt>
                <c:pt idx="1365">
                  <c:v>-0.36097043752670299</c:v>
                </c:pt>
                <c:pt idx="1366">
                  <c:v>-0.36201813817024198</c:v>
                </c:pt>
                <c:pt idx="1367">
                  <c:v>-0.36294177174568198</c:v>
                </c:pt>
                <c:pt idx="1368">
                  <c:v>-0.363987356424332</c:v>
                </c:pt>
                <c:pt idx="1369">
                  <c:v>-0.36495339870452898</c:v>
                </c:pt>
                <c:pt idx="1370">
                  <c:v>-0.36594170331955</c:v>
                </c:pt>
                <c:pt idx="1371">
                  <c:v>-0.36695653200149497</c:v>
                </c:pt>
                <c:pt idx="1372">
                  <c:v>-0.36795017123222401</c:v>
                </c:pt>
                <c:pt idx="1373">
                  <c:v>-0.368953317403793</c:v>
                </c:pt>
                <c:pt idx="1374">
                  <c:v>-0.36998724937438998</c:v>
                </c:pt>
                <c:pt idx="1375">
                  <c:v>-0.37094059586525002</c:v>
                </c:pt>
                <c:pt idx="1376">
                  <c:v>-0.37199780344963101</c:v>
                </c:pt>
                <c:pt idx="1377">
                  <c:v>-0.372951149940491</c:v>
                </c:pt>
                <c:pt idx="1378">
                  <c:v>-0.37394371628761303</c:v>
                </c:pt>
                <c:pt idx="1379">
                  <c:v>-0.37501898407936102</c:v>
                </c:pt>
                <c:pt idx="1380">
                  <c:v>-0.375936239957809</c:v>
                </c:pt>
                <c:pt idx="1381">
                  <c:v>-0.37701153755187999</c:v>
                </c:pt>
                <c:pt idx="1382">
                  <c:v>-0.37794682383537298</c:v>
                </c:pt>
                <c:pt idx="1383">
                  <c:v>-0.37893834710121199</c:v>
                </c:pt>
                <c:pt idx="1384">
                  <c:v>-0.37998390197753901</c:v>
                </c:pt>
                <c:pt idx="1385">
                  <c:v>-0.38096377253532399</c:v>
                </c:pt>
                <c:pt idx="1386">
                  <c:v>-0.38191494345665</c:v>
                </c:pt>
                <c:pt idx="1387">
                  <c:v>-0.38294780254364003</c:v>
                </c:pt>
                <c:pt idx="1388">
                  <c:v>-0.38391175866126998</c:v>
                </c:pt>
                <c:pt idx="1389">
                  <c:v>-0.38496154546737699</c:v>
                </c:pt>
                <c:pt idx="1390">
                  <c:v>-0.38596048951148998</c:v>
                </c:pt>
                <c:pt idx="1391">
                  <c:v>-0.38697001338005099</c:v>
                </c:pt>
                <c:pt idx="1392">
                  <c:v>-0.38797530531883201</c:v>
                </c:pt>
                <c:pt idx="1393">
                  <c:v>-0.38890531659126298</c:v>
                </c:pt>
                <c:pt idx="1394">
                  <c:v>-0.38999330997467002</c:v>
                </c:pt>
                <c:pt idx="1395">
                  <c:v>-0.39092859625816301</c:v>
                </c:pt>
                <c:pt idx="1396">
                  <c:v>-0.39192965626716603</c:v>
                </c:pt>
                <c:pt idx="1397">
                  <c:v>-0.39298266172409102</c:v>
                </c:pt>
                <c:pt idx="1398">
                  <c:v>-0.39393600821495101</c:v>
                </c:pt>
                <c:pt idx="1399">
                  <c:v>-0.39499852061271701</c:v>
                </c:pt>
                <c:pt idx="1400">
                  <c:v>-0.39593172073364302</c:v>
                </c:pt>
                <c:pt idx="1401">
                  <c:v>-0.39694336056709301</c:v>
                </c:pt>
                <c:pt idx="1402">
                  <c:v>-0.397974103689194</c:v>
                </c:pt>
                <c:pt idx="1403">
                  <c:v>-0.39899739623069802</c:v>
                </c:pt>
                <c:pt idx="1404">
                  <c:v>-0.39965885877609297</c:v>
                </c:pt>
                <c:pt idx="1405">
                  <c:v>-0.39741834998130798</c:v>
                </c:pt>
                <c:pt idx="1406">
                  <c:v>-0.39680019021034202</c:v>
                </c:pt>
                <c:pt idx="1407">
                  <c:v>-0.39580553770065302</c:v>
                </c:pt>
                <c:pt idx="1408">
                  <c:v>-0.39487344026565602</c:v>
                </c:pt>
                <c:pt idx="1409">
                  <c:v>-0.39379072189331099</c:v>
                </c:pt>
                <c:pt idx="1410">
                  <c:v>-0.39282572269439697</c:v>
                </c:pt>
                <c:pt idx="1411">
                  <c:v>-0.39182046055793801</c:v>
                </c:pt>
                <c:pt idx="1412">
                  <c:v>-0.39079606533050498</c:v>
                </c:pt>
                <c:pt idx="1413">
                  <c:v>-0.38986074924469</c:v>
                </c:pt>
                <c:pt idx="1414">
                  <c:v>-0.38880670070648199</c:v>
                </c:pt>
                <c:pt idx="1415">
                  <c:v>-0.38784807920455899</c:v>
                </c:pt>
                <c:pt idx="1416">
                  <c:v>-0.38684171438217202</c:v>
                </c:pt>
                <c:pt idx="1417">
                  <c:v>-0.38580992817878701</c:v>
                </c:pt>
                <c:pt idx="1418">
                  <c:v>-0.38483750820159901</c:v>
                </c:pt>
                <c:pt idx="1419">
                  <c:v>-0.38376009464263899</c:v>
                </c:pt>
                <c:pt idx="1420">
                  <c:v>-0.38280254602432301</c:v>
                </c:pt>
                <c:pt idx="1421">
                  <c:v>-0.38186195492744401</c:v>
                </c:pt>
                <c:pt idx="1422">
                  <c:v>-0.38077181577682501</c:v>
                </c:pt>
                <c:pt idx="1423">
                  <c:v>-0.37986093759536699</c:v>
                </c:pt>
                <c:pt idx="1424">
                  <c:v>-0.37880900502204901</c:v>
                </c:pt>
                <c:pt idx="1425">
                  <c:v>-0.376352399587631</c:v>
                </c:pt>
                <c:pt idx="1426">
                  <c:v>-0.37381863594055198</c:v>
                </c:pt>
                <c:pt idx="1427">
                  <c:v>-0.37275180220603898</c:v>
                </c:pt>
                <c:pt idx="1428">
                  <c:v>-0.37186741828918501</c:v>
                </c:pt>
                <c:pt idx="1429">
                  <c:v>-0.3708356320858</c:v>
                </c:pt>
                <c:pt idx="1430">
                  <c:v>-0.369831413030624</c:v>
                </c:pt>
                <c:pt idx="1431">
                  <c:v>-0.36881974339485202</c:v>
                </c:pt>
                <c:pt idx="1432">
                  <c:v>-0.36777627468109098</c:v>
                </c:pt>
                <c:pt idx="1433">
                  <c:v>-0.36678904294967701</c:v>
                </c:pt>
                <c:pt idx="1434">
                  <c:v>-0.365873873233795</c:v>
                </c:pt>
                <c:pt idx="1435">
                  <c:v>-0.36477315425872803</c:v>
                </c:pt>
                <c:pt idx="1436">
                  <c:v>-0.36379757523536699</c:v>
                </c:pt>
                <c:pt idx="1437">
                  <c:v>-0.36278697848320002</c:v>
                </c:pt>
                <c:pt idx="1438">
                  <c:v>-0.36179652810096702</c:v>
                </c:pt>
                <c:pt idx="1439">
                  <c:v>-0.36081564426422102</c:v>
                </c:pt>
                <c:pt idx="1440">
                  <c:v>-0.35981139540672302</c:v>
                </c:pt>
                <c:pt idx="1441">
                  <c:v>-0.358782798051834</c:v>
                </c:pt>
                <c:pt idx="1442">
                  <c:v>-0.35781353712081898</c:v>
                </c:pt>
                <c:pt idx="1443">
                  <c:v>-0.35675099492073098</c:v>
                </c:pt>
                <c:pt idx="1444">
                  <c:v>-0.35578703880310097</c:v>
                </c:pt>
                <c:pt idx="1445">
                  <c:v>-0.35478708148002602</c:v>
                </c:pt>
                <c:pt idx="1446">
                  <c:v>-0.35376587510108898</c:v>
                </c:pt>
                <c:pt idx="1447">
                  <c:v>-0.35282847285270702</c:v>
                </c:pt>
                <c:pt idx="1448">
                  <c:v>-0.35180622339248702</c:v>
                </c:pt>
                <c:pt idx="1449">
                  <c:v>-0.35077545046806302</c:v>
                </c:pt>
                <c:pt idx="1450">
                  <c:v>-0.349828511476517</c:v>
                </c:pt>
                <c:pt idx="1451">
                  <c:v>-0.34878081083297702</c:v>
                </c:pt>
                <c:pt idx="1452">
                  <c:v>-0.34782108664512601</c:v>
                </c:pt>
                <c:pt idx="1453">
                  <c:v>-0.34682643413543701</c:v>
                </c:pt>
                <c:pt idx="1454">
                  <c:v>-0.34579780697822599</c:v>
                </c:pt>
                <c:pt idx="1455">
                  <c:v>-0.34483179450035101</c:v>
                </c:pt>
                <c:pt idx="1456">
                  <c:v>-0.34377664327621499</c:v>
                </c:pt>
                <c:pt idx="1457">
                  <c:v>-0.342773467302322</c:v>
                </c:pt>
                <c:pt idx="1458">
                  <c:v>-0.34179362654686002</c:v>
                </c:pt>
                <c:pt idx="1459">
                  <c:v>-0.340774565935135</c:v>
                </c:pt>
                <c:pt idx="1460">
                  <c:v>-0.33981910347938499</c:v>
                </c:pt>
                <c:pt idx="1461">
                  <c:v>-0.338829725980759</c:v>
                </c:pt>
                <c:pt idx="1462">
                  <c:v>-0.33773854374885598</c:v>
                </c:pt>
                <c:pt idx="1463">
                  <c:v>-0.33680534362793002</c:v>
                </c:pt>
                <c:pt idx="1464">
                  <c:v>-0.33581069111824002</c:v>
                </c:pt>
                <c:pt idx="1465">
                  <c:v>-0.33479368686675998</c:v>
                </c:pt>
                <c:pt idx="1466">
                  <c:v>-0.33386266231536899</c:v>
                </c:pt>
                <c:pt idx="1467">
                  <c:v>-0.332742869853973</c:v>
                </c:pt>
                <c:pt idx="1468">
                  <c:v>-0.33179482817649802</c:v>
                </c:pt>
                <c:pt idx="1469">
                  <c:v>-0.33085313439369202</c:v>
                </c:pt>
                <c:pt idx="1470">
                  <c:v>-0.32981497049331698</c:v>
                </c:pt>
                <c:pt idx="1471">
                  <c:v>-0.32876411080360401</c:v>
                </c:pt>
                <c:pt idx="1472">
                  <c:v>-0.32784789800643899</c:v>
                </c:pt>
                <c:pt idx="1473">
                  <c:v>-0.326772600412369</c:v>
                </c:pt>
                <c:pt idx="1474">
                  <c:v>-0.32580551505088801</c:v>
                </c:pt>
                <c:pt idx="1475">
                  <c:v>-0.32482248544692999</c:v>
                </c:pt>
                <c:pt idx="1476">
                  <c:v>-0.32077378034591703</c:v>
                </c:pt>
                <c:pt idx="1477">
                  <c:v>-0.31983315944671598</c:v>
                </c:pt>
                <c:pt idx="1478">
                  <c:v>-0.31880670785903897</c:v>
                </c:pt>
                <c:pt idx="1479">
                  <c:v>-0.31777489185333302</c:v>
                </c:pt>
                <c:pt idx="1480">
                  <c:v>-0.31684383749961897</c:v>
                </c:pt>
                <c:pt idx="1481">
                  <c:v>-0.31575474143028298</c:v>
                </c:pt>
                <c:pt idx="1482">
                  <c:v>-0.31480780243873602</c:v>
                </c:pt>
                <c:pt idx="1483">
                  <c:v>-0.31380358338356001</c:v>
                </c:pt>
                <c:pt idx="1484">
                  <c:v>-0.31277918815612799</c:v>
                </c:pt>
                <c:pt idx="1485">
                  <c:v>-0.311861932277679</c:v>
                </c:pt>
                <c:pt idx="1486">
                  <c:v>-0.31082803010940602</c:v>
                </c:pt>
                <c:pt idx="1487">
                  <c:v>-0.30981212854385398</c:v>
                </c:pt>
                <c:pt idx="1488">
                  <c:v>-0.30882909893989602</c:v>
                </c:pt>
                <c:pt idx="1489">
                  <c:v>-0.30778139829635598</c:v>
                </c:pt>
                <c:pt idx="1490">
                  <c:v>-0.30687579512596103</c:v>
                </c:pt>
                <c:pt idx="1491">
                  <c:v>-0.30583232641220098</c:v>
                </c:pt>
                <c:pt idx="1492">
                  <c:v>-0.30476132035255399</c:v>
                </c:pt>
                <c:pt idx="1493">
                  <c:v>-0.30380693078041099</c:v>
                </c:pt>
                <c:pt idx="1494">
                  <c:v>-0.302817553281784</c:v>
                </c:pt>
                <c:pt idx="1495">
                  <c:v>-0.301777243614197</c:v>
                </c:pt>
                <c:pt idx="1496">
                  <c:v>-0.30087274312973</c:v>
                </c:pt>
                <c:pt idx="1497">
                  <c:v>-0.29980379343032798</c:v>
                </c:pt>
                <c:pt idx="1498">
                  <c:v>-0.29879641532897899</c:v>
                </c:pt>
                <c:pt idx="1499">
                  <c:v>-0.29785475134849498</c:v>
                </c:pt>
                <c:pt idx="1500">
                  <c:v>-0.29682296514511097</c:v>
                </c:pt>
                <c:pt idx="1501">
                  <c:v>-0.29581341147422802</c:v>
                </c:pt>
                <c:pt idx="1502">
                  <c:v>-0.29477101564407299</c:v>
                </c:pt>
                <c:pt idx="1503">
                  <c:v>-0.29377844929695102</c:v>
                </c:pt>
                <c:pt idx="1504">
                  <c:v>-0.29285693168640098</c:v>
                </c:pt>
                <c:pt idx="1505">
                  <c:v>-0.29179862141609197</c:v>
                </c:pt>
                <c:pt idx="1506">
                  <c:v>-0.29083365201950101</c:v>
                </c:pt>
                <c:pt idx="1507">
                  <c:v>-0.28984001278877303</c:v>
                </c:pt>
                <c:pt idx="1508">
                  <c:v>-0.28720572590827897</c:v>
                </c:pt>
                <c:pt idx="1509">
                  <c:v>-0.28487932682037398</c:v>
                </c:pt>
                <c:pt idx="1510">
                  <c:v>-0.283795565366745</c:v>
                </c:pt>
                <c:pt idx="1511">
                  <c:v>-0.28277650475501998</c:v>
                </c:pt>
                <c:pt idx="1512">
                  <c:v>-0.28181362152099598</c:v>
                </c:pt>
                <c:pt idx="1513">
                  <c:v>-0.28078714013099698</c:v>
                </c:pt>
                <c:pt idx="1514">
                  <c:v>-0.27981260418891901</c:v>
                </c:pt>
                <c:pt idx="1515">
                  <c:v>-0.27883064746856701</c:v>
                </c:pt>
                <c:pt idx="1516">
                  <c:v>-0.277812629938126</c:v>
                </c:pt>
                <c:pt idx="1517">
                  <c:v>-0.27685821056366</c:v>
                </c:pt>
                <c:pt idx="1518">
                  <c:v>-0.27579465508460999</c:v>
                </c:pt>
                <c:pt idx="1519">
                  <c:v>-0.274827510118484</c:v>
                </c:pt>
                <c:pt idx="1520">
                  <c:v>-0.27384343743324302</c:v>
                </c:pt>
                <c:pt idx="1521">
                  <c:v>-0.272802114486694</c:v>
                </c:pt>
                <c:pt idx="1522">
                  <c:v>-0.27186360955238298</c:v>
                </c:pt>
                <c:pt idx="1523">
                  <c:v>-0.270811676979065</c:v>
                </c:pt>
                <c:pt idx="1524">
                  <c:v>-0.269780933856964</c:v>
                </c:pt>
                <c:pt idx="1525">
                  <c:v>-0.268844574689865</c:v>
                </c:pt>
                <c:pt idx="1526">
                  <c:v>-0.26777568459510798</c:v>
                </c:pt>
                <c:pt idx="1527">
                  <c:v>-0.26680111885070801</c:v>
                </c:pt>
                <c:pt idx="1528">
                  <c:v>-0.26584884524345398</c:v>
                </c:pt>
                <c:pt idx="1529">
                  <c:v>-0.26476407051086398</c:v>
                </c:pt>
                <c:pt idx="1530">
                  <c:v>-0.26382237672805797</c:v>
                </c:pt>
                <c:pt idx="1531">
                  <c:v>-0.262825578451157</c:v>
                </c:pt>
                <c:pt idx="1532">
                  <c:v>-0.26181501150131198</c:v>
                </c:pt>
                <c:pt idx="1533">
                  <c:v>-0.26084363460540799</c:v>
                </c:pt>
                <c:pt idx="1534">
                  <c:v>-0.25982135534286499</c:v>
                </c:pt>
                <c:pt idx="1535">
                  <c:v>-0.25878956913948098</c:v>
                </c:pt>
                <c:pt idx="1536">
                  <c:v>-0.25786697864532498</c:v>
                </c:pt>
                <c:pt idx="1537">
                  <c:v>-0.25680232048034701</c:v>
                </c:pt>
                <c:pt idx="1538">
                  <c:v>-0.25584900379180903</c:v>
                </c:pt>
                <c:pt idx="1539">
                  <c:v>-0.25482776761054998</c:v>
                </c:pt>
                <c:pt idx="1540">
                  <c:v>-0.25377693772316001</c:v>
                </c:pt>
                <c:pt idx="1541">
                  <c:v>-0.25285860896110501</c:v>
                </c:pt>
                <c:pt idx="1542">
                  <c:v>-0.25182783603668202</c:v>
                </c:pt>
                <c:pt idx="1543">
                  <c:v>-0.25081726908683799</c:v>
                </c:pt>
                <c:pt idx="1544">
                  <c:v>-0.249854385852814</c:v>
                </c:pt>
                <c:pt idx="1545">
                  <c:v>-0.248796060681343</c:v>
                </c:pt>
                <c:pt idx="1546">
                  <c:v>-0.247815176844597</c:v>
                </c:pt>
                <c:pt idx="1547">
                  <c:v>-0.24687035381794001</c:v>
                </c:pt>
                <c:pt idx="1548">
                  <c:v>-0.245770663022995</c:v>
                </c:pt>
                <c:pt idx="1549">
                  <c:v>-0.24484917521476701</c:v>
                </c:pt>
                <c:pt idx="1550">
                  <c:v>-0.243769630789757</c:v>
                </c:pt>
                <c:pt idx="1551">
                  <c:v>-0.24274632334709201</c:v>
                </c:pt>
                <c:pt idx="1552">
                  <c:v>-0.24184708297252699</c:v>
                </c:pt>
                <c:pt idx="1553">
                  <c:v>-0.24075484275817899</c:v>
                </c:pt>
                <c:pt idx="1554">
                  <c:v>-0.23979620635509499</c:v>
                </c:pt>
                <c:pt idx="1555">
                  <c:v>-0.238849252462387</c:v>
                </c:pt>
                <c:pt idx="1556">
                  <c:v>-0.237784564495087</c:v>
                </c:pt>
                <c:pt idx="1557">
                  <c:v>-0.23682171106338501</c:v>
                </c:pt>
                <c:pt idx="1558">
                  <c:v>-0.235805824398994</c:v>
                </c:pt>
                <c:pt idx="1559">
                  <c:v>-0.234785690903664</c:v>
                </c:pt>
                <c:pt idx="1560">
                  <c:v>-0.23386417329311401</c:v>
                </c:pt>
                <c:pt idx="1561">
                  <c:v>-0.232834488153458</c:v>
                </c:pt>
                <c:pt idx="1562">
                  <c:v>-0.23185357451438901</c:v>
                </c:pt>
                <c:pt idx="1563">
                  <c:v>-0.23087270557880399</c:v>
                </c:pt>
                <c:pt idx="1564">
                  <c:v>-0.22979848086834001</c:v>
                </c:pt>
                <c:pt idx="1565">
                  <c:v>-0.22880804538726801</c:v>
                </c:pt>
                <c:pt idx="1566">
                  <c:v>-0.227848365902901</c:v>
                </c:pt>
                <c:pt idx="1567">
                  <c:v>-0.22678898274898501</c:v>
                </c:pt>
                <c:pt idx="1568">
                  <c:v>-0.22582504153251601</c:v>
                </c:pt>
                <c:pt idx="1569">
                  <c:v>-0.22481976449489599</c:v>
                </c:pt>
                <c:pt idx="1570">
                  <c:v>-0.223802804946899</c:v>
                </c:pt>
                <c:pt idx="1571">
                  <c:v>-0.222830399870872</c:v>
                </c:pt>
                <c:pt idx="1572">
                  <c:v>-0.221833601593971</c:v>
                </c:pt>
                <c:pt idx="1573">
                  <c:v>-0.220793306827545</c:v>
                </c:pt>
                <c:pt idx="1574">
                  <c:v>-0.21987392008304599</c:v>
                </c:pt>
                <c:pt idx="1575">
                  <c:v>-0.218792289495468</c:v>
                </c:pt>
                <c:pt idx="1576">
                  <c:v>-0.21780925989151001</c:v>
                </c:pt>
                <c:pt idx="1577">
                  <c:v>-0.21685700118541701</c:v>
                </c:pt>
                <c:pt idx="1578">
                  <c:v>-0.215748846530914</c:v>
                </c:pt>
                <c:pt idx="1579">
                  <c:v>-0.214850664138794</c:v>
                </c:pt>
                <c:pt idx="1580">
                  <c:v>-0.21383371949195901</c:v>
                </c:pt>
                <c:pt idx="1581">
                  <c:v>-0.21277117729187001</c:v>
                </c:pt>
                <c:pt idx="1582">
                  <c:v>-0.21187403798103299</c:v>
                </c:pt>
                <c:pt idx="1583">
                  <c:v>-0.21080619096756001</c:v>
                </c:pt>
                <c:pt idx="1584">
                  <c:v>-0.20985180139541601</c:v>
                </c:pt>
                <c:pt idx="1585">
                  <c:v>-0.20884864032268499</c:v>
                </c:pt>
                <c:pt idx="1586">
                  <c:v>-0.20778396725654599</c:v>
                </c:pt>
                <c:pt idx="1587">
                  <c:v>-0.20685078203678101</c:v>
                </c:pt>
                <c:pt idx="1588">
                  <c:v>-0.205812633037567</c:v>
                </c:pt>
                <c:pt idx="1589">
                  <c:v>-0.204792499542236</c:v>
                </c:pt>
                <c:pt idx="1590">
                  <c:v>-0.203874185681343</c:v>
                </c:pt>
                <c:pt idx="1591">
                  <c:v>-0.20277979969978299</c:v>
                </c:pt>
                <c:pt idx="1592">
                  <c:v>-0.20177769660949699</c:v>
                </c:pt>
                <c:pt idx="1593">
                  <c:v>-0.20084345340728799</c:v>
                </c:pt>
                <c:pt idx="1594">
                  <c:v>-0.19980104267597201</c:v>
                </c:pt>
                <c:pt idx="1595">
                  <c:v>-0.198811694979668</c:v>
                </c:pt>
                <c:pt idx="1596">
                  <c:v>-0.19778835773468001</c:v>
                </c:pt>
                <c:pt idx="1597">
                  <c:v>-0.19675974547863001</c:v>
                </c:pt>
                <c:pt idx="1598">
                  <c:v>-0.19584883749484999</c:v>
                </c:pt>
                <c:pt idx="1599">
                  <c:v>-0.19479900598526001</c:v>
                </c:pt>
                <c:pt idx="1600">
                  <c:v>-0.193832963705063</c:v>
                </c:pt>
                <c:pt idx="1601">
                  <c:v>-0.19284780323505399</c:v>
                </c:pt>
                <c:pt idx="1602">
                  <c:v>-0.19179481267929099</c:v>
                </c:pt>
                <c:pt idx="1603">
                  <c:v>-0.19087755680084201</c:v>
                </c:pt>
                <c:pt idx="1604">
                  <c:v>-0.189837262034416</c:v>
                </c:pt>
                <c:pt idx="1605">
                  <c:v>-0.18878214061260201</c:v>
                </c:pt>
                <c:pt idx="1606">
                  <c:v>-0.18784153461456299</c:v>
                </c:pt>
                <c:pt idx="1607">
                  <c:v>-0.186829894781113</c:v>
                </c:pt>
                <c:pt idx="1608">
                  <c:v>-0.185823529958725</c:v>
                </c:pt>
                <c:pt idx="1609">
                  <c:v>-0.18484687805175801</c:v>
                </c:pt>
                <c:pt idx="1610">
                  <c:v>-0.18378752470016499</c:v>
                </c:pt>
                <c:pt idx="1611">
                  <c:v>-0.182856440544128</c:v>
                </c:pt>
                <c:pt idx="1612">
                  <c:v>-0.18180131912231401</c:v>
                </c:pt>
                <c:pt idx="1613">
                  <c:v>-0.18081511557102201</c:v>
                </c:pt>
                <c:pt idx="1614">
                  <c:v>-0.179817259311676</c:v>
                </c:pt>
                <c:pt idx="1615">
                  <c:v>-0.17881304025649999</c:v>
                </c:pt>
                <c:pt idx="1616">
                  <c:v>-0.17774729430675501</c:v>
                </c:pt>
                <c:pt idx="1617">
                  <c:v>-0.17682896554470101</c:v>
                </c:pt>
                <c:pt idx="1618">
                  <c:v>-0.175823673605919</c:v>
                </c:pt>
                <c:pt idx="1619">
                  <c:v>-0.17485763132572199</c:v>
                </c:pt>
                <c:pt idx="1620">
                  <c:v>-0.17380885779857599</c:v>
                </c:pt>
                <c:pt idx="1621">
                  <c:v>-0.172807827591896</c:v>
                </c:pt>
                <c:pt idx="1622">
                  <c:v>-0.17186722159385701</c:v>
                </c:pt>
                <c:pt idx="1623">
                  <c:v>-0.17080573737621299</c:v>
                </c:pt>
                <c:pt idx="1624">
                  <c:v>-0.16987362504005399</c:v>
                </c:pt>
                <c:pt idx="1625">
                  <c:v>-0.168794095516205</c:v>
                </c:pt>
                <c:pt idx="1626">
                  <c:v>-0.16780048608779899</c:v>
                </c:pt>
                <c:pt idx="1627">
                  <c:v>-0.166813224554062</c:v>
                </c:pt>
                <c:pt idx="1628">
                  <c:v>-0.16579626500606501</c:v>
                </c:pt>
                <c:pt idx="1629">
                  <c:v>-0.16478674113750499</c:v>
                </c:pt>
                <c:pt idx="1630">
                  <c:v>-0.16384296119213099</c:v>
                </c:pt>
                <c:pt idx="1631">
                  <c:v>-0.162793144583702</c:v>
                </c:pt>
                <c:pt idx="1632">
                  <c:v>-0.16181646287441301</c:v>
                </c:pt>
                <c:pt idx="1633">
                  <c:v>-0.16082921624183699</c:v>
                </c:pt>
                <c:pt idx="1634">
                  <c:v>-0.15978363156318701</c:v>
                </c:pt>
                <c:pt idx="1635">
                  <c:v>-0.15884833037853199</c:v>
                </c:pt>
                <c:pt idx="1636">
                  <c:v>-0.15780061483383201</c:v>
                </c:pt>
                <c:pt idx="1637">
                  <c:v>-0.15677201747894301</c:v>
                </c:pt>
                <c:pt idx="1638">
                  <c:v>-0.155846267938614</c:v>
                </c:pt>
                <c:pt idx="1639">
                  <c:v>-0.15479430556297299</c:v>
                </c:pt>
                <c:pt idx="1640">
                  <c:v>-0.153783738613129</c:v>
                </c:pt>
                <c:pt idx="1641">
                  <c:v>-0.152856916189194</c:v>
                </c:pt>
                <c:pt idx="1642">
                  <c:v>-0.15174768865108501</c:v>
                </c:pt>
                <c:pt idx="1643">
                  <c:v>-0.150790140032768</c:v>
                </c:pt>
                <c:pt idx="1644">
                  <c:v>-0.149833619594574</c:v>
                </c:pt>
                <c:pt idx="1645">
                  <c:v>-0.148823037743568</c:v>
                </c:pt>
                <c:pt idx="1646">
                  <c:v>-0.147789105772972</c:v>
                </c:pt>
                <c:pt idx="1647">
                  <c:v>-0.14684320986270899</c:v>
                </c:pt>
                <c:pt idx="1648">
                  <c:v>-0.14581671357154799</c:v>
                </c:pt>
                <c:pt idx="1649">
                  <c:v>-0.14482414722442599</c:v>
                </c:pt>
                <c:pt idx="1650">
                  <c:v>-0.143861278891563</c:v>
                </c:pt>
                <c:pt idx="1651">
                  <c:v>-0.142800852656364</c:v>
                </c:pt>
                <c:pt idx="1652">
                  <c:v>-0.141868725419044</c:v>
                </c:pt>
                <c:pt idx="1653">
                  <c:v>-0.14078073203563701</c:v>
                </c:pt>
                <c:pt idx="1654">
                  <c:v>-0.13976588845252999</c:v>
                </c:pt>
                <c:pt idx="1655">
                  <c:v>-0.138879373669624</c:v>
                </c:pt>
                <c:pt idx="1656">
                  <c:v>-0.13779562711715701</c:v>
                </c:pt>
                <c:pt idx="1657">
                  <c:v>-0.13677230477333099</c:v>
                </c:pt>
                <c:pt idx="1658">
                  <c:v>-0.135843366384506</c:v>
                </c:pt>
                <c:pt idx="1659">
                  <c:v>-0.13477976620197299</c:v>
                </c:pt>
                <c:pt idx="1660">
                  <c:v>-0.13382962346076999</c:v>
                </c:pt>
                <c:pt idx="1661">
                  <c:v>-0.132858261466026</c:v>
                </c:pt>
                <c:pt idx="1662">
                  <c:v>-0.131815850734711</c:v>
                </c:pt>
                <c:pt idx="1663">
                  <c:v>-0.13079679012298601</c:v>
                </c:pt>
                <c:pt idx="1664">
                  <c:v>-0.12982012331485701</c:v>
                </c:pt>
                <c:pt idx="1665">
                  <c:v>-0.12877772748470301</c:v>
                </c:pt>
                <c:pt idx="1666">
                  <c:v>-0.12781699001789101</c:v>
                </c:pt>
                <c:pt idx="1667">
                  <c:v>-0.126787304878235</c:v>
                </c:pt>
                <c:pt idx="1668">
                  <c:v>-0.12578944861888899</c:v>
                </c:pt>
                <c:pt idx="1669">
                  <c:v>-0.124847784638405</c:v>
                </c:pt>
                <c:pt idx="1670">
                  <c:v>-0.123795829713345</c:v>
                </c:pt>
                <c:pt idx="1671">
                  <c:v>-0.122792661190033</c:v>
                </c:pt>
                <c:pt idx="1672">
                  <c:v>-0.1218191832304</c:v>
                </c:pt>
                <c:pt idx="1673">
                  <c:v>-0.120779968798161</c:v>
                </c:pt>
                <c:pt idx="1674">
                  <c:v>-0.119819223880768</c:v>
                </c:pt>
                <c:pt idx="1675">
                  <c:v>-0.11884680390358</c:v>
                </c:pt>
                <c:pt idx="1676">
                  <c:v>-0.117765165865421</c:v>
                </c:pt>
                <c:pt idx="1677">
                  <c:v>-0.116856373846531</c:v>
                </c:pt>
                <c:pt idx="1678">
                  <c:v>-0.11577897518873199</c:v>
                </c:pt>
                <c:pt idx="1679">
                  <c:v>-0.114800207316875</c:v>
                </c:pt>
                <c:pt idx="1680">
                  <c:v>-0.113830976188183</c:v>
                </c:pt>
                <c:pt idx="1681">
                  <c:v>-0.112783275544643</c:v>
                </c:pt>
                <c:pt idx="1682">
                  <c:v>-0.111827827990055</c:v>
                </c:pt>
                <c:pt idx="1683">
                  <c:v>-0.110838450491428</c:v>
                </c:pt>
                <c:pt idx="1684">
                  <c:v>-0.109762102365494</c:v>
                </c:pt>
                <c:pt idx="1685">
                  <c:v>-0.10885120183229401</c:v>
                </c:pt>
                <c:pt idx="1686">
                  <c:v>-0.10780455172061899</c:v>
                </c:pt>
                <c:pt idx="1687">
                  <c:v>-0.106781236827374</c:v>
                </c:pt>
                <c:pt idx="1688">
                  <c:v>-0.105851247906685</c:v>
                </c:pt>
                <c:pt idx="1689">
                  <c:v>-0.10483535379171401</c:v>
                </c:pt>
                <c:pt idx="1690">
                  <c:v>-0.103841722011566</c:v>
                </c:pt>
                <c:pt idx="1691">
                  <c:v>-0.102838568389416</c:v>
                </c:pt>
                <c:pt idx="1692">
                  <c:v>-0.10182691365480399</c:v>
                </c:pt>
                <c:pt idx="1693">
                  <c:v>-0.100830107927322</c:v>
                </c:pt>
                <c:pt idx="1694">
                  <c:v>-9.9817395210266002E-2</c:v>
                </c:pt>
                <c:pt idx="1695">
                  <c:v>-9.8840743303299006E-2</c:v>
                </c:pt>
                <c:pt idx="1696">
                  <c:v>-9.7872570157051003E-2</c:v>
                </c:pt>
                <c:pt idx="1697">
                  <c:v>-9.6843950450420005E-2</c:v>
                </c:pt>
                <c:pt idx="1698">
                  <c:v>-9.5848217606543995E-2</c:v>
                </c:pt>
                <c:pt idx="1699">
                  <c:v>-9.4841860234736994E-2</c:v>
                </c:pt>
                <c:pt idx="1700">
                  <c:v>-9.3776129186152996E-2</c:v>
                </c:pt>
                <c:pt idx="1701">
                  <c:v>-9.2863105237484006E-2</c:v>
                </c:pt>
                <c:pt idx="1702">
                  <c:v>-9.1792076826095997E-2</c:v>
                </c:pt>
                <c:pt idx="1703">
                  <c:v>-9.0787842869758995E-2</c:v>
                </c:pt>
                <c:pt idx="1704">
                  <c:v>-8.9827097952366E-2</c:v>
                </c:pt>
                <c:pt idx="1705">
                  <c:v>-8.8782571256161E-2</c:v>
                </c:pt>
                <c:pt idx="1706">
                  <c:v>-8.7841980159283004E-2</c:v>
                </c:pt>
                <c:pt idx="1707">
                  <c:v>-8.6831383407116006E-2</c:v>
                </c:pt>
                <c:pt idx="1708">
                  <c:v>-8.5772015154362002E-2</c:v>
                </c:pt>
                <c:pt idx="1709">
                  <c:v>-8.4857925772667001E-2</c:v>
                </c:pt>
                <c:pt idx="1710">
                  <c:v>-8.3819754421710996E-2</c:v>
                </c:pt>
                <c:pt idx="1711">
                  <c:v>-8.2791142165660997E-2</c:v>
                </c:pt>
                <c:pt idx="1712">
                  <c:v>-8.1887662410736001E-2</c:v>
                </c:pt>
                <c:pt idx="1713">
                  <c:v>-8.0807082355022E-2</c:v>
                </c:pt>
                <c:pt idx="1714">
                  <c:v>-7.9831480979919003E-2</c:v>
                </c:pt>
                <c:pt idx="1715">
                  <c:v>-7.8796505928039995E-2</c:v>
                </c:pt>
                <c:pt idx="1716">
                  <c:v>-7.7813491225243003E-2</c:v>
                </c:pt>
                <c:pt idx="1717">
                  <c:v>-7.6838955283165006E-2</c:v>
                </c:pt>
                <c:pt idx="1718">
                  <c:v>-7.5864419341086994E-2</c:v>
                </c:pt>
                <c:pt idx="1719">
                  <c:v>-7.4809290468693002E-2</c:v>
                </c:pt>
                <c:pt idx="1720">
                  <c:v>-7.3827333748340995E-2</c:v>
                </c:pt>
                <c:pt idx="1721">
                  <c:v>-7.2842195630074005E-2</c:v>
                </c:pt>
                <c:pt idx="1722">
                  <c:v>-7.1779645979404005E-2</c:v>
                </c:pt>
                <c:pt idx="1723">
                  <c:v>-7.0887818932533E-2</c:v>
                </c:pt>
                <c:pt idx="1724">
                  <c:v>-6.9834820926189006E-2</c:v>
                </c:pt>
                <c:pt idx="1725">
                  <c:v>-6.8770155310631007E-2</c:v>
                </c:pt>
                <c:pt idx="1726">
                  <c:v>-6.7847572267055997E-2</c:v>
                </c:pt>
                <c:pt idx="1727">
                  <c:v>-6.6808350384234994E-2</c:v>
                </c:pt>
                <c:pt idx="1728">
                  <c:v>-6.5735198557377E-2</c:v>
                </c:pt>
                <c:pt idx="1729">
                  <c:v>-6.4855039119720001E-2</c:v>
                </c:pt>
                <c:pt idx="1730">
                  <c:v>-6.3791438937187001E-2</c:v>
                </c:pt>
                <c:pt idx="1731">
                  <c:v>-6.2809474766253995E-2</c:v>
                </c:pt>
                <c:pt idx="1732">
                  <c:v>-6.1830695718527E-2</c:v>
                </c:pt>
                <c:pt idx="1733">
                  <c:v>-6.0749061405658999E-2</c:v>
                </c:pt>
                <c:pt idx="1734">
                  <c:v>-5.9820126742125002E-2</c:v>
                </c:pt>
                <c:pt idx="1735">
                  <c:v>-5.8838162571192003E-2</c:v>
                </c:pt>
                <c:pt idx="1736">
                  <c:v>-5.7808481156825998E-2</c:v>
                </c:pt>
                <c:pt idx="1737">
                  <c:v>-5.6805320084095001E-2</c:v>
                </c:pt>
                <c:pt idx="1738">
                  <c:v>-5.5802155286073997E-2</c:v>
                </c:pt>
                <c:pt idx="1739">
                  <c:v>-5.4782021790742999E-2</c:v>
                </c:pt>
                <c:pt idx="1740">
                  <c:v>-5.3885951638221997E-2</c:v>
                </c:pt>
                <c:pt idx="1741">
                  <c:v>-5.2850976586341997E-2</c:v>
                </c:pt>
                <c:pt idx="1742">
                  <c:v>-5.1817063242197002E-2</c:v>
                </c:pt>
                <c:pt idx="1743">
                  <c:v>-5.0870098173617997E-2</c:v>
                </c:pt>
                <c:pt idx="1744">
                  <c:v>-4.9802239984274001E-2</c:v>
                </c:pt>
                <c:pt idx="1745">
                  <c:v>-4.8801198601723002E-2</c:v>
                </c:pt>
                <c:pt idx="1746">
                  <c:v>-4.7840446233749001E-2</c:v>
                </c:pt>
                <c:pt idx="1747">
                  <c:v>-4.6774715185165003E-2</c:v>
                </c:pt>
                <c:pt idx="1748">
                  <c:v>-4.5852143317461E-2</c:v>
                </c:pt>
                <c:pt idx="1749">
                  <c:v>-4.4833071529865001E-2</c:v>
                </c:pt>
                <c:pt idx="1750">
                  <c:v>-4.3794911354780003E-2</c:v>
                </c:pt>
                <c:pt idx="1751">
                  <c:v>-4.2855367064475999E-2</c:v>
                </c:pt>
                <c:pt idx="1752">
                  <c:v>-4.1814029216765997E-2</c:v>
                </c:pt>
                <c:pt idx="1753">
                  <c:v>-4.0826767683029001E-2</c:v>
                </c:pt>
                <c:pt idx="1754">
                  <c:v>-3.9888288825749997E-2</c:v>
                </c:pt>
                <c:pt idx="1755">
                  <c:v>-3.8796044886111998E-2</c:v>
                </c:pt>
                <c:pt idx="1756">
                  <c:v>-3.7843778729438997E-2</c:v>
                </c:pt>
                <c:pt idx="1757">
                  <c:v>-3.6849096417427001E-2</c:v>
                </c:pt>
                <c:pt idx="1758">
                  <c:v>-3.5811997950077001E-2</c:v>
                </c:pt>
                <c:pt idx="1759">
                  <c:v>-3.4863971173762998E-2</c:v>
                </c:pt>
                <c:pt idx="1760">
                  <c:v>-3.3839598298073002E-2</c:v>
                </c:pt>
                <c:pt idx="1761">
                  <c:v>-3.2810982316731997E-2</c:v>
                </c:pt>
                <c:pt idx="1762">
                  <c:v>-3.1883109360932999E-2</c:v>
                </c:pt>
                <c:pt idx="1763">
                  <c:v>-3.0830100178719001E-2</c:v>
                </c:pt>
                <c:pt idx="1764">
                  <c:v>-2.9813148081303E-2</c:v>
                </c:pt>
                <c:pt idx="1765">
                  <c:v>-2.8853459283710001E-2</c:v>
                </c:pt>
                <c:pt idx="1766">
                  <c:v>-2.7800451964140001E-2</c:v>
                </c:pt>
                <c:pt idx="1767">
                  <c:v>-2.6838641613722E-2</c:v>
                </c:pt>
                <c:pt idx="1768">
                  <c:v>-2.5851383805275002E-2</c:v>
                </c:pt>
                <c:pt idx="1769">
                  <c:v>-2.4830719456077E-2</c:v>
                </c:pt>
                <c:pt idx="1770">
                  <c:v>-2.3806873708962999E-2</c:v>
                </c:pt>
                <c:pt idx="1771">
                  <c:v>-2.2818554192781001E-2</c:v>
                </c:pt>
                <c:pt idx="1772">
                  <c:v>-2.1842960268259E-2</c:v>
                </c:pt>
                <c:pt idx="1773">
                  <c:v>-2.0799497142433999E-2</c:v>
                </c:pt>
                <c:pt idx="1774">
                  <c:v>-1.9820719957352E-2</c:v>
                </c:pt>
                <c:pt idx="1775">
                  <c:v>-1.8855730071663999E-2</c:v>
                </c:pt>
                <c:pt idx="1776">
                  <c:v>-1.7784694209695001E-2</c:v>
                </c:pt>
                <c:pt idx="1777">
                  <c:v>-1.6855759546161E-2</c:v>
                </c:pt>
                <c:pt idx="1778">
                  <c:v>-1.5862138941883999E-2</c:v>
                </c:pt>
                <c:pt idx="1779">
                  <c:v>-1.4776256866753001E-2</c:v>
                </c:pt>
                <c:pt idx="1780">
                  <c:v>-1.3856864534318E-2</c:v>
                </c:pt>
                <c:pt idx="1781">
                  <c:v>-1.2835671193898E-2</c:v>
                </c:pt>
                <c:pt idx="1782">
                  <c:v>-1.1780543252826001E-2</c:v>
                </c:pt>
                <c:pt idx="1783">
                  <c:v>-1.0846304707229E-2</c:v>
                </c:pt>
                <c:pt idx="1784">
                  <c:v>-9.7710294648999992E-3</c:v>
                </c:pt>
                <c:pt idx="1785">
                  <c:v>-8.8071003556249999E-3</c:v>
                </c:pt>
                <c:pt idx="1786">
                  <c:v>-7.8919483348730002E-3</c:v>
                </c:pt>
                <c:pt idx="1787">
                  <c:v>-6.780618336052E-3</c:v>
                </c:pt>
                <c:pt idx="1788">
                  <c:v>-5.7933586649599996E-3</c:v>
                </c:pt>
                <c:pt idx="1789">
                  <c:v>-4.9079004675149996E-3</c:v>
                </c:pt>
                <c:pt idx="1790">
                  <c:v>-3.8029325660320001E-3</c:v>
                </c:pt>
                <c:pt idx="1791">
                  <c:v>-2.8421834576870001E-3</c:v>
                </c:pt>
                <c:pt idx="1792">
                  <c:v>-1.779633224942E-3</c:v>
                </c:pt>
                <c:pt idx="1793">
                  <c:v>-7.44654040318E-4</c:v>
                </c:pt>
                <c:pt idx="1794">
                  <c:v>2.0018854411300001E-4</c:v>
                </c:pt>
                <c:pt idx="1795">
                  <c:v>1.2298651272429999E-3</c:v>
                </c:pt>
                <c:pt idx="1796">
                  <c:v>2.2743875160810001E-3</c:v>
                </c:pt>
                <c:pt idx="1797">
                  <c:v>3.2319549936799998E-3</c:v>
                </c:pt>
                <c:pt idx="1798">
                  <c:v>4.2054289951919998E-3</c:v>
                </c:pt>
                <c:pt idx="1799">
                  <c:v>5.2849450148639999E-3</c:v>
                </c:pt>
                <c:pt idx="1800">
                  <c:v>6.1502559110519998E-3</c:v>
                </c:pt>
                <c:pt idx="1801">
                  <c:v>7.2117447853090001E-3</c:v>
                </c:pt>
                <c:pt idx="1802">
                  <c:v>8.230815641582E-3</c:v>
                </c:pt>
                <c:pt idx="1803">
                  <c:v>9.1852024197579991E-3</c:v>
                </c:pt>
                <c:pt idx="1804">
                  <c:v>1.0279566980898E-2</c:v>
                </c:pt>
                <c:pt idx="1805">
                  <c:v>1.1186233721672999E-2</c:v>
                </c:pt>
                <c:pt idx="1806">
                  <c:v>1.2260447256267E-2</c:v>
                </c:pt>
                <c:pt idx="1807">
                  <c:v>1.3202109374106E-2</c:v>
                </c:pt>
                <c:pt idx="1808">
                  <c:v>1.4197852462530001E-2</c:v>
                </c:pt>
                <c:pt idx="1809">
                  <c:v>1.5246615745127E-2</c:v>
                </c:pt>
                <c:pt idx="1810">
                  <c:v>1.6217967495321998E-2</c:v>
                </c:pt>
                <c:pt idx="1811">
                  <c:v>1.7242342233658E-2</c:v>
                </c:pt>
                <c:pt idx="1812">
                  <c:v>1.8296411260962001E-2</c:v>
                </c:pt>
                <c:pt idx="1813">
                  <c:v>1.9218983128666999E-2</c:v>
                </c:pt>
                <c:pt idx="1814">
                  <c:v>2.0249718800187E-2</c:v>
                </c:pt>
                <c:pt idx="1815">
                  <c:v>2.1179715171456E-2</c:v>
                </c:pt>
                <c:pt idx="1816">
                  <c:v>2.2182881832123E-2</c:v>
                </c:pt>
                <c:pt idx="1817">
                  <c:v>2.3268762975931001E-2</c:v>
                </c:pt>
                <c:pt idx="1818">
                  <c:v>2.4159520864487E-2</c:v>
                </c:pt>
                <c:pt idx="1819">
                  <c:v>2.5217829272151E-2</c:v>
                </c:pt>
                <c:pt idx="1820">
                  <c:v>2.6220997795463E-2</c:v>
                </c:pt>
                <c:pt idx="1821">
                  <c:v>2.7188105508685001E-2</c:v>
                </c:pt>
                <c:pt idx="1822">
                  <c:v>2.8252778574824E-2</c:v>
                </c:pt>
                <c:pt idx="1823">
                  <c:v>2.9229432344436999E-2</c:v>
                </c:pt>
                <c:pt idx="1824">
                  <c:v>3.0188061296939999E-2</c:v>
                </c:pt>
                <c:pt idx="1825">
                  <c:v>3.1281363219023001E-2</c:v>
                </c:pt>
                <c:pt idx="1826">
                  <c:v>3.2224085181952002E-2</c:v>
                </c:pt>
                <c:pt idx="1827">
                  <c:v>3.3212400972842997E-2</c:v>
                </c:pt>
                <c:pt idx="1828">
                  <c:v>3.4236777573823998E-2</c:v>
                </c:pt>
                <c:pt idx="1829">
                  <c:v>3.5225100815296E-2</c:v>
                </c:pt>
                <c:pt idx="1830">
                  <c:v>3.6225084215402999E-2</c:v>
                </c:pt>
                <c:pt idx="1831">
                  <c:v>3.7300355732440997E-2</c:v>
                </c:pt>
                <c:pt idx="1832">
                  <c:v>3.8182634860277002E-2</c:v>
                </c:pt>
                <c:pt idx="1833">
                  <c:v>3.9196405559777998E-2</c:v>
                </c:pt>
                <c:pt idx="1834">
                  <c:v>4.0256831794977001E-2</c:v>
                </c:pt>
                <c:pt idx="1835">
                  <c:v>4.1212275624274999E-2</c:v>
                </c:pt>
                <c:pt idx="1836">
                  <c:v>4.2255740612745001E-2</c:v>
                </c:pt>
                <c:pt idx="1837">
                  <c:v>4.3228153139353E-2</c:v>
                </c:pt>
                <c:pt idx="1838">
                  <c:v>4.4199507683516E-2</c:v>
                </c:pt>
                <c:pt idx="1839">
                  <c:v>4.5215398073196002E-2</c:v>
                </c:pt>
                <c:pt idx="1840">
                  <c:v>4.6175088733435003E-2</c:v>
                </c:pt>
                <c:pt idx="1841">
                  <c:v>4.7209005802869998E-2</c:v>
                </c:pt>
                <c:pt idx="1842">
                  <c:v>4.8267316073179002E-2</c:v>
                </c:pt>
                <c:pt idx="1843">
                  <c:v>4.9182467162609003E-2</c:v>
                </c:pt>
                <c:pt idx="1844">
                  <c:v>5.0238654017448002E-2</c:v>
                </c:pt>
                <c:pt idx="1845">
                  <c:v>5.1275748759508001E-2</c:v>
                </c:pt>
                <c:pt idx="1846">
                  <c:v>5.2185598760842999E-2</c:v>
                </c:pt>
                <c:pt idx="1847">
                  <c:v>5.3197253495455003E-2</c:v>
                </c:pt>
                <c:pt idx="1848">
                  <c:v>5.4204657673835997E-2</c:v>
                </c:pt>
                <c:pt idx="1849">
                  <c:v>5.5215243250132003E-2</c:v>
                </c:pt>
                <c:pt idx="1850">
                  <c:v>5.6260827928782002E-2</c:v>
                </c:pt>
                <c:pt idx="1851">
                  <c:v>5.7214152067900002E-2</c:v>
                </c:pt>
                <c:pt idx="1852">
                  <c:v>5.8196116238832002E-2</c:v>
                </c:pt>
                <c:pt idx="1853">
                  <c:v>5.9231095016003002E-2</c:v>
                </c:pt>
                <c:pt idx="1854">
                  <c:v>6.0149416327477001E-2</c:v>
                </c:pt>
                <c:pt idx="1855">
                  <c:v>6.1240602284670001E-2</c:v>
                </c:pt>
                <c:pt idx="1856">
                  <c:v>6.2229983508587002E-2</c:v>
                </c:pt>
                <c:pt idx="1857">
                  <c:v>6.3221476972102994E-2</c:v>
                </c:pt>
                <c:pt idx="1858">
                  <c:v>6.4236313104630002E-2</c:v>
                </c:pt>
                <c:pt idx="1859">
                  <c:v>6.5203420817852006E-2</c:v>
                </c:pt>
                <c:pt idx="1860">
                  <c:v>6.6263854503631994E-2</c:v>
                </c:pt>
                <c:pt idx="1861">
                  <c:v>6.7285038530826999E-2</c:v>
                </c:pt>
                <c:pt idx="1862">
                  <c:v>6.8177923560143003E-2</c:v>
                </c:pt>
                <c:pt idx="1863">
                  <c:v>6.9257438182831005E-2</c:v>
                </c:pt>
                <c:pt idx="1864">
                  <c:v>7.0244707167149006E-2</c:v>
                </c:pt>
                <c:pt idx="1865">
                  <c:v>7.1255289018154006E-2</c:v>
                </c:pt>
                <c:pt idx="1866">
                  <c:v>7.2314664721488994E-2</c:v>
                </c:pt>
                <c:pt idx="1867">
                  <c:v>7.3159821331500993E-2</c:v>
                </c:pt>
                <c:pt idx="1868">
                  <c:v>7.4226617813110005E-2</c:v>
                </c:pt>
                <c:pt idx="1869">
                  <c:v>7.5227662920951996E-2</c:v>
                </c:pt>
                <c:pt idx="1870">
                  <c:v>7.6196894049643998E-2</c:v>
                </c:pt>
                <c:pt idx="1871">
                  <c:v>7.7299743890761996E-2</c:v>
                </c:pt>
                <c:pt idx="1872">
                  <c:v>7.8204289078712005E-2</c:v>
                </c:pt>
                <c:pt idx="1873">
                  <c:v>7.9189427196979995E-2</c:v>
                </c:pt>
                <c:pt idx="1874">
                  <c:v>8.0249853432177998E-2</c:v>
                </c:pt>
                <c:pt idx="1875">
                  <c:v>8.1203177571296997E-2</c:v>
                </c:pt>
                <c:pt idx="1876">
                  <c:v>8.2243449985981001E-2</c:v>
                </c:pt>
                <c:pt idx="1877">
                  <c:v>8.3228595554829005E-2</c:v>
                </c:pt>
                <c:pt idx="1878">
                  <c:v>8.4219031035900005E-2</c:v>
                </c:pt>
                <c:pt idx="1879">
                  <c:v>8.5233867168426999E-2</c:v>
                </c:pt>
                <c:pt idx="1880">
                  <c:v>8.6243391036986999E-2</c:v>
                </c:pt>
                <c:pt idx="1881">
                  <c:v>8.7163858115672996E-2</c:v>
                </c:pt>
                <c:pt idx="1882">
                  <c:v>8.8259272277355E-2</c:v>
                </c:pt>
                <c:pt idx="1883">
                  <c:v>8.9228503406048001E-2</c:v>
                </c:pt>
                <c:pt idx="1884">
                  <c:v>9.0227432548999995E-2</c:v>
                </c:pt>
                <c:pt idx="1885">
                  <c:v>9.1294229030609006E-2</c:v>
                </c:pt>
                <c:pt idx="1886">
                  <c:v>9.2208303511142994E-2</c:v>
                </c:pt>
                <c:pt idx="1887">
                  <c:v>9.3246474862098999E-2</c:v>
                </c:pt>
                <c:pt idx="1888">
                  <c:v>9.4190254807471993E-2</c:v>
                </c:pt>
                <c:pt idx="1889">
                  <c:v>9.5182813704014005E-2</c:v>
                </c:pt>
                <c:pt idx="1890">
                  <c:v>9.6246428787708005E-2</c:v>
                </c:pt>
                <c:pt idx="1891">
                  <c:v>9.7203999757767001E-2</c:v>
                </c:pt>
                <c:pt idx="1892">
                  <c:v>9.8179586231708998E-2</c:v>
                </c:pt>
                <c:pt idx="1893">
                  <c:v>9.9230475723742995E-2</c:v>
                </c:pt>
                <c:pt idx="1894">
                  <c:v>0.100233629345894</c:v>
                </c:pt>
                <c:pt idx="1895">
                  <c:v>0.101188026368618</c:v>
                </c:pt>
                <c:pt idx="1896">
                  <c:v>0.102253749966621</c:v>
                </c:pt>
                <c:pt idx="1897">
                  <c:v>0.103149823844433</c:v>
                </c:pt>
                <c:pt idx="1898">
                  <c:v>0.104240998625755</c:v>
                </c:pt>
                <c:pt idx="1899">
                  <c:v>0.105200693011284</c:v>
                </c:pt>
                <c:pt idx="1900">
                  <c:v>0.106244146823883</c:v>
                </c:pt>
                <c:pt idx="1901">
                  <c:v>0.10724838078022</c:v>
                </c:pt>
                <c:pt idx="1902">
                  <c:v>0.10823669284582101</c:v>
                </c:pt>
                <c:pt idx="1903">
                  <c:v>0.109220780432224</c:v>
                </c:pt>
                <c:pt idx="1904">
                  <c:v>0.110237717628479</c:v>
                </c:pt>
                <c:pt idx="1905">
                  <c:v>0.11118893325328801</c:v>
                </c:pt>
                <c:pt idx="1906">
                  <c:v>0.112204827368259</c:v>
                </c:pt>
                <c:pt idx="1907">
                  <c:v>0.113172985613346</c:v>
                </c:pt>
                <c:pt idx="1908">
                  <c:v>0.11419419199228301</c:v>
                </c:pt>
                <c:pt idx="1909">
                  <c:v>0.11527476459741599</c:v>
                </c:pt>
                <c:pt idx="1910">
                  <c:v>0.116223841905594</c:v>
                </c:pt>
                <c:pt idx="1911">
                  <c:v>0.11721853911876701</c:v>
                </c:pt>
                <c:pt idx="1912">
                  <c:v>0.118218503892422</c:v>
                </c:pt>
                <c:pt idx="1913">
                  <c:v>0.119204707443714</c:v>
                </c:pt>
                <c:pt idx="1914">
                  <c:v>0.120248176157475</c:v>
                </c:pt>
                <c:pt idx="1915">
                  <c:v>0.121167562901974</c:v>
                </c:pt>
                <c:pt idx="1916">
                  <c:v>0.122202545404434</c:v>
                </c:pt>
                <c:pt idx="1917">
                  <c:v>0.12323433905839901</c:v>
                </c:pt>
                <c:pt idx="1918">
                  <c:v>0.124160081148148</c:v>
                </c:pt>
                <c:pt idx="1919">
                  <c:v>0.12523218989372301</c:v>
                </c:pt>
                <c:pt idx="1920">
                  <c:v>0.12623639404773701</c:v>
                </c:pt>
                <c:pt idx="1921">
                  <c:v>0.12717805802822099</c:v>
                </c:pt>
                <c:pt idx="1922">
                  <c:v>0.128218337893486</c:v>
                </c:pt>
                <c:pt idx="1923">
                  <c:v>0.129236370325089</c:v>
                </c:pt>
                <c:pt idx="1924">
                  <c:v>0.13022361695766399</c:v>
                </c:pt>
                <c:pt idx="1925">
                  <c:v>0.13118436932563801</c:v>
                </c:pt>
                <c:pt idx="1926">
                  <c:v>0.13214088976383201</c:v>
                </c:pt>
                <c:pt idx="1927">
                  <c:v>0.133148297667503</c:v>
                </c:pt>
                <c:pt idx="1928">
                  <c:v>0.1342384070158</c:v>
                </c:pt>
                <c:pt idx="1929">
                  <c:v>0.13516841828823101</c:v>
                </c:pt>
                <c:pt idx="1930">
                  <c:v>0.13621611893176999</c:v>
                </c:pt>
                <c:pt idx="1931">
                  <c:v>0.13713867962360399</c:v>
                </c:pt>
                <c:pt idx="1932">
                  <c:v>0.138170480728149</c:v>
                </c:pt>
                <c:pt idx="1933">
                  <c:v>0.13923196494579301</c:v>
                </c:pt>
                <c:pt idx="1934">
                  <c:v>0.140178933739662</c:v>
                </c:pt>
                <c:pt idx="1935">
                  <c:v>0.141195878386497</c:v>
                </c:pt>
                <c:pt idx="1936">
                  <c:v>0.142200127243996</c:v>
                </c:pt>
                <c:pt idx="1937">
                  <c:v>0.143204346299171</c:v>
                </c:pt>
                <c:pt idx="1938">
                  <c:v>0.14421810209751099</c:v>
                </c:pt>
                <c:pt idx="1939">
                  <c:v>0.145219162106514</c:v>
                </c:pt>
                <c:pt idx="1940">
                  <c:v>0.14617672562599199</c:v>
                </c:pt>
                <c:pt idx="1941">
                  <c:v>0.14724351465702101</c:v>
                </c:pt>
                <c:pt idx="1942">
                  <c:v>0.14819154143333399</c:v>
                </c:pt>
                <c:pt idx="1943">
                  <c:v>0.149247720837593</c:v>
                </c:pt>
                <c:pt idx="1944">
                  <c:v>0.15021906793117501</c:v>
                </c:pt>
                <c:pt idx="1945">
                  <c:v>0.15120527148246801</c:v>
                </c:pt>
                <c:pt idx="1946">
                  <c:v>0.15226358175277699</c:v>
                </c:pt>
                <c:pt idx="1947">
                  <c:v>0.15314798057079301</c:v>
                </c:pt>
                <c:pt idx="1948">
                  <c:v>0.154223248362541</c:v>
                </c:pt>
                <c:pt idx="1949">
                  <c:v>0.155242323875427</c:v>
                </c:pt>
                <c:pt idx="1950">
                  <c:v>0.15618504583835599</c:v>
                </c:pt>
                <c:pt idx="1951">
                  <c:v>0.15727411210537001</c:v>
                </c:pt>
                <c:pt idx="1952">
                  <c:v>0.15812352299690199</c:v>
                </c:pt>
                <c:pt idx="1953">
                  <c:v>0.15920834243297599</c:v>
                </c:pt>
                <c:pt idx="1954">
                  <c:v>0.16023164987564101</c:v>
                </c:pt>
                <c:pt idx="1955">
                  <c:v>0.16122207045555101</c:v>
                </c:pt>
                <c:pt idx="1956">
                  <c:v>0.16223268210887901</c:v>
                </c:pt>
                <c:pt idx="1957">
                  <c:v>0.163217812776566</c:v>
                </c:pt>
                <c:pt idx="1958">
                  <c:v>0.16418279707431799</c:v>
                </c:pt>
                <c:pt idx="1959">
                  <c:v>0.16528138518333399</c:v>
                </c:pt>
                <c:pt idx="1960">
                  <c:v>0.16594155132770499</c:v>
                </c:pt>
              </c:numCache>
              <c:extLst xmlns:c15="http://schemas.microsoft.com/office/drawing/2012/chart"/>
            </c:numRef>
          </c:xVal>
          <c:yVal>
            <c:numRef>
              <c:f>'CV CND-CNT'!$G$3:$G$1963</c:f>
              <c:numCache>
                <c:formatCode>General</c:formatCode>
                <c:ptCount val="1961"/>
                <c:pt idx="0">
                  <c:v>3.3838365226984003E-2</c:v>
                </c:pt>
                <c:pt idx="1">
                  <c:v>3.3941286926468001E-2</c:v>
                </c:pt>
                <c:pt idx="2">
                  <c:v>3.3761556383171E-2</c:v>
                </c:pt>
                <c:pt idx="3">
                  <c:v>3.3968100757597E-2</c:v>
                </c:pt>
                <c:pt idx="4">
                  <c:v>3.3787384121548997E-2</c:v>
                </c:pt>
                <c:pt idx="5">
                  <c:v>3.3899976580868997E-2</c:v>
                </c:pt>
                <c:pt idx="6">
                  <c:v>3.3749395011303002E-2</c:v>
                </c:pt>
                <c:pt idx="7">
                  <c:v>3.3882550885513001E-2</c:v>
                </c:pt>
                <c:pt idx="8">
                  <c:v>3.3719965518685002E-2</c:v>
                </c:pt>
                <c:pt idx="9">
                  <c:v>3.3881769683730002E-2</c:v>
                </c:pt>
                <c:pt idx="10">
                  <c:v>3.3741620443631999E-2</c:v>
                </c:pt>
                <c:pt idx="11">
                  <c:v>3.3902309928736003E-2</c:v>
                </c:pt>
                <c:pt idx="12">
                  <c:v>3.3704110589396E-2</c:v>
                </c:pt>
                <c:pt idx="13">
                  <c:v>3.3899112003079997E-2</c:v>
                </c:pt>
                <c:pt idx="14">
                  <c:v>3.3698136420248E-2</c:v>
                </c:pt>
                <c:pt idx="15">
                  <c:v>3.3839650028515002E-2</c:v>
                </c:pt>
                <c:pt idx="16">
                  <c:v>3.3700719071525997E-2</c:v>
                </c:pt>
                <c:pt idx="17">
                  <c:v>3.3812038176823003E-2</c:v>
                </c:pt>
                <c:pt idx="18">
                  <c:v>3.3633001750179997E-2</c:v>
                </c:pt>
                <c:pt idx="19">
                  <c:v>3.3810236772599998E-2</c:v>
                </c:pt>
                <c:pt idx="20">
                  <c:v>3.3659144013655003E-2</c:v>
                </c:pt>
                <c:pt idx="21">
                  <c:v>3.3779603587593E-2</c:v>
                </c:pt>
                <c:pt idx="22">
                  <c:v>3.3643341322507E-2</c:v>
                </c:pt>
                <c:pt idx="23">
                  <c:v>3.3777147324548999E-2</c:v>
                </c:pt>
                <c:pt idx="24">
                  <c:v>3.3640672216684001E-2</c:v>
                </c:pt>
                <c:pt idx="25">
                  <c:v>3.3788811997510999E-2</c:v>
                </c:pt>
                <c:pt idx="26">
                  <c:v>3.3634894394910998E-2</c:v>
                </c:pt>
                <c:pt idx="27">
                  <c:v>3.3781142245668E-2</c:v>
                </c:pt>
                <c:pt idx="28">
                  <c:v>3.3571631298401003E-2</c:v>
                </c:pt>
                <c:pt idx="29">
                  <c:v>3.3763464643722998E-2</c:v>
                </c:pt>
                <c:pt idx="30">
                  <c:v>3.3554871734748998E-2</c:v>
                </c:pt>
                <c:pt idx="31">
                  <c:v>3.3723960452739003E-2</c:v>
                </c:pt>
                <c:pt idx="32">
                  <c:v>3.3604915460778997E-2</c:v>
                </c:pt>
                <c:pt idx="33">
                  <c:v>3.3720055329871997E-2</c:v>
                </c:pt>
                <c:pt idx="34">
                  <c:v>3.3548757404788E-2</c:v>
                </c:pt>
                <c:pt idx="35">
                  <c:v>3.3715919872823998E-2</c:v>
                </c:pt>
                <c:pt idx="36">
                  <c:v>3.3546336295937E-2</c:v>
                </c:pt>
                <c:pt idx="37">
                  <c:v>3.3734514491193003E-2</c:v>
                </c:pt>
                <c:pt idx="38">
                  <c:v>3.3572337289417997E-2</c:v>
                </c:pt>
                <c:pt idx="39">
                  <c:v>3.3714945146736001E-2</c:v>
                </c:pt>
                <c:pt idx="40">
                  <c:v>3.3546089702415002E-2</c:v>
                </c:pt>
                <c:pt idx="41">
                  <c:v>3.3654350185922E-2</c:v>
                </c:pt>
                <c:pt idx="42">
                  <c:v>3.3558903808523999E-2</c:v>
                </c:pt>
                <c:pt idx="43">
                  <c:v>3.3649671305385001E-2</c:v>
                </c:pt>
                <c:pt idx="44">
                  <c:v>3.3481322209505997E-2</c:v>
                </c:pt>
                <c:pt idx="45">
                  <c:v>3.3719738482938001E-2</c:v>
                </c:pt>
                <c:pt idx="46">
                  <c:v>3.3502642469507002E-2</c:v>
                </c:pt>
                <c:pt idx="47">
                  <c:v>3.3658152087202999E-2</c:v>
                </c:pt>
                <c:pt idx="48">
                  <c:v>3.3522793551026997E-2</c:v>
                </c:pt>
                <c:pt idx="49">
                  <c:v>3.3638480222887998E-2</c:v>
                </c:pt>
                <c:pt idx="50">
                  <c:v>3.3526450085143003E-2</c:v>
                </c:pt>
                <c:pt idx="51">
                  <c:v>3.3697731679744998E-2</c:v>
                </c:pt>
                <c:pt idx="52">
                  <c:v>3.3473882183897997E-2</c:v>
                </c:pt>
                <c:pt idx="53">
                  <c:v>3.36514559361E-2</c:v>
                </c:pt>
                <c:pt idx="54">
                  <c:v>3.3491505950224001E-2</c:v>
                </c:pt>
                <c:pt idx="55">
                  <c:v>3.3639647865332002E-2</c:v>
                </c:pt>
                <c:pt idx="56">
                  <c:v>3.3461423034573001E-2</c:v>
                </c:pt>
                <c:pt idx="57">
                  <c:v>3.3626674787633003E-2</c:v>
                </c:pt>
                <c:pt idx="58">
                  <c:v>3.3484064530865998E-2</c:v>
                </c:pt>
                <c:pt idx="59">
                  <c:v>3.3620097729403997E-2</c:v>
                </c:pt>
                <c:pt idx="60">
                  <c:v>3.3455941402483001E-2</c:v>
                </c:pt>
                <c:pt idx="61">
                  <c:v>3.3660944447749003E-2</c:v>
                </c:pt>
                <c:pt idx="62">
                  <c:v>3.3465255436668999E-2</c:v>
                </c:pt>
                <c:pt idx="63">
                  <c:v>3.3634307212195999E-2</c:v>
                </c:pt>
                <c:pt idx="64">
                  <c:v>3.3507290108699003E-2</c:v>
                </c:pt>
                <c:pt idx="65">
                  <c:v>3.3625557510983999E-2</c:v>
                </c:pt>
                <c:pt idx="66">
                  <c:v>3.3460695493784998E-2</c:v>
                </c:pt>
                <c:pt idx="67">
                  <c:v>3.3624533845189999E-2</c:v>
                </c:pt>
                <c:pt idx="68">
                  <c:v>3.3458702059256003E-2</c:v>
                </c:pt>
                <c:pt idx="69">
                  <c:v>3.3598763302304997E-2</c:v>
                </c:pt>
                <c:pt idx="70">
                  <c:v>3.3439343022312003E-2</c:v>
                </c:pt>
                <c:pt idx="71">
                  <c:v>3.3619708297514997E-2</c:v>
                </c:pt>
                <c:pt idx="72">
                  <c:v>3.3460432023275997E-2</c:v>
                </c:pt>
                <c:pt idx="73">
                  <c:v>3.3610801024931997E-2</c:v>
                </c:pt>
                <c:pt idx="74">
                  <c:v>3.3481590242850003E-2</c:v>
                </c:pt>
                <c:pt idx="75">
                  <c:v>3.3652392581441003E-2</c:v>
                </c:pt>
                <c:pt idx="76">
                  <c:v>3.3473721123300999E-2</c:v>
                </c:pt>
                <c:pt idx="77">
                  <c:v>3.3653735099102002E-2</c:v>
                </c:pt>
                <c:pt idx="78">
                  <c:v>3.3477860625782001E-2</c:v>
                </c:pt>
                <c:pt idx="79">
                  <c:v>3.3624375672338003E-2</c:v>
                </c:pt>
                <c:pt idx="80">
                  <c:v>3.3461843070754997E-2</c:v>
                </c:pt>
                <c:pt idx="81">
                  <c:v>3.3604861508743998E-2</c:v>
                </c:pt>
                <c:pt idx="82">
                  <c:v>3.3472840748598E-2</c:v>
                </c:pt>
                <c:pt idx="83">
                  <c:v>3.3645552140014003E-2</c:v>
                </c:pt>
                <c:pt idx="84">
                  <c:v>3.3467817243137001E-2</c:v>
                </c:pt>
                <c:pt idx="85">
                  <c:v>3.3635847561527002E-2</c:v>
                </c:pt>
                <c:pt idx="86">
                  <c:v>3.3481959347328998E-2</c:v>
                </c:pt>
                <c:pt idx="87">
                  <c:v>3.3636926673353003E-2</c:v>
                </c:pt>
                <c:pt idx="88">
                  <c:v>3.3529932413431003E-2</c:v>
                </c:pt>
                <c:pt idx="89">
                  <c:v>3.3629375218879001E-2</c:v>
                </c:pt>
                <c:pt idx="90">
                  <c:v>3.3525920886959999E-2</c:v>
                </c:pt>
                <c:pt idx="91">
                  <c:v>3.3666480125652001E-2</c:v>
                </c:pt>
                <c:pt idx="92">
                  <c:v>3.3491841423610003E-2</c:v>
                </c:pt>
                <c:pt idx="93">
                  <c:v>3.3685391193204003E-2</c:v>
                </c:pt>
                <c:pt idx="94">
                  <c:v>3.3480953913466997E-2</c:v>
                </c:pt>
                <c:pt idx="95">
                  <c:v>3.3668319102920001E-2</c:v>
                </c:pt>
                <c:pt idx="96">
                  <c:v>3.3531663683890003E-2</c:v>
                </c:pt>
                <c:pt idx="97">
                  <c:v>3.367846385744E-2</c:v>
                </c:pt>
                <c:pt idx="98">
                  <c:v>3.3486291746763999E-2</c:v>
                </c:pt>
                <c:pt idx="99">
                  <c:v>3.3718147990941E-2</c:v>
                </c:pt>
                <c:pt idx="100">
                  <c:v>3.3520191587740999E-2</c:v>
                </c:pt>
                <c:pt idx="101">
                  <c:v>3.3717015315132E-2</c:v>
                </c:pt>
                <c:pt idx="102">
                  <c:v>3.3559206055038003E-2</c:v>
                </c:pt>
                <c:pt idx="103">
                  <c:v>3.3705719811325002E-2</c:v>
                </c:pt>
                <c:pt idx="104">
                  <c:v>3.3571135139532998E-2</c:v>
                </c:pt>
                <c:pt idx="105">
                  <c:v>3.3716784140172998E-2</c:v>
                </c:pt>
                <c:pt idx="106">
                  <c:v>3.3589659899007002E-2</c:v>
                </c:pt>
                <c:pt idx="107">
                  <c:v>3.3684577679700997E-2</c:v>
                </c:pt>
                <c:pt idx="108">
                  <c:v>3.3570003272164001E-2</c:v>
                </c:pt>
                <c:pt idx="109">
                  <c:v>3.3777411302758999E-2</c:v>
                </c:pt>
                <c:pt idx="110">
                  <c:v>3.3590261568961999E-2</c:v>
                </c:pt>
                <c:pt idx="111">
                  <c:v>3.3733523159754003E-2</c:v>
                </c:pt>
                <c:pt idx="112">
                  <c:v>3.3641007897029999E-2</c:v>
                </c:pt>
                <c:pt idx="113">
                  <c:v>3.3759716869099003E-2</c:v>
                </c:pt>
                <c:pt idx="114">
                  <c:v>3.3656421127185997E-2</c:v>
                </c:pt>
                <c:pt idx="115">
                  <c:v>3.3804739233650002E-2</c:v>
                </c:pt>
                <c:pt idx="116">
                  <c:v>3.3648734045629E-2</c:v>
                </c:pt>
                <c:pt idx="117">
                  <c:v>3.3814566455678E-2</c:v>
                </c:pt>
                <c:pt idx="118">
                  <c:v>3.3660895605054003E-2</c:v>
                </c:pt>
                <c:pt idx="119">
                  <c:v>3.3832297424346E-2</c:v>
                </c:pt>
                <c:pt idx="120">
                  <c:v>3.3645919336575E-2</c:v>
                </c:pt>
                <c:pt idx="121">
                  <c:v>3.3854534396798003E-2</c:v>
                </c:pt>
                <c:pt idx="122">
                  <c:v>3.3724051062665003E-2</c:v>
                </c:pt>
                <c:pt idx="123">
                  <c:v>3.3858366902374003E-2</c:v>
                </c:pt>
                <c:pt idx="124">
                  <c:v>3.3691241321826999E-2</c:v>
                </c:pt>
                <c:pt idx="125">
                  <c:v>3.3928223555753E-2</c:v>
                </c:pt>
                <c:pt idx="126">
                  <c:v>3.3750298442707001E-2</c:v>
                </c:pt>
                <c:pt idx="127">
                  <c:v>3.3925996537113E-2</c:v>
                </c:pt>
                <c:pt idx="128">
                  <c:v>3.3774885255197E-2</c:v>
                </c:pt>
                <c:pt idx="129">
                  <c:v>3.3937557102440001E-2</c:v>
                </c:pt>
                <c:pt idx="130">
                  <c:v>3.378004569418E-2</c:v>
                </c:pt>
                <c:pt idx="131">
                  <c:v>3.3970981131358997E-2</c:v>
                </c:pt>
                <c:pt idx="132">
                  <c:v>3.3796732077867001E-2</c:v>
                </c:pt>
                <c:pt idx="133">
                  <c:v>3.3948073907393003E-2</c:v>
                </c:pt>
                <c:pt idx="134">
                  <c:v>3.3850237707762999E-2</c:v>
                </c:pt>
                <c:pt idx="135">
                  <c:v>3.4010257458754002E-2</c:v>
                </c:pt>
                <c:pt idx="136">
                  <c:v>3.3855045667022E-2</c:v>
                </c:pt>
                <c:pt idx="137">
                  <c:v>3.4042604859374999E-2</c:v>
                </c:pt>
                <c:pt idx="138">
                  <c:v>3.3894993458589998E-2</c:v>
                </c:pt>
                <c:pt idx="139">
                  <c:v>3.4078061157036002E-2</c:v>
                </c:pt>
                <c:pt idx="140">
                  <c:v>3.3907807836334999E-2</c:v>
                </c:pt>
                <c:pt idx="141">
                  <c:v>3.4134007068739002E-2</c:v>
                </c:pt>
                <c:pt idx="142">
                  <c:v>3.3955001045897999E-2</c:v>
                </c:pt>
                <c:pt idx="143">
                  <c:v>3.4119814023143E-2</c:v>
                </c:pt>
                <c:pt idx="144">
                  <c:v>3.4013154615726002E-2</c:v>
                </c:pt>
                <c:pt idx="145">
                  <c:v>3.4155552029713002E-2</c:v>
                </c:pt>
                <c:pt idx="146">
                  <c:v>3.3993676191635999E-2</c:v>
                </c:pt>
                <c:pt idx="147">
                  <c:v>3.4185232151583998E-2</c:v>
                </c:pt>
                <c:pt idx="148">
                  <c:v>3.4049974207946997E-2</c:v>
                </c:pt>
                <c:pt idx="149">
                  <c:v>3.4216674891972998E-2</c:v>
                </c:pt>
                <c:pt idx="150">
                  <c:v>3.4081242658431002E-2</c:v>
                </c:pt>
                <c:pt idx="151">
                  <c:v>3.4260194936198002E-2</c:v>
                </c:pt>
                <c:pt idx="152">
                  <c:v>3.4185124891034001E-2</c:v>
                </c:pt>
                <c:pt idx="153">
                  <c:v>3.4280768501856997E-2</c:v>
                </c:pt>
                <c:pt idx="154">
                  <c:v>3.4173778559003998E-2</c:v>
                </c:pt>
                <c:pt idx="155">
                  <c:v>3.4332294194933999E-2</c:v>
                </c:pt>
                <c:pt idx="156">
                  <c:v>3.4166899283364999E-2</c:v>
                </c:pt>
                <c:pt idx="157">
                  <c:v>3.4404571375085E-2</c:v>
                </c:pt>
                <c:pt idx="158">
                  <c:v>3.4208049131040003E-2</c:v>
                </c:pt>
                <c:pt idx="159">
                  <c:v>3.4393504045308998E-2</c:v>
                </c:pt>
                <c:pt idx="160">
                  <c:v>3.4305322397914E-2</c:v>
                </c:pt>
                <c:pt idx="161">
                  <c:v>3.4460287541150998E-2</c:v>
                </c:pt>
                <c:pt idx="162">
                  <c:v>3.4310979108947003E-2</c:v>
                </c:pt>
                <c:pt idx="163">
                  <c:v>3.4515117660500999E-2</c:v>
                </c:pt>
                <c:pt idx="164">
                  <c:v>3.4340123157664E-2</c:v>
                </c:pt>
                <c:pt idx="165">
                  <c:v>3.4585040240523002E-2</c:v>
                </c:pt>
                <c:pt idx="166">
                  <c:v>3.4427283972036003E-2</c:v>
                </c:pt>
                <c:pt idx="167">
                  <c:v>3.4586243124471998E-2</c:v>
                </c:pt>
                <c:pt idx="168">
                  <c:v>3.4445899435215997E-2</c:v>
                </c:pt>
                <c:pt idx="169">
                  <c:v>3.4627607648467999E-2</c:v>
                </c:pt>
                <c:pt idx="170">
                  <c:v>3.4508962578709002E-2</c:v>
                </c:pt>
                <c:pt idx="171">
                  <c:v>3.4661014318570001E-2</c:v>
                </c:pt>
                <c:pt idx="172">
                  <c:v>3.4512078030578E-2</c:v>
                </c:pt>
                <c:pt idx="173">
                  <c:v>3.4772705982000003E-2</c:v>
                </c:pt>
                <c:pt idx="174">
                  <c:v>3.4605510523154998E-2</c:v>
                </c:pt>
                <c:pt idx="175">
                  <c:v>3.4776348216433002E-2</c:v>
                </c:pt>
                <c:pt idx="176">
                  <c:v>3.4681872830131001E-2</c:v>
                </c:pt>
                <c:pt idx="177">
                  <c:v>3.4839363513229998E-2</c:v>
                </c:pt>
                <c:pt idx="178">
                  <c:v>3.4706989849735997E-2</c:v>
                </c:pt>
                <c:pt idx="179">
                  <c:v>3.4926612418430002E-2</c:v>
                </c:pt>
                <c:pt idx="180">
                  <c:v>3.4772107820672998E-2</c:v>
                </c:pt>
                <c:pt idx="181">
                  <c:v>3.4936844898361998E-2</c:v>
                </c:pt>
                <c:pt idx="182">
                  <c:v>3.4805530022519002E-2</c:v>
                </c:pt>
                <c:pt idx="183">
                  <c:v>3.5007424529693999E-2</c:v>
                </c:pt>
                <c:pt idx="184">
                  <c:v>3.4857074739800001E-2</c:v>
                </c:pt>
                <c:pt idx="185">
                  <c:v>3.5058153340489999E-2</c:v>
                </c:pt>
                <c:pt idx="186">
                  <c:v>3.4941087984609001E-2</c:v>
                </c:pt>
                <c:pt idx="187">
                  <c:v>3.5106251346102998E-2</c:v>
                </c:pt>
                <c:pt idx="188">
                  <c:v>3.4977659366429999E-2</c:v>
                </c:pt>
                <c:pt idx="189">
                  <c:v>3.5213968933224003E-2</c:v>
                </c:pt>
                <c:pt idx="190">
                  <c:v>3.5159197436426003E-2</c:v>
                </c:pt>
                <c:pt idx="191">
                  <c:v>3.5291917114388997E-2</c:v>
                </c:pt>
                <c:pt idx="192">
                  <c:v>3.5189628685151998E-2</c:v>
                </c:pt>
                <c:pt idx="193">
                  <c:v>3.5328544242980001E-2</c:v>
                </c:pt>
                <c:pt idx="194">
                  <c:v>3.5198414433074997E-2</c:v>
                </c:pt>
                <c:pt idx="195">
                  <c:v>3.5421463586519999E-2</c:v>
                </c:pt>
                <c:pt idx="196">
                  <c:v>3.5262115496960997E-2</c:v>
                </c:pt>
                <c:pt idx="197">
                  <c:v>3.5449231900403999E-2</c:v>
                </c:pt>
                <c:pt idx="198">
                  <c:v>3.5331988066901E-2</c:v>
                </c:pt>
                <c:pt idx="199">
                  <c:v>3.5520273985134E-2</c:v>
                </c:pt>
                <c:pt idx="200">
                  <c:v>3.5385741965405997E-2</c:v>
                </c:pt>
                <c:pt idx="201">
                  <c:v>3.5610524184044999E-2</c:v>
                </c:pt>
                <c:pt idx="202">
                  <c:v>3.5489481524564999E-2</c:v>
                </c:pt>
                <c:pt idx="203">
                  <c:v>3.5700339005820002E-2</c:v>
                </c:pt>
                <c:pt idx="204">
                  <c:v>3.5574502434530003E-2</c:v>
                </c:pt>
                <c:pt idx="205">
                  <c:v>3.5769876891411E-2</c:v>
                </c:pt>
                <c:pt idx="206">
                  <c:v>3.5610594954859E-2</c:v>
                </c:pt>
                <c:pt idx="207">
                  <c:v>3.5810880466467999E-2</c:v>
                </c:pt>
                <c:pt idx="208">
                  <c:v>3.5745622033977999E-2</c:v>
                </c:pt>
                <c:pt idx="209">
                  <c:v>3.5964184185206E-2</c:v>
                </c:pt>
                <c:pt idx="210">
                  <c:v>3.5800240707532002E-2</c:v>
                </c:pt>
                <c:pt idx="211">
                  <c:v>3.6006273042100002E-2</c:v>
                </c:pt>
                <c:pt idx="212">
                  <c:v>3.5869938677124999E-2</c:v>
                </c:pt>
                <c:pt idx="213">
                  <c:v>3.6045442222126002E-2</c:v>
                </c:pt>
                <c:pt idx="214">
                  <c:v>3.5987024467128002E-2</c:v>
                </c:pt>
                <c:pt idx="215">
                  <c:v>3.6153724850414001E-2</c:v>
                </c:pt>
                <c:pt idx="216">
                  <c:v>3.6064370338054999E-2</c:v>
                </c:pt>
                <c:pt idx="217">
                  <c:v>3.6232541635399997E-2</c:v>
                </c:pt>
                <c:pt idx="218">
                  <c:v>3.6169067917701997E-2</c:v>
                </c:pt>
                <c:pt idx="219">
                  <c:v>3.6329617073837001E-2</c:v>
                </c:pt>
                <c:pt idx="220">
                  <c:v>3.6221794266668002E-2</c:v>
                </c:pt>
                <c:pt idx="221">
                  <c:v>3.6460595638750003E-2</c:v>
                </c:pt>
                <c:pt idx="222">
                  <c:v>3.6304481026793997E-2</c:v>
                </c:pt>
                <c:pt idx="223">
                  <c:v>3.6518765972384001E-2</c:v>
                </c:pt>
                <c:pt idx="224">
                  <c:v>3.6429696800445999E-2</c:v>
                </c:pt>
                <c:pt idx="225">
                  <c:v>3.6621641357973002E-2</c:v>
                </c:pt>
                <c:pt idx="226">
                  <c:v>3.6498366968266999E-2</c:v>
                </c:pt>
                <c:pt idx="227">
                  <c:v>3.6723329093850003E-2</c:v>
                </c:pt>
                <c:pt idx="228">
                  <c:v>3.6593377279738999E-2</c:v>
                </c:pt>
                <c:pt idx="229">
                  <c:v>3.6848279553750002E-2</c:v>
                </c:pt>
                <c:pt idx="230">
                  <c:v>3.6723063298268001E-2</c:v>
                </c:pt>
                <c:pt idx="231">
                  <c:v>3.6937985446356E-2</c:v>
                </c:pt>
                <c:pt idx="232">
                  <c:v>3.6825283233257997E-2</c:v>
                </c:pt>
                <c:pt idx="233">
                  <c:v>3.7007842597733001E-2</c:v>
                </c:pt>
                <c:pt idx="234">
                  <c:v>3.6909617266953999E-2</c:v>
                </c:pt>
                <c:pt idx="235">
                  <c:v>3.7125969635477998E-2</c:v>
                </c:pt>
                <c:pt idx="236">
                  <c:v>3.7007097953593998E-2</c:v>
                </c:pt>
                <c:pt idx="237">
                  <c:v>3.7244785172839003E-2</c:v>
                </c:pt>
                <c:pt idx="238">
                  <c:v>3.7130512390932999E-2</c:v>
                </c:pt>
                <c:pt idx="239">
                  <c:v>3.7342638970585998E-2</c:v>
                </c:pt>
                <c:pt idx="240">
                  <c:v>3.7284114368958003E-2</c:v>
                </c:pt>
                <c:pt idx="241">
                  <c:v>3.7453590300476999E-2</c:v>
                </c:pt>
                <c:pt idx="242">
                  <c:v>3.7415076545181003E-2</c:v>
                </c:pt>
                <c:pt idx="243">
                  <c:v>3.7613486418396999E-2</c:v>
                </c:pt>
                <c:pt idx="244">
                  <c:v>3.7490250872603E-2</c:v>
                </c:pt>
                <c:pt idx="245">
                  <c:v>3.7709360056194997E-2</c:v>
                </c:pt>
                <c:pt idx="246">
                  <c:v>3.7609530046918999E-2</c:v>
                </c:pt>
                <c:pt idx="247">
                  <c:v>3.7817024784291997E-2</c:v>
                </c:pt>
                <c:pt idx="248">
                  <c:v>3.7690518960718997E-2</c:v>
                </c:pt>
                <c:pt idx="249">
                  <c:v>3.7921472763021997E-2</c:v>
                </c:pt>
                <c:pt idx="250">
                  <c:v>3.7860033364267999E-2</c:v>
                </c:pt>
                <c:pt idx="251">
                  <c:v>3.8087624529403001E-2</c:v>
                </c:pt>
                <c:pt idx="252">
                  <c:v>3.7968435192143997E-2</c:v>
                </c:pt>
                <c:pt idx="253">
                  <c:v>3.8228469318709997E-2</c:v>
                </c:pt>
                <c:pt idx="254">
                  <c:v>3.8116260751848999E-2</c:v>
                </c:pt>
                <c:pt idx="255">
                  <c:v>3.8324235543970998E-2</c:v>
                </c:pt>
                <c:pt idx="256">
                  <c:v>3.8267812513772002E-2</c:v>
                </c:pt>
                <c:pt idx="257">
                  <c:v>3.8487453210918003E-2</c:v>
                </c:pt>
                <c:pt idx="258">
                  <c:v>3.8391863267559001E-2</c:v>
                </c:pt>
                <c:pt idx="259">
                  <c:v>3.8597837785751002E-2</c:v>
                </c:pt>
                <c:pt idx="260">
                  <c:v>3.8541275584268002E-2</c:v>
                </c:pt>
                <c:pt idx="261">
                  <c:v>3.8722559405464999E-2</c:v>
                </c:pt>
                <c:pt idx="262">
                  <c:v>3.8640458334056001E-2</c:v>
                </c:pt>
                <c:pt idx="263">
                  <c:v>3.8920035320593002E-2</c:v>
                </c:pt>
                <c:pt idx="264">
                  <c:v>3.8781848500043001E-2</c:v>
                </c:pt>
                <c:pt idx="265">
                  <c:v>3.9035936157839998E-2</c:v>
                </c:pt>
                <c:pt idx="266">
                  <c:v>3.8963503213986998E-2</c:v>
                </c:pt>
                <c:pt idx="267">
                  <c:v>3.9196010171307E-2</c:v>
                </c:pt>
                <c:pt idx="268">
                  <c:v>3.9080212739968999E-2</c:v>
                </c:pt>
                <c:pt idx="269">
                  <c:v>3.9346132708790997E-2</c:v>
                </c:pt>
                <c:pt idx="270">
                  <c:v>3.924562398202E-2</c:v>
                </c:pt>
                <c:pt idx="271">
                  <c:v>3.9510855195758997E-2</c:v>
                </c:pt>
                <c:pt idx="272">
                  <c:v>3.9417754341330997E-2</c:v>
                </c:pt>
                <c:pt idx="273">
                  <c:v>3.9623537278708001E-2</c:v>
                </c:pt>
                <c:pt idx="274">
                  <c:v>3.9535598564220002E-2</c:v>
                </c:pt>
                <c:pt idx="275">
                  <c:v>3.9811925603619999E-2</c:v>
                </c:pt>
                <c:pt idx="276">
                  <c:v>3.9711103735802E-2</c:v>
                </c:pt>
                <c:pt idx="277">
                  <c:v>3.9963057510450997E-2</c:v>
                </c:pt>
                <c:pt idx="278">
                  <c:v>3.9873330572541998E-2</c:v>
                </c:pt>
                <c:pt idx="279">
                  <c:v>4.0119417613217002E-2</c:v>
                </c:pt>
                <c:pt idx="280">
                  <c:v>4.0121731413011001E-2</c:v>
                </c:pt>
                <c:pt idx="281">
                  <c:v>4.0333983365497997E-2</c:v>
                </c:pt>
                <c:pt idx="282">
                  <c:v>4.0239663332208998E-2</c:v>
                </c:pt>
                <c:pt idx="283">
                  <c:v>4.0450113731720999E-2</c:v>
                </c:pt>
                <c:pt idx="284">
                  <c:v>4.0397668794159999E-2</c:v>
                </c:pt>
                <c:pt idx="285">
                  <c:v>4.0680430829525001E-2</c:v>
                </c:pt>
                <c:pt idx="286">
                  <c:v>4.0579520249998002E-2</c:v>
                </c:pt>
                <c:pt idx="287">
                  <c:v>4.0822897914848999E-2</c:v>
                </c:pt>
                <c:pt idx="288">
                  <c:v>4.0744506611695999E-2</c:v>
                </c:pt>
                <c:pt idx="289">
                  <c:v>4.1021701032555001E-2</c:v>
                </c:pt>
                <c:pt idx="290">
                  <c:v>4.0934965098536003E-2</c:v>
                </c:pt>
                <c:pt idx="291">
                  <c:v>4.1198563535646E-2</c:v>
                </c:pt>
                <c:pt idx="292">
                  <c:v>4.1130793439354003E-2</c:v>
                </c:pt>
                <c:pt idx="293">
                  <c:v>4.1440829540888E-2</c:v>
                </c:pt>
                <c:pt idx="294">
                  <c:v>4.1339139350587001E-2</c:v>
                </c:pt>
                <c:pt idx="295">
                  <c:v>4.1563447855879003E-2</c:v>
                </c:pt>
                <c:pt idx="296">
                  <c:v>4.1530675574904002E-2</c:v>
                </c:pt>
                <c:pt idx="297">
                  <c:v>4.1785103437076997E-2</c:v>
                </c:pt>
                <c:pt idx="298">
                  <c:v>4.1717085169188997E-2</c:v>
                </c:pt>
                <c:pt idx="299">
                  <c:v>4.1959476421148001E-2</c:v>
                </c:pt>
                <c:pt idx="300">
                  <c:v>4.1882605460059001E-2</c:v>
                </c:pt>
                <c:pt idx="301">
                  <c:v>4.2203918400143002E-2</c:v>
                </c:pt>
                <c:pt idx="302">
                  <c:v>4.2126337923238999E-2</c:v>
                </c:pt>
                <c:pt idx="303">
                  <c:v>4.2392183376554003E-2</c:v>
                </c:pt>
                <c:pt idx="304">
                  <c:v>4.2339120858944E-2</c:v>
                </c:pt>
                <c:pt idx="305">
                  <c:v>4.2630491325528E-2</c:v>
                </c:pt>
                <c:pt idx="306">
                  <c:v>4.2587395974099003E-2</c:v>
                </c:pt>
                <c:pt idx="307">
                  <c:v>4.2831165046664003E-2</c:v>
                </c:pt>
                <c:pt idx="308">
                  <c:v>4.2777924892207997E-2</c:v>
                </c:pt>
                <c:pt idx="309">
                  <c:v>4.3026304325192E-2</c:v>
                </c:pt>
                <c:pt idx="310">
                  <c:v>4.3017947076198999E-2</c:v>
                </c:pt>
                <c:pt idx="311">
                  <c:v>4.3280504333476001E-2</c:v>
                </c:pt>
                <c:pt idx="312">
                  <c:v>4.3209553046229997E-2</c:v>
                </c:pt>
                <c:pt idx="313">
                  <c:v>4.3515239586768999E-2</c:v>
                </c:pt>
                <c:pt idx="314">
                  <c:v>4.3460902832319001E-2</c:v>
                </c:pt>
                <c:pt idx="315">
                  <c:v>4.3751706330416001E-2</c:v>
                </c:pt>
                <c:pt idx="316">
                  <c:v>4.3661594287389E-2</c:v>
                </c:pt>
                <c:pt idx="317">
                  <c:v>4.4004735705028997E-2</c:v>
                </c:pt>
                <c:pt idx="318">
                  <c:v>4.3961979241835002E-2</c:v>
                </c:pt>
                <c:pt idx="319">
                  <c:v>4.4258051917292998E-2</c:v>
                </c:pt>
                <c:pt idx="320">
                  <c:v>4.4214230415592998E-2</c:v>
                </c:pt>
                <c:pt idx="321">
                  <c:v>4.4479017521047999E-2</c:v>
                </c:pt>
                <c:pt idx="322">
                  <c:v>4.4435216941766997E-2</c:v>
                </c:pt>
                <c:pt idx="323">
                  <c:v>4.4765754913291003E-2</c:v>
                </c:pt>
                <c:pt idx="324">
                  <c:v>4.4716491570903003E-2</c:v>
                </c:pt>
                <c:pt idx="325">
                  <c:v>4.4962309996158002E-2</c:v>
                </c:pt>
                <c:pt idx="326">
                  <c:v>4.4978909598688999E-2</c:v>
                </c:pt>
                <c:pt idx="327">
                  <c:v>4.5246895092228998E-2</c:v>
                </c:pt>
                <c:pt idx="328">
                  <c:v>4.5229234590401998E-2</c:v>
                </c:pt>
                <c:pt idx="329">
                  <c:v>4.5523996568389E-2</c:v>
                </c:pt>
                <c:pt idx="330">
                  <c:v>4.5502908424370998E-2</c:v>
                </c:pt>
                <c:pt idx="331">
                  <c:v>4.5810964259241999E-2</c:v>
                </c:pt>
                <c:pt idx="332">
                  <c:v>4.5793395770792E-2</c:v>
                </c:pt>
                <c:pt idx="333">
                  <c:v>4.6080946207641998E-2</c:v>
                </c:pt>
                <c:pt idx="334">
                  <c:v>4.6046427564255997E-2</c:v>
                </c:pt>
                <c:pt idx="335">
                  <c:v>4.6349410258699E-2</c:v>
                </c:pt>
                <c:pt idx="336">
                  <c:v>4.6357293179931001E-2</c:v>
                </c:pt>
                <c:pt idx="337">
                  <c:v>4.6635386721593002E-2</c:v>
                </c:pt>
                <c:pt idx="338">
                  <c:v>4.6601574444341001E-2</c:v>
                </c:pt>
                <c:pt idx="339">
                  <c:v>4.6943741249076E-2</c:v>
                </c:pt>
                <c:pt idx="340">
                  <c:v>4.6928118096224998E-2</c:v>
                </c:pt>
                <c:pt idx="341">
                  <c:v>4.7230887132981E-2</c:v>
                </c:pt>
                <c:pt idx="342">
                  <c:v>4.7218357681737003E-2</c:v>
                </c:pt>
                <c:pt idx="343">
                  <c:v>4.7549019276630002E-2</c:v>
                </c:pt>
                <c:pt idx="344">
                  <c:v>4.7569203801686E-2</c:v>
                </c:pt>
                <c:pt idx="345">
                  <c:v>4.7831124833060998E-2</c:v>
                </c:pt>
                <c:pt idx="346">
                  <c:v>4.7845266035034001E-2</c:v>
                </c:pt>
                <c:pt idx="347">
                  <c:v>4.8179586980646998E-2</c:v>
                </c:pt>
                <c:pt idx="348">
                  <c:v>4.8146006020640002E-2</c:v>
                </c:pt>
                <c:pt idx="349">
                  <c:v>4.8513203041188002E-2</c:v>
                </c:pt>
                <c:pt idx="350">
                  <c:v>4.8460052122309999E-2</c:v>
                </c:pt>
                <c:pt idx="351">
                  <c:v>4.8786154356397E-2</c:v>
                </c:pt>
                <c:pt idx="352">
                  <c:v>4.8831755634940001E-2</c:v>
                </c:pt>
                <c:pt idx="353">
                  <c:v>4.9116497396930997E-2</c:v>
                </c:pt>
                <c:pt idx="354">
                  <c:v>4.9140520581406E-2</c:v>
                </c:pt>
                <c:pt idx="355">
                  <c:v>4.9513710397554998E-2</c:v>
                </c:pt>
                <c:pt idx="356">
                  <c:v>4.9495079215072998E-2</c:v>
                </c:pt>
                <c:pt idx="357">
                  <c:v>4.9864718237788999E-2</c:v>
                </c:pt>
                <c:pt idx="358">
                  <c:v>4.9857721023727E-2</c:v>
                </c:pt>
                <c:pt idx="359">
                  <c:v>5.0205672499336003E-2</c:v>
                </c:pt>
                <c:pt idx="360">
                  <c:v>5.0193245532378999E-2</c:v>
                </c:pt>
                <c:pt idx="361">
                  <c:v>5.0528575637145003E-2</c:v>
                </c:pt>
                <c:pt idx="362">
                  <c:v>5.0594293483300003E-2</c:v>
                </c:pt>
                <c:pt idx="363">
                  <c:v>5.0896727056372E-2</c:v>
                </c:pt>
                <c:pt idx="364">
                  <c:v>5.0926544477180001E-2</c:v>
                </c:pt>
                <c:pt idx="365">
                  <c:v>5.1299277466669999E-2</c:v>
                </c:pt>
                <c:pt idx="366">
                  <c:v>5.1307796199884001E-2</c:v>
                </c:pt>
                <c:pt idx="367">
                  <c:v>5.1658435753779E-2</c:v>
                </c:pt>
                <c:pt idx="368">
                  <c:v>5.1700540384949999E-2</c:v>
                </c:pt>
                <c:pt idx="369">
                  <c:v>5.2064468123716998E-2</c:v>
                </c:pt>
                <c:pt idx="370">
                  <c:v>5.2126206758354998E-2</c:v>
                </c:pt>
                <c:pt idx="371">
                  <c:v>5.2464066807362E-2</c:v>
                </c:pt>
                <c:pt idx="372">
                  <c:v>5.2485155478482003E-2</c:v>
                </c:pt>
                <c:pt idx="373">
                  <c:v>5.2832874272200001E-2</c:v>
                </c:pt>
                <c:pt idx="374">
                  <c:v>5.2901171438861999E-2</c:v>
                </c:pt>
                <c:pt idx="375">
                  <c:v>5.3266782999141997E-2</c:v>
                </c:pt>
                <c:pt idx="376">
                  <c:v>5.3276167503402999E-2</c:v>
                </c:pt>
                <c:pt idx="377">
                  <c:v>5.3655473948714998E-2</c:v>
                </c:pt>
                <c:pt idx="378">
                  <c:v>5.3706467536459003E-2</c:v>
                </c:pt>
                <c:pt idx="379">
                  <c:v>5.4107922637032999E-2</c:v>
                </c:pt>
                <c:pt idx="380">
                  <c:v>5.4150241944525002E-2</c:v>
                </c:pt>
                <c:pt idx="381">
                  <c:v>5.4541071922156001E-2</c:v>
                </c:pt>
                <c:pt idx="382">
                  <c:v>5.4596222332394001E-2</c:v>
                </c:pt>
                <c:pt idx="383">
                  <c:v>5.4966778646405E-2</c:v>
                </c:pt>
                <c:pt idx="384">
                  <c:v>5.5054555647075003E-2</c:v>
                </c:pt>
                <c:pt idx="385">
                  <c:v>5.5414827990009997E-2</c:v>
                </c:pt>
                <c:pt idx="386">
                  <c:v>5.549208537559E-2</c:v>
                </c:pt>
                <c:pt idx="387">
                  <c:v>5.5910810601846002E-2</c:v>
                </c:pt>
                <c:pt idx="388">
                  <c:v>5.5948002092514999E-2</c:v>
                </c:pt>
                <c:pt idx="389">
                  <c:v>5.6338216203989003E-2</c:v>
                </c:pt>
                <c:pt idx="390">
                  <c:v>5.6429793379115002E-2</c:v>
                </c:pt>
                <c:pt idx="391">
                  <c:v>5.6828403864831997E-2</c:v>
                </c:pt>
                <c:pt idx="392">
                  <c:v>5.6889684324334E-2</c:v>
                </c:pt>
                <c:pt idx="393">
                  <c:v>5.7297872718966997E-2</c:v>
                </c:pt>
                <c:pt idx="394">
                  <c:v>5.7441543674536001E-2</c:v>
                </c:pt>
                <c:pt idx="395">
                  <c:v>5.7856766458523001E-2</c:v>
                </c:pt>
                <c:pt idx="396">
                  <c:v>5.7901436802542998E-2</c:v>
                </c:pt>
                <c:pt idx="397">
                  <c:v>5.8362953665589003E-2</c:v>
                </c:pt>
                <c:pt idx="398">
                  <c:v>5.8412852008284E-2</c:v>
                </c:pt>
                <c:pt idx="399">
                  <c:v>5.8835447927575002E-2</c:v>
                </c:pt>
                <c:pt idx="400">
                  <c:v>5.8969995663372E-2</c:v>
                </c:pt>
                <c:pt idx="401">
                  <c:v>5.9352960531315002E-2</c:v>
                </c:pt>
                <c:pt idx="402">
                  <c:v>5.9457249131001998E-2</c:v>
                </c:pt>
                <c:pt idx="403">
                  <c:v>5.9928983834753001E-2</c:v>
                </c:pt>
                <c:pt idx="404">
                  <c:v>6.0013900329875997E-2</c:v>
                </c:pt>
                <c:pt idx="405">
                  <c:v>6.0431352344393001E-2</c:v>
                </c:pt>
                <c:pt idx="406">
                  <c:v>6.0566305596795003E-2</c:v>
                </c:pt>
                <c:pt idx="407">
                  <c:v>6.0998676700465999E-2</c:v>
                </c:pt>
                <c:pt idx="408">
                  <c:v>6.1163747317753002E-2</c:v>
                </c:pt>
                <c:pt idx="409">
                  <c:v>6.1569835188695E-2</c:v>
                </c:pt>
                <c:pt idx="410">
                  <c:v>6.1680184011088997E-2</c:v>
                </c:pt>
                <c:pt idx="411">
                  <c:v>6.0652473375538002E-2</c:v>
                </c:pt>
                <c:pt idx="412">
                  <c:v>5.4993770405417003E-2</c:v>
                </c:pt>
                <c:pt idx="413">
                  <c:v>5.1873850147887E-2</c:v>
                </c:pt>
                <c:pt idx="414">
                  <c:v>4.9558732348183997E-2</c:v>
                </c:pt>
                <c:pt idx="415">
                  <c:v>4.7673012844622997E-2</c:v>
                </c:pt>
                <c:pt idx="416">
                  <c:v>4.5934095959335002E-2</c:v>
                </c:pt>
                <c:pt idx="417">
                  <c:v>4.4446122493052E-2</c:v>
                </c:pt>
                <c:pt idx="418">
                  <c:v>4.3007480517391998E-2</c:v>
                </c:pt>
                <c:pt idx="419">
                  <c:v>4.1683574695425003E-2</c:v>
                </c:pt>
                <c:pt idx="420">
                  <c:v>4.0449017403363E-2</c:v>
                </c:pt>
                <c:pt idx="421">
                  <c:v>3.9297825760312002E-2</c:v>
                </c:pt>
                <c:pt idx="422">
                  <c:v>3.8158223728209997E-2</c:v>
                </c:pt>
                <c:pt idx="423">
                  <c:v>3.7110856536956997E-2</c:v>
                </c:pt>
                <c:pt idx="424">
                  <c:v>3.6031706814861002E-2</c:v>
                </c:pt>
                <c:pt idx="425">
                  <c:v>3.5159367757539001E-2</c:v>
                </c:pt>
                <c:pt idx="426">
                  <c:v>3.4190817943049998E-2</c:v>
                </c:pt>
                <c:pt idx="427">
                  <c:v>3.3332192102939001E-2</c:v>
                </c:pt>
                <c:pt idx="428">
                  <c:v>3.2467734566630997E-2</c:v>
                </c:pt>
                <c:pt idx="429">
                  <c:v>3.1636315718060998E-2</c:v>
                </c:pt>
                <c:pt idx="430">
                  <c:v>3.0856773304145001E-2</c:v>
                </c:pt>
                <c:pt idx="431">
                  <c:v>3.0129357918566999E-2</c:v>
                </c:pt>
                <c:pt idx="432">
                  <c:v>2.9299528106801E-2</c:v>
                </c:pt>
                <c:pt idx="433">
                  <c:v>2.8621004635675001E-2</c:v>
                </c:pt>
                <c:pt idx="434">
                  <c:v>2.7887330817369001E-2</c:v>
                </c:pt>
                <c:pt idx="435">
                  <c:v>2.7203768826439E-2</c:v>
                </c:pt>
                <c:pt idx="436">
                  <c:v>2.6551404300132999E-2</c:v>
                </c:pt>
                <c:pt idx="437">
                  <c:v>2.5892270724095001E-2</c:v>
                </c:pt>
                <c:pt idx="438">
                  <c:v>2.5235911464228E-2</c:v>
                </c:pt>
                <c:pt idx="439">
                  <c:v>2.4677725452218E-2</c:v>
                </c:pt>
                <c:pt idx="440">
                  <c:v>2.4046659112274001E-2</c:v>
                </c:pt>
                <c:pt idx="441">
                  <c:v>2.3520873549084002E-2</c:v>
                </c:pt>
                <c:pt idx="442">
                  <c:v>2.2909993902431001E-2</c:v>
                </c:pt>
                <c:pt idx="443">
                  <c:v>2.2404162918166E-2</c:v>
                </c:pt>
                <c:pt idx="444">
                  <c:v>2.1840567168612001E-2</c:v>
                </c:pt>
                <c:pt idx="445">
                  <c:v>2.1288743237771E-2</c:v>
                </c:pt>
                <c:pt idx="446">
                  <c:v>2.0761471537602001E-2</c:v>
                </c:pt>
                <c:pt idx="447">
                  <c:v>2.0317469088088999E-2</c:v>
                </c:pt>
                <c:pt idx="448">
                  <c:v>1.9748660962149001E-2</c:v>
                </c:pt>
                <c:pt idx="449">
                  <c:v>1.9307203990239E-2</c:v>
                </c:pt>
                <c:pt idx="450">
                  <c:v>1.8799747109167E-2</c:v>
                </c:pt>
                <c:pt idx="451">
                  <c:v>1.835000146659E-2</c:v>
                </c:pt>
                <c:pt idx="452">
                  <c:v>1.7888042967469001E-2</c:v>
                </c:pt>
                <c:pt idx="453">
                  <c:v>1.7476265742314E-2</c:v>
                </c:pt>
                <c:pt idx="454">
                  <c:v>1.7001933836986002E-2</c:v>
                </c:pt>
                <c:pt idx="455">
                  <c:v>1.6621882805743001E-2</c:v>
                </c:pt>
                <c:pt idx="456">
                  <c:v>1.6192943308852001E-2</c:v>
                </c:pt>
                <c:pt idx="457">
                  <c:v>1.5803949098982001E-2</c:v>
                </c:pt>
                <c:pt idx="458">
                  <c:v>1.5351960381343999E-2</c:v>
                </c:pt>
                <c:pt idx="459">
                  <c:v>1.4997364270837E-2</c:v>
                </c:pt>
                <c:pt idx="460">
                  <c:v>1.4610722127448E-2</c:v>
                </c:pt>
                <c:pt idx="461">
                  <c:v>1.4192562893893E-2</c:v>
                </c:pt>
                <c:pt idx="462">
                  <c:v>1.3803852743068E-2</c:v>
                </c:pt>
                <c:pt idx="463">
                  <c:v>1.3484997467861999E-2</c:v>
                </c:pt>
                <c:pt idx="464">
                  <c:v>1.3053263789011E-2</c:v>
                </c:pt>
                <c:pt idx="465">
                  <c:v>1.2773543015E-2</c:v>
                </c:pt>
                <c:pt idx="466">
                  <c:v>1.2390823980645E-2</c:v>
                </c:pt>
                <c:pt idx="467">
                  <c:v>1.2064686045050999E-2</c:v>
                </c:pt>
                <c:pt idx="468">
                  <c:v>1.1705211937725E-2</c:v>
                </c:pt>
                <c:pt idx="469">
                  <c:v>1.1435000526641001E-2</c:v>
                </c:pt>
                <c:pt idx="470">
                  <c:v>1.1035684745164E-2</c:v>
                </c:pt>
                <c:pt idx="471">
                  <c:v>1.0764801166564E-2</c:v>
                </c:pt>
                <c:pt idx="472">
                  <c:v>1.0401419690526E-2</c:v>
                </c:pt>
                <c:pt idx="473">
                  <c:v>1.0131774742654E-2</c:v>
                </c:pt>
                <c:pt idx="474">
                  <c:v>9.809383287373E-3</c:v>
                </c:pt>
                <c:pt idx="475">
                  <c:v>9.4663828745570004E-3</c:v>
                </c:pt>
                <c:pt idx="476">
                  <c:v>9.1875987337620008E-3</c:v>
                </c:pt>
                <c:pt idx="477">
                  <c:v>8.8775819143239992E-3</c:v>
                </c:pt>
                <c:pt idx="478">
                  <c:v>8.6006000589499993E-3</c:v>
                </c:pt>
                <c:pt idx="479">
                  <c:v>8.3641496700389995E-3</c:v>
                </c:pt>
                <c:pt idx="480">
                  <c:v>8.0262047857910003E-3</c:v>
                </c:pt>
                <c:pt idx="481">
                  <c:v>7.8154726676679994E-3</c:v>
                </c:pt>
                <c:pt idx="482">
                  <c:v>7.5151952656189996E-3</c:v>
                </c:pt>
                <c:pt idx="483">
                  <c:v>7.2373304554069996E-3</c:v>
                </c:pt>
                <c:pt idx="484">
                  <c:v>6.9611441649610004E-3</c:v>
                </c:pt>
                <c:pt idx="485">
                  <c:v>6.7288301911000003E-3</c:v>
                </c:pt>
                <c:pt idx="486">
                  <c:v>6.4389452814390003E-3</c:v>
                </c:pt>
                <c:pt idx="487">
                  <c:v>6.240126949706E-3</c:v>
                </c:pt>
                <c:pt idx="488">
                  <c:v>5.8782485636280002E-3</c:v>
                </c:pt>
                <c:pt idx="489">
                  <c:v>5.7337480781519999E-3</c:v>
                </c:pt>
                <c:pt idx="490">
                  <c:v>5.4368459774799998E-3</c:v>
                </c:pt>
                <c:pt idx="491">
                  <c:v>5.2489159566500004E-3</c:v>
                </c:pt>
                <c:pt idx="492">
                  <c:v>4.988426189811E-3</c:v>
                </c:pt>
                <c:pt idx="493">
                  <c:v>4.7559351518830003E-3</c:v>
                </c:pt>
                <c:pt idx="494">
                  <c:v>4.5351456788519998E-3</c:v>
                </c:pt>
                <c:pt idx="495">
                  <c:v>4.3420191662639999E-3</c:v>
                </c:pt>
                <c:pt idx="496">
                  <c:v>4.0422356493459996E-3</c:v>
                </c:pt>
                <c:pt idx="497">
                  <c:v>3.89870775123E-3</c:v>
                </c:pt>
                <c:pt idx="498">
                  <c:v>3.6406752753669999E-3</c:v>
                </c:pt>
                <c:pt idx="499">
                  <c:v>3.4380917938200001E-3</c:v>
                </c:pt>
                <c:pt idx="500">
                  <c:v>2.9488957549269998E-3</c:v>
                </c:pt>
                <c:pt idx="501">
                  <c:v>2.3618941241790002E-3</c:v>
                </c:pt>
                <c:pt idx="502">
                  <c:v>2.1280616250199998E-3</c:v>
                </c:pt>
                <c:pt idx="503">
                  <c:v>1.9686445059250001E-3</c:v>
                </c:pt>
                <c:pt idx="504">
                  <c:v>1.72385285138E-3</c:v>
                </c:pt>
                <c:pt idx="505">
                  <c:v>1.617230030711E-3</c:v>
                </c:pt>
                <c:pt idx="506">
                  <c:v>1.299903838319E-3</c:v>
                </c:pt>
                <c:pt idx="507">
                  <c:v>1.252176355896E-3</c:v>
                </c:pt>
                <c:pt idx="508">
                  <c:v>9.6050040403700002E-4</c:v>
                </c:pt>
                <c:pt idx="509">
                  <c:v>8.2297324858400002E-4</c:v>
                </c:pt>
                <c:pt idx="510">
                  <c:v>5.9960652545999998E-4</c:v>
                </c:pt>
                <c:pt idx="511">
                  <c:v>4.78313847958E-4</c:v>
                </c:pt>
                <c:pt idx="512">
                  <c:v>2.0264254724000001E-4</c:v>
                </c:pt>
                <c:pt idx="513">
                  <c:v>1.5922511148999999E-4</c:v>
                </c:pt>
                <c:pt idx="514">
                  <c:v>-1.2658323385000001E-4</c:v>
                </c:pt>
                <c:pt idx="515">
                  <c:v>-1.7073433634600001E-4</c:v>
                </c:pt>
                <c:pt idx="516">
                  <c:v>-4.59431422137E-4</c:v>
                </c:pt>
                <c:pt idx="517">
                  <c:v>-5.0631922153499995E-4</c:v>
                </c:pt>
                <c:pt idx="518">
                  <c:v>-7.4995824974799995E-4</c:v>
                </c:pt>
                <c:pt idx="519">
                  <c:v>-8.6089295225800003E-4</c:v>
                </c:pt>
                <c:pt idx="520">
                  <c:v>-1.111440958792E-3</c:v>
                </c:pt>
                <c:pt idx="521">
                  <c:v>-1.144981157267E-3</c:v>
                </c:pt>
                <c:pt idx="522">
                  <c:v>-1.443481151606E-3</c:v>
                </c:pt>
                <c:pt idx="523">
                  <c:v>-1.4684206301659999E-3</c:v>
                </c:pt>
                <c:pt idx="524">
                  <c:v>-1.7556379569010001E-3</c:v>
                </c:pt>
                <c:pt idx="525">
                  <c:v>-1.792197798952E-3</c:v>
                </c:pt>
                <c:pt idx="526">
                  <c:v>-2.0168516091669999E-3</c:v>
                </c:pt>
                <c:pt idx="527">
                  <c:v>-2.0599969029719998E-3</c:v>
                </c:pt>
                <c:pt idx="528">
                  <c:v>-2.3233919295710002E-3</c:v>
                </c:pt>
                <c:pt idx="529">
                  <c:v>-2.360629018868E-3</c:v>
                </c:pt>
                <c:pt idx="530">
                  <c:v>-2.5838506537389999E-3</c:v>
                </c:pt>
                <c:pt idx="531">
                  <c:v>-2.6350679456500002E-3</c:v>
                </c:pt>
                <c:pt idx="532">
                  <c:v>-2.8986699851680001E-3</c:v>
                </c:pt>
                <c:pt idx="533">
                  <c:v>-2.9141564437950001E-3</c:v>
                </c:pt>
                <c:pt idx="534">
                  <c:v>-3.1539131957999999E-3</c:v>
                </c:pt>
                <c:pt idx="535">
                  <c:v>-3.1975022502589998E-3</c:v>
                </c:pt>
                <c:pt idx="536">
                  <c:v>-3.4447847435029998E-3</c:v>
                </c:pt>
                <c:pt idx="537">
                  <c:v>-3.4695492963189999E-3</c:v>
                </c:pt>
                <c:pt idx="538">
                  <c:v>-3.7043400138320002E-3</c:v>
                </c:pt>
                <c:pt idx="539">
                  <c:v>-3.7074993385130001E-3</c:v>
                </c:pt>
                <c:pt idx="540">
                  <c:v>-3.9519149924869997E-3</c:v>
                </c:pt>
                <c:pt idx="541">
                  <c:v>-4.0023998525509996E-3</c:v>
                </c:pt>
                <c:pt idx="542">
                  <c:v>-4.1702040859189996E-3</c:v>
                </c:pt>
                <c:pt idx="543">
                  <c:v>-4.2185576591389998E-3</c:v>
                </c:pt>
                <c:pt idx="544">
                  <c:v>-4.4408867482459997E-3</c:v>
                </c:pt>
                <c:pt idx="545">
                  <c:v>-4.4607114484990001E-3</c:v>
                </c:pt>
                <c:pt idx="546">
                  <c:v>-4.6790576965980001E-3</c:v>
                </c:pt>
                <c:pt idx="547">
                  <c:v>-4.7176554552510004E-3</c:v>
                </c:pt>
                <c:pt idx="548">
                  <c:v>-4.9252017128709998E-3</c:v>
                </c:pt>
                <c:pt idx="549">
                  <c:v>-4.9749337704269999E-3</c:v>
                </c:pt>
                <c:pt idx="550">
                  <c:v>-5.1499878920570003E-3</c:v>
                </c:pt>
                <c:pt idx="551">
                  <c:v>-5.1905094878750002E-3</c:v>
                </c:pt>
                <c:pt idx="552">
                  <c:v>-5.3915423870619997E-3</c:v>
                </c:pt>
                <c:pt idx="553">
                  <c:v>-5.3908246138439997E-3</c:v>
                </c:pt>
                <c:pt idx="554">
                  <c:v>-5.6272755856400002E-3</c:v>
                </c:pt>
                <c:pt idx="555">
                  <c:v>-5.6050056733110004E-3</c:v>
                </c:pt>
                <c:pt idx="556">
                  <c:v>-5.8088705858000004E-3</c:v>
                </c:pt>
                <c:pt idx="557">
                  <c:v>-5.8547262176739997E-3</c:v>
                </c:pt>
                <c:pt idx="558">
                  <c:v>-6.0404738978829999E-3</c:v>
                </c:pt>
                <c:pt idx="559">
                  <c:v>-6.0350640600919997E-3</c:v>
                </c:pt>
                <c:pt idx="560">
                  <c:v>-6.2506821106780002E-3</c:v>
                </c:pt>
                <c:pt idx="561">
                  <c:v>-6.2464498292279999E-3</c:v>
                </c:pt>
                <c:pt idx="562">
                  <c:v>-6.4943068581570004E-3</c:v>
                </c:pt>
                <c:pt idx="563">
                  <c:v>-6.465184855188E-3</c:v>
                </c:pt>
                <c:pt idx="564">
                  <c:v>-6.6648585137349999E-3</c:v>
                </c:pt>
                <c:pt idx="565">
                  <c:v>-6.6564748889909996E-3</c:v>
                </c:pt>
                <c:pt idx="566">
                  <c:v>-6.8383529121799997E-3</c:v>
                </c:pt>
                <c:pt idx="567">
                  <c:v>-6.9102193758430004E-3</c:v>
                </c:pt>
                <c:pt idx="568">
                  <c:v>-7.0098323639179996E-3</c:v>
                </c:pt>
                <c:pt idx="569">
                  <c:v>-7.0324525424639997E-3</c:v>
                </c:pt>
                <c:pt idx="570">
                  <c:v>-7.2669318178669997E-3</c:v>
                </c:pt>
                <c:pt idx="571">
                  <c:v>-7.2345339875840003E-3</c:v>
                </c:pt>
                <c:pt idx="572">
                  <c:v>-7.4301061378919996E-3</c:v>
                </c:pt>
                <c:pt idx="573">
                  <c:v>-7.4493827903800002E-3</c:v>
                </c:pt>
                <c:pt idx="574">
                  <c:v>-7.6201922577940001E-3</c:v>
                </c:pt>
                <c:pt idx="575">
                  <c:v>-7.6469048573120004E-3</c:v>
                </c:pt>
                <c:pt idx="576">
                  <c:v>-7.8167514899779994E-3</c:v>
                </c:pt>
                <c:pt idx="577">
                  <c:v>-7.7886913924079997E-3</c:v>
                </c:pt>
                <c:pt idx="578">
                  <c:v>-7.9651969847169997E-3</c:v>
                </c:pt>
                <c:pt idx="579">
                  <c:v>-7.9768011888110002E-3</c:v>
                </c:pt>
                <c:pt idx="580">
                  <c:v>-8.1653065151640006E-3</c:v>
                </c:pt>
                <c:pt idx="581">
                  <c:v>-8.1344005755249991E-3</c:v>
                </c:pt>
                <c:pt idx="582">
                  <c:v>-8.3079385698920007E-3</c:v>
                </c:pt>
                <c:pt idx="583">
                  <c:v>-8.3343276678029994E-3</c:v>
                </c:pt>
                <c:pt idx="584">
                  <c:v>-8.491265895524E-3</c:v>
                </c:pt>
                <c:pt idx="585">
                  <c:v>-8.4769430339089995E-3</c:v>
                </c:pt>
                <c:pt idx="586">
                  <c:v>-8.6953117481449998E-3</c:v>
                </c:pt>
                <c:pt idx="587">
                  <c:v>-8.6444424313309991E-3</c:v>
                </c:pt>
                <c:pt idx="588">
                  <c:v>-8.8607273961919999E-3</c:v>
                </c:pt>
                <c:pt idx="589">
                  <c:v>-8.8359964801280003E-3</c:v>
                </c:pt>
                <c:pt idx="590">
                  <c:v>-8.9958286043840003E-3</c:v>
                </c:pt>
                <c:pt idx="591">
                  <c:v>-8.9625837847249999E-3</c:v>
                </c:pt>
                <c:pt idx="592">
                  <c:v>-9.1559302761899993E-3</c:v>
                </c:pt>
                <c:pt idx="593">
                  <c:v>-9.1407687682980004E-3</c:v>
                </c:pt>
                <c:pt idx="594">
                  <c:v>-9.2648530513139999E-3</c:v>
                </c:pt>
                <c:pt idx="595">
                  <c:v>-9.2932501655820007E-3</c:v>
                </c:pt>
                <c:pt idx="596">
                  <c:v>-9.4653462446230002E-3</c:v>
                </c:pt>
                <c:pt idx="597">
                  <c:v>-9.4344988772519997E-3</c:v>
                </c:pt>
                <c:pt idx="598">
                  <c:v>-9.5956132726209998E-3</c:v>
                </c:pt>
                <c:pt idx="599">
                  <c:v>-9.5994829462140007E-3</c:v>
                </c:pt>
                <c:pt idx="600">
                  <c:v>-9.7894407339889997E-3</c:v>
                </c:pt>
                <c:pt idx="601">
                  <c:v>-9.7882188411959996E-3</c:v>
                </c:pt>
                <c:pt idx="602">
                  <c:v>-9.9089702174139996E-3</c:v>
                </c:pt>
                <c:pt idx="603">
                  <c:v>-9.8991550136510002E-3</c:v>
                </c:pt>
                <c:pt idx="604">
                  <c:v>-1.0041928852540001E-2</c:v>
                </c:pt>
                <c:pt idx="605">
                  <c:v>-1.0074963945954E-2</c:v>
                </c:pt>
                <c:pt idx="606">
                  <c:v>-1.0151346821253999E-2</c:v>
                </c:pt>
                <c:pt idx="607">
                  <c:v>-1.0161027524214E-2</c:v>
                </c:pt>
                <c:pt idx="608">
                  <c:v>-1.0421274512029999E-2</c:v>
                </c:pt>
                <c:pt idx="609">
                  <c:v>-1.0452260517114001E-2</c:v>
                </c:pt>
                <c:pt idx="610">
                  <c:v>-1.0603106053572E-2</c:v>
                </c:pt>
                <c:pt idx="611">
                  <c:v>-1.0623911245299E-2</c:v>
                </c:pt>
                <c:pt idx="612">
                  <c:v>-1.0721941431661001E-2</c:v>
                </c:pt>
                <c:pt idx="613">
                  <c:v>-1.0714552546333999E-2</c:v>
                </c:pt>
                <c:pt idx="614">
                  <c:v>-1.0833069606936E-2</c:v>
                </c:pt>
                <c:pt idx="615">
                  <c:v>-1.0856013166227E-2</c:v>
                </c:pt>
                <c:pt idx="616">
                  <c:v>-1.096042457761E-2</c:v>
                </c:pt>
                <c:pt idx="617">
                  <c:v>-1.0978383294261001E-2</c:v>
                </c:pt>
                <c:pt idx="618">
                  <c:v>-1.1126577781397E-2</c:v>
                </c:pt>
                <c:pt idx="619">
                  <c:v>-1.1101743030142001E-2</c:v>
                </c:pt>
                <c:pt idx="620">
                  <c:v>-1.1228673788234E-2</c:v>
                </c:pt>
                <c:pt idx="621">
                  <c:v>-1.1271467110621E-2</c:v>
                </c:pt>
                <c:pt idx="622">
                  <c:v>-1.1353306498172001E-2</c:v>
                </c:pt>
                <c:pt idx="623">
                  <c:v>-1.1409975315876999E-2</c:v>
                </c:pt>
                <c:pt idx="624">
                  <c:v>-1.1484726635292999E-2</c:v>
                </c:pt>
                <c:pt idx="625">
                  <c:v>-1.1482446560371E-2</c:v>
                </c:pt>
                <c:pt idx="626">
                  <c:v>-1.1585319746195E-2</c:v>
                </c:pt>
                <c:pt idx="627">
                  <c:v>-1.161823293579E-2</c:v>
                </c:pt>
                <c:pt idx="628">
                  <c:v>-1.1748203655265001E-2</c:v>
                </c:pt>
                <c:pt idx="629">
                  <c:v>-1.1729431870561999E-2</c:v>
                </c:pt>
                <c:pt idx="630">
                  <c:v>-1.1820003063703E-2</c:v>
                </c:pt>
                <c:pt idx="631">
                  <c:v>-1.1871792905569001E-2</c:v>
                </c:pt>
                <c:pt idx="632">
                  <c:v>-1.1938714072231E-2</c:v>
                </c:pt>
                <c:pt idx="633">
                  <c:v>-1.1955171099140001E-2</c:v>
                </c:pt>
                <c:pt idx="634">
                  <c:v>-1.2101845034825E-2</c:v>
                </c:pt>
                <c:pt idx="635">
                  <c:v>-1.2099795250429E-2</c:v>
                </c:pt>
                <c:pt idx="636">
                  <c:v>-1.2208360327349999E-2</c:v>
                </c:pt>
                <c:pt idx="637">
                  <c:v>-1.2221351395258E-2</c:v>
                </c:pt>
                <c:pt idx="638">
                  <c:v>-1.2296244100273E-2</c:v>
                </c:pt>
                <c:pt idx="639">
                  <c:v>-1.2323165112725E-2</c:v>
                </c:pt>
                <c:pt idx="640">
                  <c:v>-1.2459887372744E-2</c:v>
                </c:pt>
                <c:pt idx="641">
                  <c:v>-1.2431146654611E-2</c:v>
                </c:pt>
                <c:pt idx="642">
                  <c:v>-1.2516291664118001E-2</c:v>
                </c:pt>
                <c:pt idx="643">
                  <c:v>-1.2541161953575001E-2</c:v>
                </c:pt>
                <c:pt idx="644">
                  <c:v>-1.2648206584950999E-2</c:v>
                </c:pt>
                <c:pt idx="645">
                  <c:v>-1.2647870728364E-2</c:v>
                </c:pt>
                <c:pt idx="646">
                  <c:v>-1.2728225235251999E-2</c:v>
                </c:pt>
                <c:pt idx="647">
                  <c:v>-1.2763789306821999E-2</c:v>
                </c:pt>
                <c:pt idx="648">
                  <c:v>-1.2885456809189001E-2</c:v>
                </c:pt>
                <c:pt idx="649">
                  <c:v>-1.2964032208266999E-2</c:v>
                </c:pt>
                <c:pt idx="650">
                  <c:v>-1.3001317513246E-2</c:v>
                </c:pt>
                <c:pt idx="651">
                  <c:v>-1.3004605733536999E-2</c:v>
                </c:pt>
                <c:pt idx="652">
                  <c:v>-1.307640481779E-2</c:v>
                </c:pt>
                <c:pt idx="653">
                  <c:v>-1.3110236848459E-2</c:v>
                </c:pt>
                <c:pt idx="654">
                  <c:v>-1.3170883064352001E-2</c:v>
                </c:pt>
                <c:pt idx="655">
                  <c:v>-1.3166446217737E-2</c:v>
                </c:pt>
                <c:pt idx="656">
                  <c:v>-1.3299669870725001E-2</c:v>
                </c:pt>
                <c:pt idx="657">
                  <c:v>-1.3301578049625999E-2</c:v>
                </c:pt>
                <c:pt idx="658">
                  <c:v>-1.3386369054691E-2</c:v>
                </c:pt>
                <c:pt idx="659">
                  <c:v>-1.3394217011713E-2</c:v>
                </c:pt>
                <c:pt idx="660">
                  <c:v>-1.3507538075727001E-2</c:v>
                </c:pt>
                <c:pt idx="661">
                  <c:v>-1.3549269986268E-2</c:v>
                </c:pt>
                <c:pt idx="662">
                  <c:v>-1.3580203383753001E-2</c:v>
                </c:pt>
                <c:pt idx="663">
                  <c:v>-1.3624534617217E-2</c:v>
                </c:pt>
                <c:pt idx="664">
                  <c:v>-1.3710509809445E-2</c:v>
                </c:pt>
                <c:pt idx="665">
                  <c:v>-1.3685586437026999E-2</c:v>
                </c:pt>
                <c:pt idx="666">
                  <c:v>-1.3818526666404001E-2</c:v>
                </c:pt>
                <c:pt idx="667">
                  <c:v>-1.3796379189847999E-2</c:v>
                </c:pt>
                <c:pt idx="668">
                  <c:v>-1.3900419452207999E-2</c:v>
                </c:pt>
                <c:pt idx="669">
                  <c:v>-1.3909504977668999E-2</c:v>
                </c:pt>
                <c:pt idx="670">
                  <c:v>-1.4001172236426E-2</c:v>
                </c:pt>
                <c:pt idx="671">
                  <c:v>-1.4005361759498E-2</c:v>
                </c:pt>
                <c:pt idx="672">
                  <c:v>-1.4101359389314999E-2</c:v>
                </c:pt>
                <c:pt idx="673">
                  <c:v>-1.4094925059504E-2</c:v>
                </c:pt>
                <c:pt idx="674">
                  <c:v>-1.4251480786898999E-2</c:v>
                </c:pt>
                <c:pt idx="675">
                  <c:v>-1.4205770371417001E-2</c:v>
                </c:pt>
                <c:pt idx="676">
                  <c:v>-1.4307548518343999E-2</c:v>
                </c:pt>
                <c:pt idx="677">
                  <c:v>-1.4314671505416999E-2</c:v>
                </c:pt>
                <c:pt idx="678">
                  <c:v>-1.4380001519587E-2</c:v>
                </c:pt>
                <c:pt idx="679">
                  <c:v>-1.4413109507586E-2</c:v>
                </c:pt>
                <c:pt idx="680">
                  <c:v>-1.4484060223265999E-2</c:v>
                </c:pt>
                <c:pt idx="681">
                  <c:v>-1.4465446635667E-2</c:v>
                </c:pt>
                <c:pt idx="682">
                  <c:v>-1.4616134028377E-2</c:v>
                </c:pt>
                <c:pt idx="683">
                  <c:v>-1.4569752503626E-2</c:v>
                </c:pt>
                <c:pt idx="684">
                  <c:v>-1.4678370336898E-2</c:v>
                </c:pt>
                <c:pt idx="685">
                  <c:v>-1.4687456648971E-2</c:v>
                </c:pt>
                <c:pt idx="686">
                  <c:v>-1.4797665708304E-2</c:v>
                </c:pt>
                <c:pt idx="687">
                  <c:v>-1.4813096543043001E-2</c:v>
                </c:pt>
                <c:pt idx="688">
                  <c:v>-1.4904887594133999E-2</c:v>
                </c:pt>
                <c:pt idx="689">
                  <c:v>-1.4864144698044E-2</c:v>
                </c:pt>
                <c:pt idx="690">
                  <c:v>-1.4986920904549001E-2</c:v>
                </c:pt>
                <c:pt idx="691">
                  <c:v>-1.4983633210553E-2</c:v>
                </c:pt>
                <c:pt idx="692">
                  <c:v>-1.5064306054328999E-2</c:v>
                </c:pt>
                <c:pt idx="693">
                  <c:v>-1.5040814775501E-2</c:v>
                </c:pt>
                <c:pt idx="694">
                  <c:v>-1.5160410518648E-2</c:v>
                </c:pt>
                <c:pt idx="695">
                  <c:v>-1.5165606094848001E-2</c:v>
                </c:pt>
                <c:pt idx="696">
                  <c:v>-1.5235833626422E-2</c:v>
                </c:pt>
                <c:pt idx="697">
                  <c:v>-1.5246580656417E-2</c:v>
                </c:pt>
                <c:pt idx="698">
                  <c:v>-1.5389436526877E-2</c:v>
                </c:pt>
                <c:pt idx="699">
                  <c:v>-1.5346289364969999E-2</c:v>
                </c:pt>
                <c:pt idx="700">
                  <c:v>-1.5428747784527E-2</c:v>
                </c:pt>
                <c:pt idx="701">
                  <c:v>-1.5470834749673E-2</c:v>
                </c:pt>
                <c:pt idx="702">
                  <c:v>-1.5535828811052E-2</c:v>
                </c:pt>
                <c:pt idx="703">
                  <c:v>-1.5500035287308001E-2</c:v>
                </c:pt>
                <c:pt idx="704">
                  <c:v>-1.5641000577792E-2</c:v>
                </c:pt>
                <c:pt idx="705">
                  <c:v>-1.5630184300891001E-2</c:v>
                </c:pt>
                <c:pt idx="706">
                  <c:v>-1.5691695340340001E-2</c:v>
                </c:pt>
                <c:pt idx="707">
                  <c:v>-1.5717130584461E-2</c:v>
                </c:pt>
                <c:pt idx="708">
                  <c:v>-1.5825961090741001E-2</c:v>
                </c:pt>
                <c:pt idx="709">
                  <c:v>-1.5783838434598001E-2</c:v>
                </c:pt>
                <c:pt idx="710">
                  <c:v>-1.5898113619186999E-2</c:v>
                </c:pt>
                <c:pt idx="711">
                  <c:v>-1.5926147340602999E-2</c:v>
                </c:pt>
                <c:pt idx="712">
                  <c:v>-1.6017408440045001E-2</c:v>
                </c:pt>
                <c:pt idx="713">
                  <c:v>-1.5987200512123999E-2</c:v>
                </c:pt>
                <c:pt idx="714">
                  <c:v>-1.6139335883457999E-2</c:v>
                </c:pt>
                <c:pt idx="715">
                  <c:v>-1.6086432584819999E-2</c:v>
                </c:pt>
                <c:pt idx="716">
                  <c:v>-1.6196623754997998E-2</c:v>
                </c:pt>
                <c:pt idx="717">
                  <c:v>-1.6198923153246999E-2</c:v>
                </c:pt>
                <c:pt idx="718">
                  <c:v>-1.6235565263843E-2</c:v>
                </c:pt>
                <c:pt idx="719">
                  <c:v>-1.6249315973255001E-2</c:v>
                </c:pt>
                <c:pt idx="720">
                  <c:v>-1.6389202895677999E-2</c:v>
                </c:pt>
                <c:pt idx="721">
                  <c:v>-1.6338862131103998E-2</c:v>
                </c:pt>
                <c:pt idx="722">
                  <c:v>-1.6460259821744001E-2</c:v>
                </c:pt>
                <c:pt idx="723">
                  <c:v>-1.6454921988446999E-2</c:v>
                </c:pt>
                <c:pt idx="724">
                  <c:v>-1.6544027258836001E-2</c:v>
                </c:pt>
                <c:pt idx="725">
                  <c:v>-1.6570488752526001E-2</c:v>
                </c:pt>
                <c:pt idx="726">
                  <c:v>-1.6653830086903E-2</c:v>
                </c:pt>
                <c:pt idx="727">
                  <c:v>-1.6667758242369001E-2</c:v>
                </c:pt>
                <c:pt idx="728">
                  <c:v>-1.6752779234796001E-2</c:v>
                </c:pt>
                <c:pt idx="729">
                  <c:v>-1.6717055459998E-2</c:v>
                </c:pt>
                <c:pt idx="730">
                  <c:v>-1.6853267326950999E-2</c:v>
                </c:pt>
                <c:pt idx="731">
                  <c:v>-1.6818533279647999E-2</c:v>
                </c:pt>
                <c:pt idx="732">
                  <c:v>-1.6906665088349999E-2</c:v>
                </c:pt>
                <c:pt idx="733">
                  <c:v>-1.6895193258985999E-2</c:v>
                </c:pt>
                <c:pt idx="734">
                  <c:v>-1.7021274447971E-2</c:v>
                </c:pt>
                <c:pt idx="735">
                  <c:v>-1.6996282337155999E-2</c:v>
                </c:pt>
                <c:pt idx="736">
                  <c:v>-1.7111581971727002E-2</c:v>
                </c:pt>
                <c:pt idx="737">
                  <c:v>-1.7096133658519998E-2</c:v>
                </c:pt>
                <c:pt idx="738">
                  <c:v>-1.7233051209283999E-2</c:v>
                </c:pt>
                <c:pt idx="739">
                  <c:v>-1.7198493351719999E-2</c:v>
                </c:pt>
                <c:pt idx="740">
                  <c:v>-1.7306846797712001E-2</c:v>
                </c:pt>
                <c:pt idx="741">
                  <c:v>-1.726888005376E-2</c:v>
                </c:pt>
                <c:pt idx="742">
                  <c:v>-1.7383012666768002E-2</c:v>
                </c:pt>
                <c:pt idx="743">
                  <c:v>-1.7403038989868998E-2</c:v>
                </c:pt>
                <c:pt idx="744">
                  <c:v>-1.7463615314531E-2</c:v>
                </c:pt>
                <c:pt idx="745">
                  <c:v>-1.7433124330839E-2</c:v>
                </c:pt>
                <c:pt idx="746">
                  <c:v>-1.7596218941939998E-2</c:v>
                </c:pt>
                <c:pt idx="747">
                  <c:v>-1.7553920537465999E-2</c:v>
                </c:pt>
                <c:pt idx="748">
                  <c:v>-1.7661513925608E-2</c:v>
                </c:pt>
                <c:pt idx="749">
                  <c:v>-1.7678430919962001E-2</c:v>
                </c:pt>
                <c:pt idx="750">
                  <c:v>-1.7771970335161001E-2</c:v>
                </c:pt>
                <c:pt idx="751">
                  <c:v>-1.7767640441888999E-2</c:v>
                </c:pt>
                <c:pt idx="752">
                  <c:v>-1.785002820543E-2</c:v>
                </c:pt>
                <c:pt idx="753">
                  <c:v>-1.7829046264524001E-2</c:v>
                </c:pt>
                <c:pt idx="754">
                  <c:v>-1.7938937193118999E-2</c:v>
                </c:pt>
                <c:pt idx="755">
                  <c:v>-1.7936214400429001E-2</c:v>
                </c:pt>
                <c:pt idx="756">
                  <c:v>-1.8025513395614999E-2</c:v>
                </c:pt>
                <c:pt idx="757">
                  <c:v>-1.8009941475207E-2</c:v>
                </c:pt>
                <c:pt idx="758">
                  <c:v>-1.8099787824516E-2</c:v>
                </c:pt>
                <c:pt idx="759">
                  <c:v>-1.8138073944201999E-2</c:v>
                </c:pt>
                <c:pt idx="760">
                  <c:v>-1.8207222129503001E-2</c:v>
                </c:pt>
                <c:pt idx="761">
                  <c:v>-1.8195962641685999E-2</c:v>
                </c:pt>
                <c:pt idx="762">
                  <c:v>-1.8318279170973999E-2</c:v>
                </c:pt>
                <c:pt idx="763">
                  <c:v>-1.8303448992406001E-2</c:v>
                </c:pt>
                <c:pt idx="764">
                  <c:v>-1.8441921814681E-2</c:v>
                </c:pt>
                <c:pt idx="765">
                  <c:v>-1.8411572778454999E-2</c:v>
                </c:pt>
                <c:pt idx="766">
                  <c:v>-1.8516338816778999E-2</c:v>
                </c:pt>
                <c:pt idx="767">
                  <c:v>-1.8478210761613E-2</c:v>
                </c:pt>
                <c:pt idx="768">
                  <c:v>-1.86236482631E-2</c:v>
                </c:pt>
                <c:pt idx="769">
                  <c:v>-1.8585680160968999E-2</c:v>
                </c:pt>
                <c:pt idx="770">
                  <c:v>-1.8668367706898999E-2</c:v>
                </c:pt>
                <c:pt idx="771">
                  <c:v>-1.8675332696551999E-2</c:v>
                </c:pt>
                <c:pt idx="772">
                  <c:v>-1.8777197739433E-2</c:v>
                </c:pt>
                <c:pt idx="773">
                  <c:v>-1.8755050930646999E-2</c:v>
                </c:pt>
                <c:pt idx="774">
                  <c:v>-1.8872277007579999E-2</c:v>
                </c:pt>
                <c:pt idx="775">
                  <c:v>-1.8897907352462998E-2</c:v>
                </c:pt>
                <c:pt idx="776">
                  <c:v>-1.8987613857866001E-2</c:v>
                </c:pt>
                <c:pt idx="777">
                  <c:v>-1.896594123779E-2</c:v>
                </c:pt>
                <c:pt idx="778">
                  <c:v>-1.9108727226719E-2</c:v>
                </c:pt>
                <c:pt idx="779">
                  <c:v>-1.9037776405133999E-2</c:v>
                </c:pt>
                <c:pt idx="780">
                  <c:v>-1.9153359181170001E-2</c:v>
                </c:pt>
                <c:pt idx="781">
                  <c:v>-1.9185157958417999E-2</c:v>
                </c:pt>
                <c:pt idx="782">
                  <c:v>-1.9259095859726998E-2</c:v>
                </c:pt>
                <c:pt idx="783">
                  <c:v>-1.9235763346337E-2</c:v>
                </c:pt>
                <c:pt idx="784">
                  <c:v>-1.9373989942121E-2</c:v>
                </c:pt>
                <c:pt idx="785">
                  <c:v>-1.9316383373936E-2</c:v>
                </c:pt>
                <c:pt idx="786">
                  <c:v>-1.9459929373827001E-2</c:v>
                </c:pt>
                <c:pt idx="787">
                  <c:v>-1.9437304924294001E-2</c:v>
                </c:pt>
                <c:pt idx="788">
                  <c:v>-1.9588770655294001E-2</c:v>
                </c:pt>
                <c:pt idx="789">
                  <c:v>-1.9563085978410999E-2</c:v>
                </c:pt>
                <c:pt idx="790">
                  <c:v>-1.9651270697875999E-2</c:v>
                </c:pt>
                <c:pt idx="791">
                  <c:v>-1.9666967307179001E-2</c:v>
                </c:pt>
                <c:pt idx="792">
                  <c:v>-1.9726782933705E-2</c:v>
                </c:pt>
                <c:pt idx="793">
                  <c:v>-1.9724890044825999E-2</c:v>
                </c:pt>
                <c:pt idx="794">
                  <c:v>-1.9862374394304001E-2</c:v>
                </c:pt>
                <c:pt idx="795">
                  <c:v>-1.9848869714122998E-2</c:v>
                </c:pt>
                <c:pt idx="796">
                  <c:v>-1.9953352130768001E-2</c:v>
                </c:pt>
                <c:pt idx="797">
                  <c:v>-1.9953546599330001E-2</c:v>
                </c:pt>
                <c:pt idx="798">
                  <c:v>-2.0048023733477999E-2</c:v>
                </c:pt>
                <c:pt idx="799">
                  <c:v>-2.0018011392999999E-2</c:v>
                </c:pt>
                <c:pt idx="800">
                  <c:v>-2.0166594742073E-2</c:v>
                </c:pt>
                <c:pt idx="801">
                  <c:v>-2.010340309385E-2</c:v>
                </c:pt>
                <c:pt idx="802">
                  <c:v>-2.0290644849107E-2</c:v>
                </c:pt>
                <c:pt idx="803">
                  <c:v>-2.0237262840965001E-2</c:v>
                </c:pt>
                <c:pt idx="804">
                  <c:v>-2.0356150504084999E-2</c:v>
                </c:pt>
                <c:pt idx="805">
                  <c:v>-2.0333383942164999E-2</c:v>
                </c:pt>
                <c:pt idx="806">
                  <c:v>-2.0418387056755E-2</c:v>
                </c:pt>
                <c:pt idx="807">
                  <c:v>-2.0469876420167E-2</c:v>
                </c:pt>
                <c:pt idx="808">
                  <c:v>-2.0522551822876999E-2</c:v>
                </c:pt>
                <c:pt idx="809">
                  <c:v>-2.0510054974389999E-2</c:v>
                </c:pt>
                <c:pt idx="810">
                  <c:v>-2.0662456294909998E-2</c:v>
                </c:pt>
                <c:pt idx="811">
                  <c:v>-2.0608403042488999E-2</c:v>
                </c:pt>
                <c:pt idx="812">
                  <c:v>-2.0735121209226E-2</c:v>
                </c:pt>
                <c:pt idx="813">
                  <c:v>-2.0735511711487999E-2</c:v>
                </c:pt>
                <c:pt idx="814">
                  <c:v>-2.0823854657162001E-2</c:v>
                </c:pt>
                <c:pt idx="815">
                  <c:v>-2.0886303866670002E-2</c:v>
                </c:pt>
                <c:pt idx="816">
                  <c:v>-2.0955982448261998E-2</c:v>
                </c:pt>
                <c:pt idx="817">
                  <c:v>-2.0934930574084E-2</c:v>
                </c:pt>
                <c:pt idx="818">
                  <c:v>-2.1048003356555E-2</c:v>
                </c:pt>
                <c:pt idx="819">
                  <c:v>-2.1008673702858E-2</c:v>
                </c:pt>
                <c:pt idx="820">
                  <c:v>-2.1177214358531999E-2</c:v>
                </c:pt>
                <c:pt idx="821">
                  <c:v>-2.1103929789710998E-2</c:v>
                </c:pt>
                <c:pt idx="822">
                  <c:v>-2.1213644570606E-2</c:v>
                </c:pt>
                <c:pt idx="823">
                  <c:v>-2.1257284831437E-2</c:v>
                </c:pt>
                <c:pt idx="824">
                  <c:v>-2.1343402527337001E-2</c:v>
                </c:pt>
                <c:pt idx="825">
                  <c:v>-2.13334515154E-2</c:v>
                </c:pt>
                <c:pt idx="826">
                  <c:v>-2.1486630715016001E-2</c:v>
                </c:pt>
                <c:pt idx="827">
                  <c:v>-2.1449740421504999E-2</c:v>
                </c:pt>
                <c:pt idx="828">
                  <c:v>-2.1568541744878999E-2</c:v>
                </c:pt>
                <c:pt idx="829">
                  <c:v>-2.1579075355678001E-2</c:v>
                </c:pt>
                <c:pt idx="830">
                  <c:v>-2.1663725230610002E-2</c:v>
                </c:pt>
                <c:pt idx="831">
                  <c:v>-2.1641222868412E-2</c:v>
                </c:pt>
                <c:pt idx="832">
                  <c:v>-2.1783709479171999E-2</c:v>
                </c:pt>
                <c:pt idx="833">
                  <c:v>-2.1753571429549E-2</c:v>
                </c:pt>
                <c:pt idx="834">
                  <c:v>-2.1865213491967E-2</c:v>
                </c:pt>
                <c:pt idx="835">
                  <c:v>-2.1864735757439999E-2</c:v>
                </c:pt>
                <c:pt idx="836">
                  <c:v>-2.1989226952428002E-2</c:v>
                </c:pt>
                <c:pt idx="837">
                  <c:v>-2.1968191800018001E-2</c:v>
                </c:pt>
                <c:pt idx="838">
                  <c:v>-2.205989469884E-2</c:v>
                </c:pt>
                <c:pt idx="839">
                  <c:v>-2.2093673975581998E-2</c:v>
                </c:pt>
                <c:pt idx="840">
                  <c:v>-2.2245632945365999E-2</c:v>
                </c:pt>
                <c:pt idx="841">
                  <c:v>-2.2179294641116998E-2</c:v>
                </c:pt>
                <c:pt idx="842">
                  <c:v>-2.2341047950450998E-2</c:v>
                </c:pt>
                <c:pt idx="843">
                  <c:v>-2.2294737502104998E-2</c:v>
                </c:pt>
                <c:pt idx="844">
                  <c:v>-2.2411309041975001E-2</c:v>
                </c:pt>
                <c:pt idx="845">
                  <c:v>-2.2410160080957E-2</c:v>
                </c:pt>
                <c:pt idx="846">
                  <c:v>-2.2529509177223999E-2</c:v>
                </c:pt>
                <c:pt idx="847">
                  <c:v>-2.2478248322537999E-2</c:v>
                </c:pt>
                <c:pt idx="848">
                  <c:v>-2.2635191885961001E-2</c:v>
                </c:pt>
                <c:pt idx="849">
                  <c:v>-2.2616543435206998E-2</c:v>
                </c:pt>
                <c:pt idx="850">
                  <c:v>-2.2754998478275001E-2</c:v>
                </c:pt>
                <c:pt idx="851">
                  <c:v>-2.2714875332894999E-2</c:v>
                </c:pt>
                <c:pt idx="852">
                  <c:v>-2.2847745012969999E-2</c:v>
                </c:pt>
                <c:pt idx="853">
                  <c:v>-2.2846135443413001E-2</c:v>
                </c:pt>
                <c:pt idx="854">
                  <c:v>-2.2958235669648001E-2</c:v>
                </c:pt>
                <c:pt idx="855">
                  <c:v>-2.2999174540422999E-2</c:v>
                </c:pt>
                <c:pt idx="856">
                  <c:v>-2.3081524758406E-2</c:v>
                </c:pt>
                <c:pt idx="857">
                  <c:v>-2.3027844379409999E-2</c:v>
                </c:pt>
                <c:pt idx="858">
                  <c:v>-2.3199601352745E-2</c:v>
                </c:pt>
                <c:pt idx="859">
                  <c:v>-2.3156877757477001E-2</c:v>
                </c:pt>
                <c:pt idx="860">
                  <c:v>-2.3287431464672999E-2</c:v>
                </c:pt>
                <c:pt idx="861">
                  <c:v>-2.3288369282251999E-2</c:v>
                </c:pt>
                <c:pt idx="862">
                  <c:v>-2.3401336189838001E-2</c:v>
                </c:pt>
                <c:pt idx="863">
                  <c:v>-2.3385727674596998E-2</c:v>
                </c:pt>
                <c:pt idx="864">
                  <c:v>-2.3535583675967999E-2</c:v>
                </c:pt>
                <c:pt idx="865">
                  <c:v>-2.3500197298643999E-2</c:v>
                </c:pt>
                <c:pt idx="866">
                  <c:v>-2.3671441349304E-2</c:v>
                </c:pt>
                <c:pt idx="867">
                  <c:v>-2.3609645415692E-2</c:v>
                </c:pt>
                <c:pt idx="868">
                  <c:v>-2.3744955818984E-2</c:v>
                </c:pt>
                <c:pt idx="869">
                  <c:v>-2.3722666692467E-2</c:v>
                </c:pt>
                <c:pt idx="870">
                  <c:v>-2.3873741314876001E-2</c:v>
                </c:pt>
                <c:pt idx="871">
                  <c:v>-2.3884029763091001E-2</c:v>
                </c:pt>
                <c:pt idx="872">
                  <c:v>-2.3976916560463E-2</c:v>
                </c:pt>
                <c:pt idx="873">
                  <c:v>-2.3927936340139001E-2</c:v>
                </c:pt>
                <c:pt idx="874">
                  <c:v>-2.4142910952730998E-2</c:v>
                </c:pt>
                <c:pt idx="875">
                  <c:v>-2.4096068201794E-2</c:v>
                </c:pt>
                <c:pt idx="876">
                  <c:v>-2.4200055301965E-2</c:v>
                </c:pt>
                <c:pt idx="877">
                  <c:v>-2.4245783743228999E-2</c:v>
                </c:pt>
                <c:pt idx="878">
                  <c:v>-2.4334128852287001E-2</c:v>
                </c:pt>
                <c:pt idx="879">
                  <c:v>-2.4331405867189002E-2</c:v>
                </c:pt>
                <c:pt idx="880">
                  <c:v>-2.4473254753199E-2</c:v>
                </c:pt>
                <c:pt idx="881">
                  <c:v>-2.4437654317201001E-2</c:v>
                </c:pt>
                <c:pt idx="882">
                  <c:v>-2.4570047056639E-2</c:v>
                </c:pt>
                <c:pt idx="883">
                  <c:v>-2.4581272864857E-2</c:v>
                </c:pt>
                <c:pt idx="884">
                  <c:v>-2.4694044251291999E-2</c:v>
                </c:pt>
                <c:pt idx="885">
                  <c:v>-2.4677764229839E-2</c:v>
                </c:pt>
                <c:pt idx="886">
                  <c:v>-2.477346225674E-2</c:v>
                </c:pt>
                <c:pt idx="887">
                  <c:v>-2.4809079752432999E-2</c:v>
                </c:pt>
                <c:pt idx="888">
                  <c:v>-2.4946401657264999E-2</c:v>
                </c:pt>
                <c:pt idx="889">
                  <c:v>-2.4922363718764998E-2</c:v>
                </c:pt>
                <c:pt idx="890">
                  <c:v>-2.5075895618000998E-2</c:v>
                </c:pt>
                <c:pt idx="891">
                  <c:v>-2.5053234822634E-2</c:v>
                </c:pt>
                <c:pt idx="892">
                  <c:v>-2.5194255188883002E-2</c:v>
                </c:pt>
                <c:pt idx="893">
                  <c:v>-2.5198777945156001E-2</c:v>
                </c:pt>
                <c:pt idx="894">
                  <c:v>-2.5310012836901999E-2</c:v>
                </c:pt>
                <c:pt idx="895">
                  <c:v>-2.5295907330776999E-2</c:v>
                </c:pt>
                <c:pt idx="896">
                  <c:v>-2.5427026881112001E-2</c:v>
                </c:pt>
                <c:pt idx="897">
                  <c:v>-2.5390066460304998E-2</c:v>
                </c:pt>
                <c:pt idx="898">
                  <c:v>-2.5527267251163999E-2</c:v>
                </c:pt>
                <c:pt idx="899">
                  <c:v>-2.5520090780143001E-2</c:v>
                </c:pt>
                <c:pt idx="900">
                  <c:v>-2.5709064080729E-2</c:v>
                </c:pt>
                <c:pt idx="901">
                  <c:v>-2.5641029202637999E-2</c:v>
                </c:pt>
                <c:pt idx="902">
                  <c:v>-2.5790692146983998E-2</c:v>
                </c:pt>
                <c:pt idx="903">
                  <c:v>-2.5807252708344001E-2</c:v>
                </c:pt>
                <c:pt idx="904">
                  <c:v>-2.5912654920829999E-2</c:v>
                </c:pt>
                <c:pt idx="905">
                  <c:v>-2.5926353616847E-2</c:v>
                </c:pt>
                <c:pt idx="906">
                  <c:v>-2.6070360456489999E-2</c:v>
                </c:pt>
                <c:pt idx="907">
                  <c:v>-2.6047310565546E-2</c:v>
                </c:pt>
                <c:pt idx="908">
                  <c:v>-2.6161141594961999E-2</c:v>
                </c:pt>
                <c:pt idx="909">
                  <c:v>-2.6175707428289001E-2</c:v>
                </c:pt>
                <c:pt idx="910">
                  <c:v>-2.6306844655966999E-2</c:v>
                </c:pt>
                <c:pt idx="911">
                  <c:v>-2.6272341111002E-2</c:v>
                </c:pt>
                <c:pt idx="912">
                  <c:v>-2.6447969168657E-2</c:v>
                </c:pt>
                <c:pt idx="913">
                  <c:v>-2.6435789982012001E-2</c:v>
                </c:pt>
                <c:pt idx="914">
                  <c:v>-2.6564560233963998E-2</c:v>
                </c:pt>
                <c:pt idx="915">
                  <c:v>-2.6559538584680999E-2</c:v>
                </c:pt>
                <c:pt idx="916">
                  <c:v>-2.6699019553942001E-2</c:v>
                </c:pt>
                <c:pt idx="917">
                  <c:v>-2.6713532080369001E-2</c:v>
                </c:pt>
                <c:pt idx="918">
                  <c:v>-2.6824200925248998E-2</c:v>
                </c:pt>
                <c:pt idx="919">
                  <c:v>-2.6843078190318E-2</c:v>
                </c:pt>
                <c:pt idx="920">
                  <c:v>-2.6974321527328999E-2</c:v>
                </c:pt>
                <c:pt idx="921">
                  <c:v>-2.6942735195108002E-2</c:v>
                </c:pt>
                <c:pt idx="922">
                  <c:v>-2.7127519547421999E-2</c:v>
                </c:pt>
                <c:pt idx="923">
                  <c:v>-2.7057805889247E-2</c:v>
                </c:pt>
                <c:pt idx="924">
                  <c:v>-2.7210030315068998E-2</c:v>
                </c:pt>
                <c:pt idx="925">
                  <c:v>-2.7210790866068001E-2</c:v>
                </c:pt>
                <c:pt idx="926">
                  <c:v>-2.7325894491191001E-2</c:v>
                </c:pt>
                <c:pt idx="927">
                  <c:v>-2.7379311027794E-2</c:v>
                </c:pt>
                <c:pt idx="928">
                  <c:v>-2.7519164311040002E-2</c:v>
                </c:pt>
                <c:pt idx="929">
                  <c:v>-2.7499596965045999E-2</c:v>
                </c:pt>
                <c:pt idx="930">
                  <c:v>-2.7658520929334001E-2</c:v>
                </c:pt>
                <c:pt idx="931">
                  <c:v>-2.7641234372924001E-2</c:v>
                </c:pt>
                <c:pt idx="932">
                  <c:v>-2.7804734998628001E-2</c:v>
                </c:pt>
                <c:pt idx="933">
                  <c:v>-2.7783012315113001E-2</c:v>
                </c:pt>
                <c:pt idx="934">
                  <c:v>-2.7900273793623E-2</c:v>
                </c:pt>
                <c:pt idx="935">
                  <c:v>-2.7923658339810999E-2</c:v>
                </c:pt>
                <c:pt idx="936">
                  <c:v>-2.8025100704527999E-2</c:v>
                </c:pt>
                <c:pt idx="937">
                  <c:v>-2.7992134268667E-2</c:v>
                </c:pt>
                <c:pt idx="938">
                  <c:v>-2.8211016754438999E-2</c:v>
                </c:pt>
                <c:pt idx="939">
                  <c:v>-2.8155000484225E-2</c:v>
                </c:pt>
                <c:pt idx="940">
                  <c:v>-2.8318132800955E-2</c:v>
                </c:pt>
                <c:pt idx="941">
                  <c:v>-2.8333474359695E-2</c:v>
                </c:pt>
                <c:pt idx="942">
                  <c:v>-2.8464522665470001E-2</c:v>
                </c:pt>
                <c:pt idx="943">
                  <c:v>-2.8488385120808001E-2</c:v>
                </c:pt>
                <c:pt idx="944">
                  <c:v>-2.8614396539826999E-2</c:v>
                </c:pt>
                <c:pt idx="945">
                  <c:v>-2.8596739365537999E-2</c:v>
                </c:pt>
                <c:pt idx="946">
                  <c:v>-2.8741804491599E-2</c:v>
                </c:pt>
                <c:pt idx="947">
                  <c:v>-2.8733108954231999E-2</c:v>
                </c:pt>
                <c:pt idx="948">
                  <c:v>-2.8917185365572001E-2</c:v>
                </c:pt>
                <c:pt idx="949">
                  <c:v>-2.8869336527552001E-2</c:v>
                </c:pt>
                <c:pt idx="950">
                  <c:v>-2.9017654173204999E-2</c:v>
                </c:pt>
                <c:pt idx="951">
                  <c:v>-2.9030877202685001E-2</c:v>
                </c:pt>
                <c:pt idx="952">
                  <c:v>-2.9159980557678E-2</c:v>
                </c:pt>
                <c:pt idx="953">
                  <c:v>-2.9134670230430999E-2</c:v>
                </c:pt>
                <c:pt idx="954">
                  <c:v>-2.9326594523606999E-2</c:v>
                </c:pt>
                <c:pt idx="955">
                  <c:v>-2.9302731109459999E-2</c:v>
                </c:pt>
                <c:pt idx="956">
                  <c:v>-2.9483855886307E-2</c:v>
                </c:pt>
                <c:pt idx="957">
                  <c:v>-2.9482814976493001E-2</c:v>
                </c:pt>
                <c:pt idx="958">
                  <c:v>-2.9585918115723999E-2</c:v>
                </c:pt>
                <c:pt idx="959">
                  <c:v>-2.9603468504824999E-2</c:v>
                </c:pt>
                <c:pt idx="960">
                  <c:v>-2.9758521493123E-2</c:v>
                </c:pt>
                <c:pt idx="961">
                  <c:v>-2.9738000721812999E-2</c:v>
                </c:pt>
                <c:pt idx="962">
                  <c:v>-2.9890772407978002E-2</c:v>
                </c:pt>
                <c:pt idx="963">
                  <c:v>-2.9881263001395E-2</c:v>
                </c:pt>
                <c:pt idx="964">
                  <c:v>-3.0060620983325001E-2</c:v>
                </c:pt>
                <c:pt idx="965">
                  <c:v>-3.0005985479673002E-2</c:v>
                </c:pt>
                <c:pt idx="966">
                  <c:v>-3.0178748730880001E-2</c:v>
                </c:pt>
                <c:pt idx="967">
                  <c:v>-3.0210883136734999E-2</c:v>
                </c:pt>
                <c:pt idx="968">
                  <c:v>-3.0381543967653E-2</c:v>
                </c:pt>
                <c:pt idx="969">
                  <c:v>-3.0329577083142999E-2</c:v>
                </c:pt>
                <c:pt idx="970">
                  <c:v>-3.0521413618568999E-2</c:v>
                </c:pt>
                <c:pt idx="971">
                  <c:v>-3.0514610032292E-2</c:v>
                </c:pt>
                <c:pt idx="972">
                  <c:v>-3.0645641488566001E-2</c:v>
                </c:pt>
                <c:pt idx="973">
                  <c:v>-3.0670351170961001E-2</c:v>
                </c:pt>
                <c:pt idx="974">
                  <c:v>-3.0811263403545001E-2</c:v>
                </c:pt>
                <c:pt idx="975">
                  <c:v>-3.0783335054164002E-2</c:v>
                </c:pt>
                <c:pt idx="976">
                  <c:v>-3.0973033339250999E-2</c:v>
                </c:pt>
                <c:pt idx="977">
                  <c:v>-3.0956046410008001E-2</c:v>
                </c:pt>
                <c:pt idx="978">
                  <c:v>-3.1097011650368999E-2</c:v>
                </c:pt>
                <c:pt idx="979">
                  <c:v>-3.1095562305482001E-2</c:v>
                </c:pt>
                <c:pt idx="980">
                  <c:v>-3.1277413250387E-2</c:v>
                </c:pt>
                <c:pt idx="981">
                  <c:v>-3.1293586009674003E-2</c:v>
                </c:pt>
                <c:pt idx="982">
                  <c:v>-3.1428645601004002E-2</c:v>
                </c:pt>
                <c:pt idx="983">
                  <c:v>-3.1442540021898002E-2</c:v>
                </c:pt>
                <c:pt idx="984">
                  <c:v>-3.1565124631419E-2</c:v>
                </c:pt>
                <c:pt idx="985">
                  <c:v>-3.1535145609976001E-2</c:v>
                </c:pt>
                <c:pt idx="986">
                  <c:v>-3.1765302898646999E-2</c:v>
                </c:pt>
                <c:pt idx="987">
                  <c:v>-3.1707537444567002E-2</c:v>
                </c:pt>
                <c:pt idx="988">
                  <c:v>-3.1860416312055002E-2</c:v>
                </c:pt>
                <c:pt idx="989">
                  <c:v>-3.1908866234719002E-2</c:v>
                </c:pt>
                <c:pt idx="990">
                  <c:v>-3.2058157553870002E-2</c:v>
                </c:pt>
                <c:pt idx="991">
                  <c:v>-3.2050028472439998E-2</c:v>
                </c:pt>
                <c:pt idx="992">
                  <c:v>-3.2213208472563003E-2</c:v>
                </c:pt>
                <c:pt idx="993">
                  <c:v>-3.2226272050239001E-2</c:v>
                </c:pt>
                <c:pt idx="994">
                  <c:v>-3.2383499120543002E-2</c:v>
                </c:pt>
                <c:pt idx="995">
                  <c:v>-3.2368668448826E-2</c:v>
                </c:pt>
                <c:pt idx="996">
                  <c:v>-3.2537490637170999E-2</c:v>
                </c:pt>
                <c:pt idx="997">
                  <c:v>-3.2530225024352002E-2</c:v>
                </c:pt>
                <c:pt idx="998">
                  <c:v>-3.2673721803196998E-2</c:v>
                </c:pt>
                <c:pt idx="999">
                  <c:v>-3.2706721912189998E-2</c:v>
                </c:pt>
                <c:pt idx="1000">
                  <c:v>-3.2849912315011998E-2</c:v>
                </c:pt>
                <c:pt idx="1001">
                  <c:v>-3.2838653773069E-2</c:v>
                </c:pt>
                <c:pt idx="1002">
                  <c:v>-3.3031037736994E-2</c:v>
                </c:pt>
                <c:pt idx="1003">
                  <c:v>-3.3012743654480002E-2</c:v>
                </c:pt>
                <c:pt idx="1004">
                  <c:v>-3.3138543480567002E-2</c:v>
                </c:pt>
                <c:pt idx="1005">
                  <c:v>-3.3179887363480001E-2</c:v>
                </c:pt>
                <c:pt idx="1006">
                  <c:v>-3.3342328420580998E-2</c:v>
                </c:pt>
                <c:pt idx="1007">
                  <c:v>-3.3737472277910997E-2</c:v>
                </c:pt>
                <c:pt idx="1008">
                  <c:v>-3.3657259647345998E-2</c:v>
                </c:pt>
                <c:pt idx="1009">
                  <c:v>-3.3602605311898001E-2</c:v>
                </c:pt>
                <c:pt idx="1010">
                  <c:v>-3.3730155610504998E-2</c:v>
                </c:pt>
                <c:pt idx="1011">
                  <c:v>-3.3684867660566997E-2</c:v>
                </c:pt>
                <c:pt idx="1012">
                  <c:v>-3.3909759419555999E-2</c:v>
                </c:pt>
                <c:pt idx="1013">
                  <c:v>-3.3844483573273999E-2</c:v>
                </c:pt>
                <c:pt idx="1014">
                  <c:v>-3.4010440027081999E-2</c:v>
                </c:pt>
                <c:pt idx="1015">
                  <c:v>-3.4056521754893002E-2</c:v>
                </c:pt>
                <c:pt idx="1016">
                  <c:v>-3.4215889072382003E-2</c:v>
                </c:pt>
                <c:pt idx="1017">
                  <c:v>-3.4170356485345998E-2</c:v>
                </c:pt>
                <c:pt idx="1018">
                  <c:v>-3.4382644345492E-2</c:v>
                </c:pt>
                <c:pt idx="1019">
                  <c:v>-3.4405938275287998E-2</c:v>
                </c:pt>
                <c:pt idx="1020">
                  <c:v>-3.4566879893342999E-2</c:v>
                </c:pt>
                <c:pt idx="1021">
                  <c:v>-3.4566049350864998E-2</c:v>
                </c:pt>
                <c:pt idx="1022">
                  <c:v>-3.4695876225467E-2</c:v>
                </c:pt>
                <c:pt idx="1023">
                  <c:v>-3.4718148222762001E-2</c:v>
                </c:pt>
                <c:pt idx="1024">
                  <c:v>-3.4907439299987998E-2</c:v>
                </c:pt>
                <c:pt idx="1025">
                  <c:v>-3.4881298317081998E-2</c:v>
                </c:pt>
                <c:pt idx="1026">
                  <c:v>-3.5030040495459998E-2</c:v>
                </c:pt>
                <c:pt idx="1027">
                  <c:v>-3.5039249817297002E-2</c:v>
                </c:pt>
                <c:pt idx="1028">
                  <c:v>-3.5252757603303E-2</c:v>
                </c:pt>
                <c:pt idx="1029">
                  <c:v>-3.5371201462111999E-2</c:v>
                </c:pt>
                <c:pt idx="1030">
                  <c:v>-3.5450248406657003E-2</c:v>
                </c:pt>
                <c:pt idx="1031">
                  <c:v>-3.5450462863081997E-2</c:v>
                </c:pt>
                <c:pt idx="1032">
                  <c:v>-3.5620980679394003E-2</c:v>
                </c:pt>
                <c:pt idx="1033">
                  <c:v>-3.5620237128266001E-2</c:v>
                </c:pt>
                <c:pt idx="1034">
                  <c:v>-3.5794361326325998E-2</c:v>
                </c:pt>
                <c:pt idx="1035">
                  <c:v>-3.5770941939619001E-2</c:v>
                </c:pt>
                <c:pt idx="1036">
                  <c:v>-3.5925943113398001E-2</c:v>
                </c:pt>
                <c:pt idx="1037">
                  <c:v>-3.5975274920929001E-2</c:v>
                </c:pt>
                <c:pt idx="1038">
                  <c:v>-3.6132556968368E-2</c:v>
                </c:pt>
                <c:pt idx="1039">
                  <c:v>-3.6093580960167002E-2</c:v>
                </c:pt>
                <c:pt idx="1040">
                  <c:v>-3.6308235517936001E-2</c:v>
                </c:pt>
                <c:pt idx="1041">
                  <c:v>-3.6320909566711003E-2</c:v>
                </c:pt>
                <c:pt idx="1042">
                  <c:v>-3.6474919399349999E-2</c:v>
                </c:pt>
                <c:pt idx="1043">
                  <c:v>-3.6474547086982001E-2</c:v>
                </c:pt>
                <c:pt idx="1044">
                  <c:v>-3.6677327534157998E-2</c:v>
                </c:pt>
                <c:pt idx="1045">
                  <c:v>-3.6708486538069997E-2</c:v>
                </c:pt>
                <c:pt idx="1046">
                  <c:v>-3.6844929039943998E-2</c:v>
                </c:pt>
                <c:pt idx="1047">
                  <c:v>-3.6907061041953002E-2</c:v>
                </c:pt>
                <c:pt idx="1048">
                  <c:v>-3.7030545063317002E-2</c:v>
                </c:pt>
                <c:pt idx="1049">
                  <c:v>-3.7040035072196997E-2</c:v>
                </c:pt>
                <c:pt idx="1050">
                  <c:v>-3.7252925449542E-2</c:v>
                </c:pt>
                <c:pt idx="1051">
                  <c:v>-3.7221887242694998E-2</c:v>
                </c:pt>
                <c:pt idx="1052">
                  <c:v>-3.7364512588181999E-2</c:v>
                </c:pt>
                <c:pt idx="1053">
                  <c:v>-3.7425424706372001E-2</c:v>
                </c:pt>
                <c:pt idx="1054">
                  <c:v>-3.7572734274564999E-2</c:v>
                </c:pt>
                <c:pt idx="1055">
                  <c:v>-3.7592250468958997E-2</c:v>
                </c:pt>
                <c:pt idx="1056">
                  <c:v>-3.7769819431964002E-2</c:v>
                </c:pt>
                <c:pt idx="1057">
                  <c:v>-3.7795838476288E-2</c:v>
                </c:pt>
                <c:pt idx="1058">
                  <c:v>-3.7974153334896003E-2</c:v>
                </c:pt>
                <c:pt idx="1059">
                  <c:v>-3.7988878796265002E-2</c:v>
                </c:pt>
                <c:pt idx="1060">
                  <c:v>-3.8187537765931999E-2</c:v>
                </c:pt>
                <c:pt idx="1061">
                  <c:v>-3.8158566878539003E-2</c:v>
                </c:pt>
                <c:pt idx="1062">
                  <c:v>-3.8320830347301001E-2</c:v>
                </c:pt>
                <c:pt idx="1063">
                  <c:v>-3.8373963173297998E-2</c:v>
                </c:pt>
                <c:pt idx="1064">
                  <c:v>-3.8514011426337001E-2</c:v>
                </c:pt>
                <c:pt idx="1065">
                  <c:v>-3.8503282891017003E-2</c:v>
                </c:pt>
                <c:pt idx="1066">
                  <c:v>-3.8727834529709002E-2</c:v>
                </c:pt>
                <c:pt idx="1067">
                  <c:v>-3.8760233877433999E-2</c:v>
                </c:pt>
                <c:pt idx="1068">
                  <c:v>-3.8888491690158997E-2</c:v>
                </c:pt>
                <c:pt idx="1069">
                  <c:v>-3.8931338381694998E-2</c:v>
                </c:pt>
                <c:pt idx="1070">
                  <c:v>-3.9097844859092998E-2</c:v>
                </c:pt>
                <c:pt idx="1071">
                  <c:v>-3.9177740248205001E-2</c:v>
                </c:pt>
                <c:pt idx="1072">
                  <c:v>-3.9342234166624003E-2</c:v>
                </c:pt>
                <c:pt idx="1073">
                  <c:v>-3.9339084996349999E-2</c:v>
                </c:pt>
                <c:pt idx="1074">
                  <c:v>-3.9500874156752998E-2</c:v>
                </c:pt>
                <c:pt idx="1075">
                  <c:v>-3.9521537937818998E-2</c:v>
                </c:pt>
                <c:pt idx="1076">
                  <c:v>-3.9703914565810003E-2</c:v>
                </c:pt>
                <c:pt idx="1077">
                  <c:v>-3.9713495608238003E-2</c:v>
                </c:pt>
                <c:pt idx="1078">
                  <c:v>-3.9860718676612998E-2</c:v>
                </c:pt>
                <c:pt idx="1079">
                  <c:v>-3.9908956351508998E-2</c:v>
                </c:pt>
                <c:pt idx="1080">
                  <c:v>-4.0096513833203999E-2</c:v>
                </c:pt>
                <c:pt idx="1081">
                  <c:v>-4.0084001899231003E-2</c:v>
                </c:pt>
                <c:pt idx="1082">
                  <c:v>-4.0328703313004997E-2</c:v>
                </c:pt>
                <c:pt idx="1083">
                  <c:v>-4.032911371582E-2</c:v>
                </c:pt>
                <c:pt idx="1084">
                  <c:v>-4.0541276853118001E-2</c:v>
                </c:pt>
                <c:pt idx="1085">
                  <c:v>-4.0523264059124001E-2</c:v>
                </c:pt>
                <c:pt idx="1086">
                  <c:v>-4.0701296190188002E-2</c:v>
                </c:pt>
                <c:pt idx="1087">
                  <c:v>-4.0735303453403003E-2</c:v>
                </c:pt>
                <c:pt idx="1088">
                  <c:v>-4.0932142767512003E-2</c:v>
                </c:pt>
                <c:pt idx="1089">
                  <c:v>-4.0921007480290997E-2</c:v>
                </c:pt>
                <c:pt idx="1090">
                  <c:v>-4.1084810706606002E-2</c:v>
                </c:pt>
                <c:pt idx="1091">
                  <c:v>-4.1094196122786003E-2</c:v>
                </c:pt>
                <c:pt idx="1092">
                  <c:v>-4.1339557035826001E-2</c:v>
                </c:pt>
                <c:pt idx="1093">
                  <c:v>-4.1311060670220001E-2</c:v>
                </c:pt>
                <c:pt idx="1094">
                  <c:v>-4.1472089269922997E-2</c:v>
                </c:pt>
                <c:pt idx="1095">
                  <c:v>-4.1566211025281997E-2</c:v>
                </c:pt>
                <c:pt idx="1096">
                  <c:v>-4.1745730572275999E-2</c:v>
                </c:pt>
                <c:pt idx="1097">
                  <c:v>-4.1788719313142E-2</c:v>
                </c:pt>
                <c:pt idx="1098">
                  <c:v>-4.1975781124265997E-2</c:v>
                </c:pt>
                <c:pt idx="1099">
                  <c:v>-4.1973608284024001E-2</c:v>
                </c:pt>
                <c:pt idx="1100">
                  <c:v>-4.2148494142263002E-2</c:v>
                </c:pt>
                <c:pt idx="1101">
                  <c:v>-4.2187134764389997E-2</c:v>
                </c:pt>
                <c:pt idx="1102">
                  <c:v>-4.2334477042055001E-2</c:v>
                </c:pt>
                <c:pt idx="1103">
                  <c:v>-4.2327300926748003E-2</c:v>
                </c:pt>
                <c:pt idx="1104">
                  <c:v>-4.2584099185963002E-2</c:v>
                </c:pt>
                <c:pt idx="1105">
                  <c:v>-4.2567146612175998E-2</c:v>
                </c:pt>
                <c:pt idx="1106">
                  <c:v>-4.2775264876480999E-2</c:v>
                </c:pt>
                <c:pt idx="1107">
                  <c:v>-4.2801881652040998E-2</c:v>
                </c:pt>
                <c:pt idx="1108">
                  <c:v>-4.2994639545213001E-2</c:v>
                </c:pt>
                <c:pt idx="1109">
                  <c:v>-4.3010812977121997E-2</c:v>
                </c:pt>
                <c:pt idx="1110">
                  <c:v>-4.3215637499491998E-2</c:v>
                </c:pt>
                <c:pt idx="1111">
                  <c:v>-4.3254457640513E-2</c:v>
                </c:pt>
                <c:pt idx="1112">
                  <c:v>-4.3459002859890003E-2</c:v>
                </c:pt>
                <c:pt idx="1113">
                  <c:v>-4.3460221715375003E-2</c:v>
                </c:pt>
                <c:pt idx="1114">
                  <c:v>-4.3677334250079997E-2</c:v>
                </c:pt>
                <c:pt idx="1115">
                  <c:v>-4.3676466163661998E-2</c:v>
                </c:pt>
                <c:pt idx="1116">
                  <c:v>-4.3833591147428998E-2</c:v>
                </c:pt>
                <c:pt idx="1117">
                  <c:v>-4.3903038319614E-2</c:v>
                </c:pt>
                <c:pt idx="1118">
                  <c:v>-4.4073539317145E-2</c:v>
                </c:pt>
                <c:pt idx="1119">
                  <c:v>-4.4102245602213E-2</c:v>
                </c:pt>
                <c:pt idx="1120">
                  <c:v>-4.4336698668000003E-2</c:v>
                </c:pt>
                <c:pt idx="1121">
                  <c:v>-4.4338236187792E-2</c:v>
                </c:pt>
                <c:pt idx="1122">
                  <c:v>-4.4558388171328997E-2</c:v>
                </c:pt>
                <c:pt idx="1123">
                  <c:v>-4.4595473135511002E-2</c:v>
                </c:pt>
                <c:pt idx="1124">
                  <c:v>-4.4777095224062001E-2</c:v>
                </c:pt>
                <c:pt idx="1125">
                  <c:v>-4.4793779793608997E-2</c:v>
                </c:pt>
                <c:pt idx="1126">
                  <c:v>-4.4980789065851998E-2</c:v>
                </c:pt>
                <c:pt idx="1127">
                  <c:v>-4.5056246634987002E-2</c:v>
                </c:pt>
                <c:pt idx="1128">
                  <c:v>-4.5201754659906002E-2</c:v>
                </c:pt>
                <c:pt idx="1129">
                  <c:v>-4.5220844166274997E-2</c:v>
                </c:pt>
                <c:pt idx="1130">
                  <c:v>-4.5477233254739E-2</c:v>
                </c:pt>
                <c:pt idx="1131">
                  <c:v>-4.5468678452178002E-2</c:v>
                </c:pt>
                <c:pt idx="1132">
                  <c:v>-4.5677024082072998E-2</c:v>
                </c:pt>
                <c:pt idx="1133">
                  <c:v>-4.5699790637526001E-2</c:v>
                </c:pt>
                <c:pt idx="1134">
                  <c:v>-4.5918087316547999E-2</c:v>
                </c:pt>
                <c:pt idx="1135">
                  <c:v>-4.5991055179102999E-2</c:v>
                </c:pt>
                <c:pt idx="1136">
                  <c:v>-4.6167462265454998E-2</c:v>
                </c:pt>
                <c:pt idx="1137">
                  <c:v>-4.6191729614899001E-2</c:v>
                </c:pt>
                <c:pt idx="1138">
                  <c:v>-4.6377538318564997E-2</c:v>
                </c:pt>
                <c:pt idx="1139">
                  <c:v>-4.6419271371431002E-2</c:v>
                </c:pt>
                <c:pt idx="1140">
                  <c:v>-4.6631718714099997E-2</c:v>
                </c:pt>
                <c:pt idx="1141">
                  <c:v>-4.6633946240439997E-2</c:v>
                </c:pt>
                <c:pt idx="1142">
                  <c:v>-4.6841514380907001E-2</c:v>
                </c:pt>
                <c:pt idx="1143">
                  <c:v>-4.6899650245904999E-2</c:v>
                </c:pt>
                <c:pt idx="1144">
                  <c:v>-4.7081392268107002E-2</c:v>
                </c:pt>
                <c:pt idx="1145">
                  <c:v>-4.7096875373325998E-2</c:v>
                </c:pt>
                <c:pt idx="1146">
                  <c:v>-4.7346531555781002E-2</c:v>
                </c:pt>
                <c:pt idx="1147">
                  <c:v>-4.7390350130930001E-2</c:v>
                </c:pt>
                <c:pt idx="1148">
                  <c:v>-4.7589449570901998E-2</c:v>
                </c:pt>
                <c:pt idx="1149">
                  <c:v>-4.7654195915028001E-2</c:v>
                </c:pt>
                <c:pt idx="1150">
                  <c:v>-4.7815030120545998E-2</c:v>
                </c:pt>
                <c:pt idx="1151">
                  <c:v>-4.7865511115459003E-2</c:v>
                </c:pt>
                <c:pt idx="1152">
                  <c:v>-4.8098267140126001E-2</c:v>
                </c:pt>
                <c:pt idx="1153">
                  <c:v>-4.8087803317079E-2</c:v>
                </c:pt>
                <c:pt idx="1154">
                  <c:v>-4.8301453938215999E-2</c:v>
                </c:pt>
                <c:pt idx="1155">
                  <c:v>-4.8317663184005002E-2</c:v>
                </c:pt>
                <c:pt idx="1156">
                  <c:v>-4.8576206382778001E-2</c:v>
                </c:pt>
                <c:pt idx="1157">
                  <c:v>-4.8588438318499003E-2</c:v>
                </c:pt>
                <c:pt idx="1158">
                  <c:v>-4.8748899260924003E-2</c:v>
                </c:pt>
                <c:pt idx="1159">
                  <c:v>-4.8885323427383998E-2</c:v>
                </c:pt>
                <c:pt idx="1160">
                  <c:v>-4.9103903519506997E-2</c:v>
                </c:pt>
                <c:pt idx="1161">
                  <c:v>-4.9152846693889002E-2</c:v>
                </c:pt>
                <c:pt idx="1162">
                  <c:v>-4.9348540115816998E-2</c:v>
                </c:pt>
                <c:pt idx="1163">
                  <c:v>-4.9370329225591002E-2</c:v>
                </c:pt>
                <c:pt idx="1164">
                  <c:v>-4.9538146423097999E-2</c:v>
                </c:pt>
                <c:pt idx="1165">
                  <c:v>-4.9638015208378003E-2</c:v>
                </c:pt>
                <c:pt idx="1166">
                  <c:v>-4.9831001747709998E-2</c:v>
                </c:pt>
                <c:pt idx="1167">
                  <c:v>-4.9831284672513E-2</c:v>
                </c:pt>
                <c:pt idx="1168">
                  <c:v>-5.0096014081242E-2</c:v>
                </c:pt>
                <c:pt idx="1169">
                  <c:v>-5.0132462425002002E-2</c:v>
                </c:pt>
                <c:pt idx="1170">
                  <c:v>-5.0346888207260999E-2</c:v>
                </c:pt>
                <c:pt idx="1171">
                  <c:v>-5.0385740388365997E-2</c:v>
                </c:pt>
                <c:pt idx="1172">
                  <c:v>-5.0619096495211E-2</c:v>
                </c:pt>
                <c:pt idx="1173">
                  <c:v>-5.0687713105516001E-2</c:v>
                </c:pt>
                <c:pt idx="1174">
                  <c:v>-5.0849960476626002E-2</c:v>
                </c:pt>
                <c:pt idx="1175">
                  <c:v>-5.0963972976509002E-2</c:v>
                </c:pt>
                <c:pt idx="1176">
                  <c:v>-5.1108295964594E-2</c:v>
                </c:pt>
                <c:pt idx="1177">
                  <c:v>-5.1143575074900999E-2</c:v>
                </c:pt>
                <c:pt idx="1178">
                  <c:v>-5.1412568624881999E-2</c:v>
                </c:pt>
                <c:pt idx="1179">
                  <c:v>-5.1419989881753003E-2</c:v>
                </c:pt>
                <c:pt idx="1180">
                  <c:v>-5.1617147071131998E-2</c:v>
                </c:pt>
                <c:pt idx="1181">
                  <c:v>-5.1724582629201002E-2</c:v>
                </c:pt>
                <c:pt idx="1182">
                  <c:v>-5.1895364527201997E-2</c:v>
                </c:pt>
                <c:pt idx="1183">
                  <c:v>-5.1967748731840999E-2</c:v>
                </c:pt>
                <c:pt idx="1184">
                  <c:v>-5.2203242760797998E-2</c:v>
                </c:pt>
                <c:pt idx="1185">
                  <c:v>-5.2248355010911997E-2</c:v>
                </c:pt>
                <c:pt idx="1186">
                  <c:v>-5.2520282576249001E-2</c:v>
                </c:pt>
                <c:pt idx="1187">
                  <c:v>-5.2516621113883999E-2</c:v>
                </c:pt>
                <c:pt idx="1188">
                  <c:v>-5.2770802101198E-2</c:v>
                </c:pt>
                <c:pt idx="1189">
                  <c:v>-5.2768979729283003E-2</c:v>
                </c:pt>
                <c:pt idx="1190">
                  <c:v>-5.3003663847144999E-2</c:v>
                </c:pt>
                <c:pt idx="1191">
                  <c:v>-5.3108109623685E-2</c:v>
                </c:pt>
                <c:pt idx="1192">
                  <c:v>-5.3275607536003002E-2</c:v>
                </c:pt>
                <c:pt idx="1193">
                  <c:v>-5.3328721822859998E-2</c:v>
                </c:pt>
                <c:pt idx="1194">
                  <c:v>-5.3596124664182003E-2</c:v>
                </c:pt>
                <c:pt idx="1195">
                  <c:v>-5.3587886430452002E-2</c:v>
                </c:pt>
                <c:pt idx="1196">
                  <c:v>-5.3838087604768999E-2</c:v>
                </c:pt>
                <c:pt idx="1197">
                  <c:v>-5.3905540042453001E-2</c:v>
                </c:pt>
                <c:pt idx="1198">
                  <c:v>-5.4127001287673997E-2</c:v>
                </c:pt>
                <c:pt idx="1199">
                  <c:v>-5.4246525412761003E-2</c:v>
                </c:pt>
                <c:pt idx="1200">
                  <c:v>-5.4456638437436998E-2</c:v>
                </c:pt>
                <c:pt idx="1201">
                  <c:v>-5.4476258215597997E-2</c:v>
                </c:pt>
                <c:pt idx="1202">
                  <c:v>-5.4716757631265003E-2</c:v>
                </c:pt>
                <c:pt idx="1203">
                  <c:v>-5.476723896249E-2</c:v>
                </c:pt>
                <c:pt idx="1204">
                  <c:v>-5.5023113230062003E-2</c:v>
                </c:pt>
                <c:pt idx="1205">
                  <c:v>-5.5028348165150003E-2</c:v>
                </c:pt>
                <c:pt idx="1206">
                  <c:v>-5.5273125400870003E-2</c:v>
                </c:pt>
                <c:pt idx="1207">
                  <c:v>-5.5376846663420999E-2</c:v>
                </c:pt>
                <c:pt idx="1208">
                  <c:v>-5.5572590021053997E-2</c:v>
                </c:pt>
                <c:pt idx="1209">
                  <c:v>-5.5601241736440002E-2</c:v>
                </c:pt>
                <c:pt idx="1210">
                  <c:v>-5.5903940687938997E-2</c:v>
                </c:pt>
                <c:pt idx="1211">
                  <c:v>-5.5918732929663997E-2</c:v>
                </c:pt>
                <c:pt idx="1212">
                  <c:v>-5.6243707416191002E-2</c:v>
                </c:pt>
                <c:pt idx="1213">
                  <c:v>-5.6263589791746997E-2</c:v>
                </c:pt>
                <c:pt idx="1214">
                  <c:v>-5.6492070499289997E-2</c:v>
                </c:pt>
                <c:pt idx="1215">
                  <c:v>-5.6534477483687999E-2</c:v>
                </c:pt>
                <c:pt idx="1216">
                  <c:v>-5.6795423614352997E-2</c:v>
                </c:pt>
                <c:pt idx="1217">
                  <c:v>-5.6830953004666E-2</c:v>
                </c:pt>
                <c:pt idx="1218">
                  <c:v>-5.7074402339317001E-2</c:v>
                </c:pt>
                <c:pt idx="1219">
                  <c:v>-5.7104681308070997E-2</c:v>
                </c:pt>
                <c:pt idx="1220">
                  <c:v>-5.7407876732112E-2</c:v>
                </c:pt>
                <c:pt idx="1221">
                  <c:v>-5.7454152391680002E-2</c:v>
                </c:pt>
                <c:pt idx="1222">
                  <c:v>-5.7678195272779002E-2</c:v>
                </c:pt>
                <c:pt idx="1223">
                  <c:v>-5.7761642186151999E-2</c:v>
                </c:pt>
                <c:pt idx="1224">
                  <c:v>-5.8049473620485001E-2</c:v>
                </c:pt>
                <c:pt idx="1225">
                  <c:v>-5.8071961270696998E-2</c:v>
                </c:pt>
                <c:pt idx="1226">
                  <c:v>-5.8371175099939998E-2</c:v>
                </c:pt>
                <c:pt idx="1227">
                  <c:v>-5.8362107536393003E-2</c:v>
                </c:pt>
                <c:pt idx="1228">
                  <c:v>-5.8652012156218999E-2</c:v>
                </c:pt>
                <c:pt idx="1229">
                  <c:v>-5.8669668897184002E-2</c:v>
                </c:pt>
                <c:pt idx="1230">
                  <c:v>-5.8976557626415002E-2</c:v>
                </c:pt>
                <c:pt idx="1231">
                  <c:v>-5.8976188208260998E-2</c:v>
                </c:pt>
                <c:pt idx="1232">
                  <c:v>-5.9264850492279003E-2</c:v>
                </c:pt>
                <c:pt idx="1233">
                  <c:v>-5.9347504300400998E-2</c:v>
                </c:pt>
                <c:pt idx="1234">
                  <c:v>-5.9588922562802002E-2</c:v>
                </c:pt>
                <c:pt idx="1235">
                  <c:v>-5.9667810205912997E-2</c:v>
                </c:pt>
                <c:pt idx="1236">
                  <c:v>-5.9948448599445002E-2</c:v>
                </c:pt>
                <c:pt idx="1237">
                  <c:v>-6.0012152382922998E-2</c:v>
                </c:pt>
                <c:pt idx="1238">
                  <c:v>-6.0246287486128001E-2</c:v>
                </c:pt>
                <c:pt idx="1239">
                  <c:v>-6.0337725244203999E-2</c:v>
                </c:pt>
                <c:pt idx="1240">
                  <c:v>-6.0571349875923997E-2</c:v>
                </c:pt>
                <c:pt idx="1241">
                  <c:v>-6.0624252299829998E-2</c:v>
                </c:pt>
                <c:pt idx="1242">
                  <c:v>-6.0951522486802003E-2</c:v>
                </c:pt>
                <c:pt idx="1243">
                  <c:v>-6.0975508117633997E-2</c:v>
                </c:pt>
                <c:pt idx="1244">
                  <c:v>-6.1248353721262999E-2</c:v>
                </c:pt>
                <c:pt idx="1245">
                  <c:v>-6.1313840605888001E-2</c:v>
                </c:pt>
                <c:pt idx="1246">
                  <c:v>-6.1535762370718998E-2</c:v>
                </c:pt>
                <c:pt idx="1247">
                  <c:v>-6.1643973510298003E-2</c:v>
                </c:pt>
                <c:pt idx="1248">
                  <c:v>-6.1949591404603002E-2</c:v>
                </c:pt>
                <c:pt idx="1249">
                  <c:v>-6.1979996208619E-2</c:v>
                </c:pt>
                <c:pt idx="1250">
                  <c:v>-6.2321370325258002E-2</c:v>
                </c:pt>
                <c:pt idx="1251">
                  <c:v>-6.2338089635078003E-2</c:v>
                </c:pt>
                <c:pt idx="1252">
                  <c:v>-6.2620237075154003E-2</c:v>
                </c:pt>
                <c:pt idx="1253">
                  <c:v>-6.2680228755602002E-2</c:v>
                </c:pt>
                <c:pt idx="1254">
                  <c:v>-6.2917961693730998E-2</c:v>
                </c:pt>
                <c:pt idx="1255">
                  <c:v>-6.3087495813508004E-2</c:v>
                </c:pt>
                <c:pt idx="1256">
                  <c:v>-6.3295592754405994E-2</c:v>
                </c:pt>
                <c:pt idx="1257">
                  <c:v>-6.3348269956704006E-2</c:v>
                </c:pt>
                <c:pt idx="1258">
                  <c:v>-6.3692982146879004E-2</c:v>
                </c:pt>
                <c:pt idx="1259">
                  <c:v>-6.3755612160699998E-2</c:v>
                </c:pt>
                <c:pt idx="1260">
                  <c:v>-6.4000894309074005E-2</c:v>
                </c:pt>
                <c:pt idx="1261">
                  <c:v>-6.4093024385834002E-2</c:v>
                </c:pt>
                <c:pt idx="1262">
                  <c:v>-6.4350423189656003E-2</c:v>
                </c:pt>
                <c:pt idx="1263">
                  <c:v>-6.4504593009284003E-2</c:v>
                </c:pt>
                <c:pt idx="1264">
                  <c:v>-6.4761562143555995E-2</c:v>
                </c:pt>
                <c:pt idx="1265">
                  <c:v>-6.4811494712355006E-2</c:v>
                </c:pt>
                <c:pt idx="1266">
                  <c:v>-6.5121869640683006E-2</c:v>
                </c:pt>
                <c:pt idx="1267">
                  <c:v>-6.5189069233989996E-2</c:v>
                </c:pt>
                <c:pt idx="1268">
                  <c:v>-6.5503509113719993E-2</c:v>
                </c:pt>
                <c:pt idx="1269">
                  <c:v>-6.5557380821297001E-2</c:v>
                </c:pt>
                <c:pt idx="1270">
                  <c:v>-6.5847585372264997E-2</c:v>
                </c:pt>
                <c:pt idx="1271">
                  <c:v>-6.5967946041686001E-2</c:v>
                </c:pt>
                <c:pt idx="1272">
                  <c:v>-6.6239262581803002E-2</c:v>
                </c:pt>
                <c:pt idx="1273">
                  <c:v>-6.6291252940168993E-2</c:v>
                </c:pt>
                <c:pt idx="1274">
                  <c:v>-6.6635065608554006E-2</c:v>
                </c:pt>
                <c:pt idx="1275">
                  <c:v>-6.6700148253908007E-2</c:v>
                </c:pt>
                <c:pt idx="1276">
                  <c:v>-6.7049658003573001E-2</c:v>
                </c:pt>
                <c:pt idx="1277">
                  <c:v>-6.7113495179607005E-2</c:v>
                </c:pt>
                <c:pt idx="1278">
                  <c:v>-6.7383146366207999E-2</c:v>
                </c:pt>
                <c:pt idx="1279">
                  <c:v>-6.7472723118650005E-2</c:v>
                </c:pt>
                <c:pt idx="1280">
                  <c:v>-6.7767543381907006E-2</c:v>
                </c:pt>
                <c:pt idx="1281">
                  <c:v>-6.7843155502083002E-2</c:v>
                </c:pt>
                <c:pt idx="1282">
                  <c:v>-6.8144020993106999E-2</c:v>
                </c:pt>
                <c:pt idx="1283">
                  <c:v>-6.8239296023320004E-2</c:v>
                </c:pt>
                <c:pt idx="1284">
                  <c:v>-6.8582770408183003E-2</c:v>
                </c:pt>
                <c:pt idx="1285">
                  <c:v>-6.8660283441809994E-2</c:v>
                </c:pt>
                <c:pt idx="1286">
                  <c:v>-6.8939900704813997E-2</c:v>
                </c:pt>
                <c:pt idx="1287">
                  <c:v>-6.9138125619954E-2</c:v>
                </c:pt>
                <c:pt idx="1288">
                  <c:v>-6.9446133637230997E-2</c:v>
                </c:pt>
                <c:pt idx="1289">
                  <c:v>-6.9521837162836997E-2</c:v>
                </c:pt>
                <c:pt idx="1290">
                  <c:v>-6.9866373572343002E-2</c:v>
                </c:pt>
                <c:pt idx="1291">
                  <c:v>-6.9927377309390998E-2</c:v>
                </c:pt>
                <c:pt idx="1292">
                  <c:v>-7.0214696267309001E-2</c:v>
                </c:pt>
                <c:pt idx="1293">
                  <c:v>-7.0352765796188002E-2</c:v>
                </c:pt>
                <c:pt idx="1294">
                  <c:v>-7.0588664274610996E-2</c:v>
                </c:pt>
                <c:pt idx="1295">
                  <c:v>-7.0684218779205998E-2</c:v>
                </c:pt>
                <c:pt idx="1296">
                  <c:v>-7.1022872431462006E-2</c:v>
                </c:pt>
                <c:pt idx="1297">
                  <c:v>-7.1168719105318995E-2</c:v>
                </c:pt>
                <c:pt idx="1298">
                  <c:v>-7.1512392657394994E-2</c:v>
                </c:pt>
                <c:pt idx="1299">
                  <c:v>-7.1568102866876995E-2</c:v>
                </c:pt>
                <c:pt idx="1300">
                  <c:v>-7.1907465753610997E-2</c:v>
                </c:pt>
                <c:pt idx="1301">
                  <c:v>-7.2063860477000002E-2</c:v>
                </c:pt>
                <c:pt idx="1302">
                  <c:v>-7.2330236454339003E-2</c:v>
                </c:pt>
                <c:pt idx="1303">
                  <c:v>-7.2488861533605994E-2</c:v>
                </c:pt>
                <c:pt idx="1304">
                  <c:v>-7.2833077568145999E-2</c:v>
                </c:pt>
                <c:pt idx="1305">
                  <c:v>-7.2901238661466E-2</c:v>
                </c:pt>
                <c:pt idx="1306">
                  <c:v>-7.3279999629853002E-2</c:v>
                </c:pt>
                <c:pt idx="1307">
                  <c:v>-7.3331808561407003E-2</c:v>
                </c:pt>
                <c:pt idx="1308">
                  <c:v>-7.3649338362479999E-2</c:v>
                </c:pt>
                <c:pt idx="1309">
                  <c:v>-7.3810718973012002E-2</c:v>
                </c:pt>
                <c:pt idx="1310">
                  <c:v>-7.4141684240506003E-2</c:v>
                </c:pt>
                <c:pt idx="1311">
                  <c:v>-7.4287843470098994E-2</c:v>
                </c:pt>
                <c:pt idx="1312">
                  <c:v>-7.4648342632119002E-2</c:v>
                </c:pt>
                <c:pt idx="1313">
                  <c:v>-7.4738521846787004E-2</c:v>
                </c:pt>
                <c:pt idx="1314">
                  <c:v>-7.5118682715885995E-2</c:v>
                </c:pt>
                <c:pt idx="1315">
                  <c:v>-7.5210877797669995E-2</c:v>
                </c:pt>
                <c:pt idx="1316">
                  <c:v>-7.5555772210161007E-2</c:v>
                </c:pt>
                <c:pt idx="1317">
                  <c:v>-7.5651452378627998E-2</c:v>
                </c:pt>
                <c:pt idx="1318">
                  <c:v>-7.5996002673895002E-2</c:v>
                </c:pt>
                <c:pt idx="1319">
                  <c:v>-7.6207126348486004E-2</c:v>
                </c:pt>
                <c:pt idx="1320">
                  <c:v>-7.6489071633355998E-2</c:v>
                </c:pt>
                <c:pt idx="1321">
                  <c:v>-7.6625636507135997E-2</c:v>
                </c:pt>
                <c:pt idx="1322">
                  <c:v>-7.7050986951993E-2</c:v>
                </c:pt>
                <c:pt idx="1323">
                  <c:v>-7.7129556732769E-2</c:v>
                </c:pt>
                <c:pt idx="1324">
                  <c:v>-7.7467575462328006E-2</c:v>
                </c:pt>
                <c:pt idx="1325">
                  <c:v>-7.7634774581787996E-2</c:v>
                </c:pt>
                <c:pt idx="1326">
                  <c:v>-7.7987208981842998E-2</c:v>
                </c:pt>
                <c:pt idx="1327">
                  <c:v>-7.8185853936399E-2</c:v>
                </c:pt>
                <c:pt idx="1328">
                  <c:v>-7.8534425152206003E-2</c:v>
                </c:pt>
                <c:pt idx="1329">
                  <c:v>-7.8666901895000002E-2</c:v>
                </c:pt>
                <c:pt idx="1330">
                  <c:v>-7.9030051245354005E-2</c:v>
                </c:pt>
                <c:pt idx="1331">
                  <c:v>-7.9160825038949001E-2</c:v>
                </c:pt>
                <c:pt idx="1332">
                  <c:v>-7.9545428640105997E-2</c:v>
                </c:pt>
                <c:pt idx="1333">
                  <c:v>-7.9637485620979998E-2</c:v>
                </c:pt>
                <c:pt idx="1334">
                  <c:v>-7.9986163537897004E-2</c:v>
                </c:pt>
                <c:pt idx="1335">
                  <c:v>-8.0237048930332996E-2</c:v>
                </c:pt>
                <c:pt idx="1336">
                  <c:v>-8.0593349431485994E-2</c:v>
                </c:pt>
                <c:pt idx="1337">
                  <c:v>-8.0676133188211999E-2</c:v>
                </c:pt>
                <c:pt idx="1338">
                  <c:v>-8.1127685074332004E-2</c:v>
                </c:pt>
                <c:pt idx="1339">
                  <c:v>-8.1298986844356005E-2</c:v>
                </c:pt>
                <c:pt idx="1340">
                  <c:v>-8.1672387986650996E-2</c:v>
                </c:pt>
                <c:pt idx="1341">
                  <c:v>-8.1838236086897997E-2</c:v>
                </c:pt>
                <c:pt idx="1342">
                  <c:v>-8.2190625201393003E-2</c:v>
                </c:pt>
                <c:pt idx="1343">
                  <c:v>-8.2384352358833998E-2</c:v>
                </c:pt>
                <c:pt idx="1344">
                  <c:v>-8.2775533839594004E-2</c:v>
                </c:pt>
                <c:pt idx="1345">
                  <c:v>-8.2914116068018004E-2</c:v>
                </c:pt>
                <c:pt idx="1346">
                  <c:v>-8.3290776108495002E-2</c:v>
                </c:pt>
                <c:pt idx="1347">
                  <c:v>-8.3460764545533001E-2</c:v>
                </c:pt>
                <c:pt idx="1348">
                  <c:v>-8.3879590467808005E-2</c:v>
                </c:pt>
                <c:pt idx="1349">
                  <c:v>-8.4037212525596997E-2</c:v>
                </c:pt>
                <c:pt idx="1350">
                  <c:v>-8.4410895774555003E-2</c:v>
                </c:pt>
                <c:pt idx="1351">
                  <c:v>-8.4677110471401001E-2</c:v>
                </c:pt>
                <c:pt idx="1352">
                  <c:v>-8.5077047179866999E-2</c:v>
                </c:pt>
                <c:pt idx="1353">
                  <c:v>-8.5256653262251E-2</c:v>
                </c:pt>
                <c:pt idx="1354">
                  <c:v>-8.5672731537164995E-2</c:v>
                </c:pt>
                <c:pt idx="1355">
                  <c:v>-8.5855797761015998E-2</c:v>
                </c:pt>
                <c:pt idx="1356">
                  <c:v>-8.6203301512998001E-2</c:v>
                </c:pt>
                <c:pt idx="1357">
                  <c:v>-8.6412051259281003E-2</c:v>
                </c:pt>
                <c:pt idx="1358">
                  <c:v>-8.6826606983473997E-2</c:v>
                </c:pt>
                <c:pt idx="1359">
                  <c:v>-8.7001156572821994E-2</c:v>
                </c:pt>
                <c:pt idx="1360">
                  <c:v>-8.7449083667404004E-2</c:v>
                </c:pt>
                <c:pt idx="1361">
                  <c:v>-8.7646888963515995E-2</c:v>
                </c:pt>
                <c:pt idx="1362">
                  <c:v>-8.8044247092006006E-2</c:v>
                </c:pt>
                <c:pt idx="1363">
                  <c:v>-8.8259166992631005E-2</c:v>
                </c:pt>
                <c:pt idx="1364">
                  <c:v>-8.8673419254418004E-2</c:v>
                </c:pt>
                <c:pt idx="1365">
                  <c:v>-8.8959734020237005E-2</c:v>
                </c:pt>
                <c:pt idx="1366">
                  <c:v>-8.9360231701802004E-2</c:v>
                </c:pt>
                <c:pt idx="1367">
                  <c:v>-8.9591115751923994E-2</c:v>
                </c:pt>
                <c:pt idx="1368">
                  <c:v>-9.0007689962577006E-2</c:v>
                </c:pt>
                <c:pt idx="1369">
                  <c:v>-9.0181989653502007E-2</c:v>
                </c:pt>
                <c:pt idx="1370">
                  <c:v>-9.0668496274803001E-2</c:v>
                </c:pt>
                <c:pt idx="1371">
                  <c:v>-9.0833293461603001E-2</c:v>
                </c:pt>
                <c:pt idx="1372">
                  <c:v>-9.1297180120211999E-2</c:v>
                </c:pt>
                <c:pt idx="1373">
                  <c:v>-9.1535819752607994E-2</c:v>
                </c:pt>
                <c:pt idx="1374">
                  <c:v>-9.1872861479512E-2</c:v>
                </c:pt>
                <c:pt idx="1375">
                  <c:v>-9.2095771371127996E-2</c:v>
                </c:pt>
                <c:pt idx="1376">
                  <c:v>-9.2596763913106006E-2</c:v>
                </c:pt>
                <c:pt idx="1377">
                  <c:v>-9.2902023856165999E-2</c:v>
                </c:pt>
                <c:pt idx="1378">
                  <c:v>-9.3430586178630995E-2</c:v>
                </c:pt>
                <c:pt idx="1379">
                  <c:v>-9.3615529929390998E-2</c:v>
                </c:pt>
                <c:pt idx="1380">
                  <c:v>-9.4094984666703005E-2</c:v>
                </c:pt>
                <c:pt idx="1381">
                  <c:v>-9.4266395336792999E-2</c:v>
                </c:pt>
                <c:pt idx="1382">
                  <c:v>-9.4751609754489999E-2</c:v>
                </c:pt>
                <c:pt idx="1383">
                  <c:v>-9.5036154483548005E-2</c:v>
                </c:pt>
                <c:pt idx="1384">
                  <c:v>-9.5433351389752993E-2</c:v>
                </c:pt>
                <c:pt idx="1385">
                  <c:v>-9.5666618978915E-2</c:v>
                </c:pt>
                <c:pt idx="1386">
                  <c:v>-9.6208898822725E-2</c:v>
                </c:pt>
                <c:pt idx="1387">
                  <c:v>-9.6441529503661E-2</c:v>
                </c:pt>
                <c:pt idx="1388">
                  <c:v>-9.6903560534378E-2</c:v>
                </c:pt>
                <c:pt idx="1389">
                  <c:v>-9.7218406173244995E-2</c:v>
                </c:pt>
                <c:pt idx="1390">
                  <c:v>-9.7674868418835006E-2</c:v>
                </c:pt>
                <c:pt idx="1391">
                  <c:v>-9.7970284540982E-2</c:v>
                </c:pt>
                <c:pt idx="1392">
                  <c:v>-9.8467139585408994E-2</c:v>
                </c:pt>
                <c:pt idx="1393">
                  <c:v>-9.8692981377502001E-2</c:v>
                </c:pt>
                <c:pt idx="1394">
                  <c:v>-9.9189846524191994E-2</c:v>
                </c:pt>
                <c:pt idx="1395">
                  <c:v>-9.9422821154196997E-2</c:v>
                </c:pt>
                <c:pt idx="1396">
                  <c:v>-9.9976280891698993E-2</c:v>
                </c:pt>
                <c:pt idx="1397">
                  <c:v>-0.10022392165329699</c:v>
                </c:pt>
                <c:pt idx="1398">
                  <c:v>-0.100701843381911</c:v>
                </c:pt>
                <c:pt idx="1399">
                  <c:v>-0.101028601082766</c:v>
                </c:pt>
                <c:pt idx="1400">
                  <c:v>-0.10150726625256</c:v>
                </c:pt>
                <c:pt idx="1401">
                  <c:v>-0.101794019567832</c:v>
                </c:pt>
                <c:pt idx="1402">
                  <c:v>-0.10235772486905501</c:v>
                </c:pt>
                <c:pt idx="1403">
                  <c:v>-0.102639495162293</c:v>
                </c:pt>
                <c:pt idx="1404">
                  <c:v>-0.103018058041926</c:v>
                </c:pt>
                <c:pt idx="1405">
                  <c:v>-7.4973027408123005E-2</c:v>
                </c:pt>
                <c:pt idx="1406">
                  <c:v>-7.3192778276279E-2</c:v>
                </c:pt>
                <c:pt idx="1407">
                  <c:v>-6.9720775529275997E-2</c:v>
                </c:pt>
                <c:pt idx="1408">
                  <c:v>-6.6597366686134002E-2</c:v>
                </c:pt>
                <c:pt idx="1409">
                  <c:v>-6.3938869532042003E-2</c:v>
                </c:pt>
                <c:pt idx="1410">
                  <c:v>-6.1444949678844001E-2</c:v>
                </c:pt>
                <c:pt idx="1411">
                  <c:v>-5.9245710054205002E-2</c:v>
                </c:pt>
                <c:pt idx="1412">
                  <c:v>-5.7051597049900003E-2</c:v>
                </c:pt>
                <c:pt idx="1413">
                  <c:v>-5.5137320854960002E-2</c:v>
                </c:pt>
                <c:pt idx="1414">
                  <c:v>-5.3252737584342999E-2</c:v>
                </c:pt>
                <c:pt idx="1415">
                  <c:v>-5.1478818379108997E-2</c:v>
                </c:pt>
                <c:pt idx="1416">
                  <c:v>-4.9808306884693003E-2</c:v>
                </c:pt>
                <c:pt idx="1417">
                  <c:v>-4.8261542183656997E-2</c:v>
                </c:pt>
                <c:pt idx="1418">
                  <c:v>-4.6682776543699997E-2</c:v>
                </c:pt>
                <c:pt idx="1419">
                  <c:v>-4.5298994602894001E-2</c:v>
                </c:pt>
                <c:pt idx="1420">
                  <c:v>-4.3826826641129003E-2</c:v>
                </c:pt>
                <c:pt idx="1421">
                  <c:v>-4.2516934300592002E-2</c:v>
                </c:pt>
                <c:pt idx="1422">
                  <c:v>-4.1105929885007997E-2</c:v>
                </c:pt>
                <c:pt idx="1423">
                  <c:v>-3.9905462423728E-2</c:v>
                </c:pt>
                <c:pt idx="1424">
                  <c:v>-3.8727268605725999E-2</c:v>
                </c:pt>
                <c:pt idx="1425">
                  <c:v>-3.5706967364649997E-2</c:v>
                </c:pt>
                <c:pt idx="1426">
                  <c:v>-3.277438214799E-2</c:v>
                </c:pt>
                <c:pt idx="1427">
                  <c:v>-3.1662341724666997E-2</c:v>
                </c:pt>
                <c:pt idx="1428">
                  <c:v>-3.0710051086822E-2</c:v>
                </c:pt>
                <c:pt idx="1429">
                  <c:v>-2.970540629273E-2</c:v>
                </c:pt>
                <c:pt idx="1430">
                  <c:v>-2.8827408786229001E-2</c:v>
                </c:pt>
                <c:pt idx="1431">
                  <c:v>-2.7785715525776002E-2</c:v>
                </c:pt>
                <c:pt idx="1432">
                  <c:v>-2.6989736123748002E-2</c:v>
                </c:pt>
                <c:pt idx="1433">
                  <c:v>-2.6094150559705001E-2</c:v>
                </c:pt>
                <c:pt idx="1434">
                  <c:v>-2.5258770922340999E-2</c:v>
                </c:pt>
                <c:pt idx="1435">
                  <c:v>-2.4341940635673E-2</c:v>
                </c:pt>
                <c:pt idx="1436">
                  <c:v>-2.3563988511645002E-2</c:v>
                </c:pt>
                <c:pt idx="1437">
                  <c:v>-2.2779710953020001E-2</c:v>
                </c:pt>
                <c:pt idx="1438">
                  <c:v>-2.1991541971349001E-2</c:v>
                </c:pt>
                <c:pt idx="1439">
                  <c:v>-2.1164080184664001E-2</c:v>
                </c:pt>
                <c:pt idx="1440">
                  <c:v>-2.0503302791945E-2</c:v>
                </c:pt>
                <c:pt idx="1441">
                  <c:v>-1.9682663271346001E-2</c:v>
                </c:pt>
                <c:pt idx="1442">
                  <c:v>-1.9049353850681999E-2</c:v>
                </c:pt>
                <c:pt idx="1443">
                  <c:v>-1.8317325191068001E-2</c:v>
                </c:pt>
                <c:pt idx="1444">
                  <c:v>-1.7662220413007999E-2</c:v>
                </c:pt>
                <c:pt idx="1445">
                  <c:v>-1.6977033804222001E-2</c:v>
                </c:pt>
                <c:pt idx="1446">
                  <c:v>-1.6390865767284001E-2</c:v>
                </c:pt>
                <c:pt idx="1447">
                  <c:v>-1.5657829358436001E-2</c:v>
                </c:pt>
                <c:pt idx="1448">
                  <c:v>-1.5102893340453E-2</c:v>
                </c:pt>
                <c:pt idx="1449">
                  <c:v>-1.4397606884207E-2</c:v>
                </c:pt>
                <c:pt idx="1450">
                  <c:v>-1.3820771811879001E-2</c:v>
                </c:pt>
                <c:pt idx="1451">
                  <c:v>-1.3187267765816999E-2</c:v>
                </c:pt>
                <c:pt idx="1452">
                  <c:v>-1.2604476508082999E-2</c:v>
                </c:pt>
                <c:pt idx="1453">
                  <c:v>-1.1973411830291001E-2</c:v>
                </c:pt>
                <c:pt idx="1454">
                  <c:v>-1.1455720598557E-2</c:v>
                </c:pt>
                <c:pt idx="1455">
                  <c:v>-1.0875632817462001E-2</c:v>
                </c:pt>
                <c:pt idx="1456">
                  <c:v>-1.0393398992568E-2</c:v>
                </c:pt>
                <c:pt idx="1457">
                  <c:v>-9.7457727800549995E-3</c:v>
                </c:pt>
                <c:pt idx="1458">
                  <c:v>-9.3341183593210007E-3</c:v>
                </c:pt>
                <c:pt idx="1459">
                  <c:v>-8.7472609965410005E-3</c:v>
                </c:pt>
                <c:pt idx="1460">
                  <c:v>-8.2143684380249996E-3</c:v>
                </c:pt>
                <c:pt idx="1461">
                  <c:v>-7.6977021243590004E-3</c:v>
                </c:pt>
                <c:pt idx="1462">
                  <c:v>-7.226285941013E-3</c:v>
                </c:pt>
                <c:pt idx="1463">
                  <c:v>-6.700640431518E-3</c:v>
                </c:pt>
                <c:pt idx="1464">
                  <c:v>-6.2486676740969999E-3</c:v>
                </c:pt>
                <c:pt idx="1465">
                  <c:v>-5.6738480420289996E-3</c:v>
                </c:pt>
                <c:pt idx="1466">
                  <c:v>-5.2707665365429998E-3</c:v>
                </c:pt>
                <c:pt idx="1467">
                  <c:v>-4.7750640308850002E-3</c:v>
                </c:pt>
                <c:pt idx="1468">
                  <c:v>-4.3596276352930001E-3</c:v>
                </c:pt>
                <c:pt idx="1469">
                  <c:v>-3.9017690437E-3</c:v>
                </c:pt>
                <c:pt idx="1470">
                  <c:v>-3.4950996660979999E-3</c:v>
                </c:pt>
                <c:pt idx="1471">
                  <c:v>-3.0400691114969998E-3</c:v>
                </c:pt>
                <c:pt idx="1472">
                  <c:v>-2.6730117270850002E-3</c:v>
                </c:pt>
                <c:pt idx="1473">
                  <c:v>-2.1450152136009999E-3</c:v>
                </c:pt>
                <c:pt idx="1474">
                  <c:v>-1.8208215855739999E-3</c:v>
                </c:pt>
                <c:pt idx="1475">
                  <c:v>-1.3455149148490001E-3</c:v>
                </c:pt>
                <c:pt idx="1476">
                  <c:v>3.1507955598599998E-4</c:v>
                </c:pt>
                <c:pt idx="1477">
                  <c:v>5.6344450819000003E-4</c:v>
                </c:pt>
                <c:pt idx="1478">
                  <c:v>1.0793887349790001E-3</c:v>
                </c:pt>
                <c:pt idx="1479">
                  <c:v>1.3030188912230001E-3</c:v>
                </c:pt>
                <c:pt idx="1480">
                  <c:v>1.8532123434249999E-3</c:v>
                </c:pt>
                <c:pt idx="1481">
                  <c:v>2.0398740347850001E-3</c:v>
                </c:pt>
                <c:pt idx="1482">
                  <c:v>2.5396281465270001E-3</c:v>
                </c:pt>
                <c:pt idx="1483">
                  <c:v>2.794854040177E-3</c:v>
                </c:pt>
                <c:pt idx="1484">
                  <c:v>3.2426852766449998E-3</c:v>
                </c:pt>
                <c:pt idx="1485">
                  <c:v>3.4169914908689998E-3</c:v>
                </c:pt>
                <c:pt idx="1486">
                  <c:v>3.9846582419870002E-3</c:v>
                </c:pt>
                <c:pt idx="1487">
                  <c:v>4.128479421019E-3</c:v>
                </c:pt>
                <c:pt idx="1488">
                  <c:v>4.5855516517700002E-3</c:v>
                </c:pt>
                <c:pt idx="1489">
                  <c:v>4.8163695686929998E-3</c:v>
                </c:pt>
                <c:pt idx="1490">
                  <c:v>5.245300863559E-3</c:v>
                </c:pt>
                <c:pt idx="1491">
                  <c:v>5.420291277713E-3</c:v>
                </c:pt>
                <c:pt idx="1492">
                  <c:v>5.8883381114150004E-3</c:v>
                </c:pt>
                <c:pt idx="1493">
                  <c:v>6.081760483438E-3</c:v>
                </c:pt>
                <c:pt idx="1494">
                  <c:v>6.453277543187E-3</c:v>
                </c:pt>
                <c:pt idx="1495">
                  <c:v>6.6407827430840002E-3</c:v>
                </c:pt>
                <c:pt idx="1496">
                  <c:v>7.1140522045929997E-3</c:v>
                </c:pt>
                <c:pt idx="1497">
                  <c:v>7.2505591872159998E-3</c:v>
                </c:pt>
                <c:pt idx="1498">
                  <c:v>7.6568788742100002E-3</c:v>
                </c:pt>
                <c:pt idx="1499">
                  <c:v>7.8661424162819998E-3</c:v>
                </c:pt>
                <c:pt idx="1500">
                  <c:v>8.2847085060269998E-3</c:v>
                </c:pt>
                <c:pt idx="1501">
                  <c:v>8.4592392126469993E-3</c:v>
                </c:pt>
                <c:pt idx="1502">
                  <c:v>8.8486812366879997E-3</c:v>
                </c:pt>
                <c:pt idx="1503">
                  <c:v>8.9637100964969994E-3</c:v>
                </c:pt>
                <c:pt idx="1504">
                  <c:v>9.3746715639200003E-3</c:v>
                </c:pt>
                <c:pt idx="1505">
                  <c:v>9.5077351563509997E-3</c:v>
                </c:pt>
                <c:pt idx="1506">
                  <c:v>9.927820080419E-3</c:v>
                </c:pt>
                <c:pt idx="1507">
                  <c:v>9.9844854759999994E-3</c:v>
                </c:pt>
                <c:pt idx="1508">
                  <c:v>1.0646075628632E-2</c:v>
                </c:pt>
                <c:pt idx="1509">
                  <c:v>1.1303403720376E-2</c:v>
                </c:pt>
                <c:pt idx="1510">
                  <c:v>1.150831975004E-2</c:v>
                </c:pt>
                <c:pt idx="1511">
                  <c:v>1.1819521190772999E-2</c:v>
                </c:pt>
                <c:pt idx="1512">
                  <c:v>1.2013850027869999E-2</c:v>
                </c:pt>
                <c:pt idx="1513">
                  <c:v>1.2302638913550001E-2</c:v>
                </c:pt>
                <c:pt idx="1514">
                  <c:v>1.2446308811680001E-2</c:v>
                </c:pt>
                <c:pt idx="1515">
                  <c:v>1.2794241560591E-2</c:v>
                </c:pt>
                <c:pt idx="1516">
                  <c:v>1.2919652348501001E-2</c:v>
                </c:pt>
                <c:pt idx="1517">
                  <c:v>1.320872367392E-2</c:v>
                </c:pt>
                <c:pt idx="1518">
                  <c:v>1.3415619347749E-2</c:v>
                </c:pt>
                <c:pt idx="1519">
                  <c:v>1.3664778573406E-2</c:v>
                </c:pt>
                <c:pt idx="1520">
                  <c:v>1.3849969697023E-2</c:v>
                </c:pt>
                <c:pt idx="1521">
                  <c:v>1.4121894896056E-2</c:v>
                </c:pt>
                <c:pt idx="1522">
                  <c:v>1.4308534860902E-2</c:v>
                </c:pt>
                <c:pt idx="1523">
                  <c:v>1.4572965712027999E-2</c:v>
                </c:pt>
                <c:pt idx="1524">
                  <c:v>1.4714090705738999E-2</c:v>
                </c:pt>
                <c:pt idx="1525">
                  <c:v>1.5004682554313999E-2</c:v>
                </c:pt>
                <c:pt idx="1526">
                  <c:v>1.5125319886363999E-2</c:v>
                </c:pt>
                <c:pt idx="1527">
                  <c:v>1.5385190196361E-2</c:v>
                </c:pt>
                <c:pt idx="1528">
                  <c:v>1.5548639347091E-2</c:v>
                </c:pt>
                <c:pt idx="1529">
                  <c:v>1.5785972408291001E-2</c:v>
                </c:pt>
                <c:pt idx="1530">
                  <c:v>1.5887150355006999E-2</c:v>
                </c:pt>
                <c:pt idx="1531">
                  <c:v>1.6203318392703E-2</c:v>
                </c:pt>
                <c:pt idx="1532">
                  <c:v>1.6343858746243001E-2</c:v>
                </c:pt>
                <c:pt idx="1533">
                  <c:v>1.6545929564422E-2</c:v>
                </c:pt>
                <c:pt idx="1534">
                  <c:v>1.6744094467463E-2</c:v>
                </c:pt>
                <c:pt idx="1535">
                  <c:v>1.6962339993269002E-2</c:v>
                </c:pt>
                <c:pt idx="1536">
                  <c:v>1.7135439125316999E-2</c:v>
                </c:pt>
                <c:pt idx="1537">
                  <c:v>1.7362450121759999E-2</c:v>
                </c:pt>
                <c:pt idx="1538">
                  <c:v>1.7486147065129999E-2</c:v>
                </c:pt>
                <c:pt idx="1539">
                  <c:v>1.7706528099046999E-2</c:v>
                </c:pt>
                <c:pt idx="1540">
                  <c:v>1.7846381587636E-2</c:v>
                </c:pt>
                <c:pt idx="1541">
                  <c:v>1.8069061322926998E-2</c:v>
                </c:pt>
                <c:pt idx="1542">
                  <c:v>1.8157211457339999E-2</c:v>
                </c:pt>
                <c:pt idx="1543">
                  <c:v>1.8377700660494E-2</c:v>
                </c:pt>
                <c:pt idx="1544">
                  <c:v>1.8555131204064001E-2</c:v>
                </c:pt>
                <c:pt idx="1545">
                  <c:v>1.8716494269837E-2</c:v>
                </c:pt>
                <c:pt idx="1546">
                  <c:v>1.8855584935711999E-2</c:v>
                </c:pt>
                <c:pt idx="1547">
                  <c:v>1.9114430890315001E-2</c:v>
                </c:pt>
                <c:pt idx="1548">
                  <c:v>1.9223703419104E-2</c:v>
                </c:pt>
                <c:pt idx="1549">
                  <c:v>1.9433180321357001E-2</c:v>
                </c:pt>
                <c:pt idx="1550">
                  <c:v>1.9570734751243001E-2</c:v>
                </c:pt>
                <c:pt idx="1551">
                  <c:v>1.9771885526198001E-2</c:v>
                </c:pt>
                <c:pt idx="1552">
                  <c:v>1.9851887650374E-2</c:v>
                </c:pt>
                <c:pt idx="1553">
                  <c:v>2.0077661832652E-2</c:v>
                </c:pt>
                <c:pt idx="1554">
                  <c:v>2.0182091037794999E-2</c:v>
                </c:pt>
                <c:pt idx="1555">
                  <c:v>2.0345397641196999E-2</c:v>
                </c:pt>
                <c:pt idx="1556">
                  <c:v>2.0477544050664001E-2</c:v>
                </c:pt>
                <c:pt idx="1557">
                  <c:v>2.0711748023233001E-2</c:v>
                </c:pt>
                <c:pt idx="1558">
                  <c:v>2.0779501999237001E-2</c:v>
                </c:pt>
                <c:pt idx="1559">
                  <c:v>2.0972892942761001E-2</c:v>
                </c:pt>
                <c:pt idx="1560">
                  <c:v>2.1115891578827001E-2</c:v>
                </c:pt>
                <c:pt idx="1561">
                  <c:v>2.1295813335908E-2</c:v>
                </c:pt>
                <c:pt idx="1562">
                  <c:v>2.1395064279203999E-2</c:v>
                </c:pt>
                <c:pt idx="1563">
                  <c:v>2.1646326962379999E-2</c:v>
                </c:pt>
                <c:pt idx="1564">
                  <c:v>2.1679185781977001E-2</c:v>
                </c:pt>
                <c:pt idx="1565">
                  <c:v>2.1882317903672E-2</c:v>
                </c:pt>
                <c:pt idx="1566">
                  <c:v>2.1966719492208998E-2</c:v>
                </c:pt>
                <c:pt idx="1567">
                  <c:v>2.2138635049082998E-2</c:v>
                </c:pt>
                <c:pt idx="1568">
                  <c:v>2.2231875532371999E-2</c:v>
                </c:pt>
                <c:pt idx="1569">
                  <c:v>2.2424279288518E-2</c:v>
                </c:pt>
                <c:pt idx="1570">
                  <c:v>2.2524500514717001E-2</c:v>
                </c:pt>
                <c:pt idx="1571">
                  <c:v>2.2707020952818999E-2</c:v>
                </c:pt>
                <c:pt idx="1572">
                  <c:v>2.2808411323542999E-2</c:v>
                </c:pt>
                <c:pt idx="1573">
                  <c:v>2.2955809343127999E-2</c:v>
                </c:pt>
                <c:pt idx="1574">
                  <c:v>2.3103543924258001E-2</c:v>
                </c:pt>
                <c:pt idx="1575">
                  <c:v>2.3215697363614E-2</c:v>
                </c:pt>
                <c:pt idx="1576">
                  <c:v>2.3316946077910999E-2</c:v>
                </c:pt>
                <c:pt idx="1577">
                  <c:v>2.3468058245876999E-2</c:v>
                </c:pt>
                <c:pt idx="1578">
                  <c:v>2.3567201057126001E-2</c:v>
                </c:pt>
                <c:pt idx="1579">
                  <c:v>2.3782581645517002E-2</c:v>
                </c:pt>
                <c:pt idx="1580">
                  <c:v>2.3816149220996001E-2</c:v>
                </c:pt>
                <c:pt idx="1581">
                  <c:v>2.3947992776002999E-2</c:v>
                </c:pt>
                <c:pt idx="1582">
                  <c:v>2.4092299149035001E-2</c:v>
                </c:pt>
                <c:pt idx="1583">
                  <c:v>2.4215429612216E-2</c:v>
                </c:pt>
                <c:pt idx="1584">
                  <c:v>2.4266477265175002E-2</c:v>
                </c:pt>
                <c:pt idx="1585">
                  <c:v>2.4470827805796999E-2</c:v>
                </c:pt>
                <c:pt idx="1586">
                  <c:v>2.4543740503657999E-2</c:v>
                </c:pt>
                <c:pt idx="1587">
                  <c:v>2.4748905180281E-2</c:v>
                </c:pt>
                <c:pt idx="1588">
                  <c:v>2.4797602273692002E-2</c:v>
                </c:pt>
                <c:pt idx="1589">
                  <c:v>2.4946698660237999E-2</c:v>
                </c:pt>
                <c:pt idx="1590">
                  <c:v>2.5005435815223E-2</c:v>
                </c:pt>
                <c:pt idx="1591">
                  <c:v>2.5156882963427999E-2</c:v>
                </c:pt>
                <c:pt idx="1592">
                  <c:v>2.5269285342396999E-2</c:v>
                </c:pt>
                <c:pt idx="1593">
                  <c:v>2.5374703254784001E-2</c:v>
                </c:pt>
                <c:pt idx="1594">
                  <c:v>2.5421403089744998E-2</c:v>
                </c:pt>
                <c:pt idx="1595">
                  <c:v>2.5621122459092E-2</c:v>
                </c:pt>
                <c:pt idx="1596">
                  <c:v>2.568152058585E-2</c:v>
                </c:pt>
                <c:pt idx="1597">
                  <c:v>2.5804987524882E-2</c:v>
                </c:pt>
                <c:pt idx="1598">
                  <c:v>2.5902133627419999E-2</c:v>
                </c:pt>
                <c:pt idx="1599">
                  <c:v>2.6019625262254001E-2</c:v>
                </c:pt>
                <c:pt idx="1600">
                  <c:v>2.6117620928239001E-2</c:v>
                </c:pt>
                <c:pt idx="1601">
                  <c:v>2.6254857212834999E-2</c:v>
                </c:pt>
                <c:pt idx="1602">
                  <c:v>2.6336094261044E-2</c:v>
                </c:pt>
                <c:pt idx="1603">
                  <c:v>2.6450157207566001E-2</c:v>
                </c:pt>
                <c:pt idx="1604">
                  <c:v>2.6517945162292E-2</c:v>
                </c:pt>
                <c:pt idx="1605">
                  <c:v>2.6656806459262002E-2</c:v>
                </c:pt>
                <c:pt idx="1606">
                  <c:v>2.6667340375651001E-2</c:v>
                </c:pt>
                <c:pt idx="1607">
                  <c:v>2.6826194157669001E-2</c:v>
                </c:pt>
                <c:pt idx="1608">
                  <c:v>2.6906053356167001E-2</c:v>
                </c:pt>
                <c:pt idx="1609">
                  <c:v>2.7019744329866001E-2</c:v>
                </c:pt>
                <c:pt idx="1610">
                  <c:v>2.7078075226099001E-2</c:v>
                </c:pt>
                <c:pt idx="1611">
                  <c:v>2.7255470676916999E-2</c:v>
                </c:pt>
                <c:pt idx="1612">
                  <c:v>2.7331848399222002E-2</c:v>
                </c:pt>
                <c:pt idx="1613">
                  <c:v>2.7414253484393001E-2</c:v>
                </c:pt>
                <c:pt idx="1614">
                  <c:v>2.7488315115786002E-2</c:v>
                </c:pt>
                <c:pt idx="1615">
                  <c:v>2.7629899001718999E-2</c:v>
                </c:pt>
                <c:pt idx="1616">
                  <c:v>2.7649696906641E-2</c:v>
                </c:pt>
                <c:pt idx="1617">
                  <c:v>2.7800313172822999E-2</c:v>
                </c:pt>
                <c:pt idx="1618">
                  <c:v>2.7850954164428E-2</c:v>
                </c:pt>
                <c:pt idx="1619">
                  <c:v>2.7944424805658001E-2</c:v>
                </c:pt>
                <c:pt idx="1620">
                  <c:v>2.8015728828096002E-2</c:v>
                </c:pt>
                <c:pt idx="1621">
                  <c:v>2.8119203600606001E-2</c:v>
                </c:pt>
                <c:pt idx="1622">
                  <c:v>2.8179672561237001E-2</c:v>
                </c:pt>
                <c:pt idx="1623">
                  <c:v>2.8264976012805001E-2</c:v>
                </c:pt>
                <c:pt idx="1624">
                  <c:v>2.8367283678057E-2</c:v>
                </c:pt>
                <c:pt idx="1625">
                  <c:v>2.850747167799E-2</c:v>
                </c:pt>
                <c:pt idx="1626">
                  <c:v>2.8535383114810998E-2</c:v>
                </c:pt>
                <c:pt idx="1627">
                  <c:v>2.8674049792850001E-2</c:v>
                </c:pt>
                <c:pt idx="1628">
                  <c:v>2.8694376051942999E-2</c:v>
                </c:pt>
                <c:pt idx="1629">
                  <c:v>2.8772346217819E-2</c:v>
                </c:pt>
                <c:pt idx="1630">
                  <c:v>2.8860548501445999E-2</c:v>
                </c:pt>
                <c:pt idx="1631">
                  <c:v>2.8922307224194001E-2</c:v>
                </c:pt>
                <c:pt idx="1632">
                  <c:v>2.8974416232409001E-2</c:v>
                </c:pt>
                <c:pt idx="1633">
                  <c:v>2.9095390045162001E-2</c:v>
                </c:pt>
                <c:pt idx="1634">
                  <c:v>2.9149513329482998E-2</c:v>
                </c:pt>
                <c:pt idx="1635">
                  <c:v>2.9250000983463999E-2</c:v>
                </c:pt>
                <c:pt idx="1636">
                  <c:v>2.9336240537103001E-2</c:v>
                </c:pt>
                <c:pt idx="1637">
                  <c:v>2.9417709465229001E-2</c:v>
                </c:pt>
                <c:pt idx="1638">
                  <c:v>2.9512876243745E-2</c:v>
                </c:pt>
                <c:pt idx="1639">
                  <c:v>2.9564330847480998E-2</c:v>
                </c:pt>
                <c:pt idx="1640">
                  <c:v>2.9651632175146998E-2</c:v>
                </c:pt>
                <c:pt idx="1641">
                  <c:v>2.9708973348736002E-2</c:v>
                </c:pt>
                <c:pt idx="1642">
                  <c:v>2.9745951041049001E-2</c:v>
                </c:pt>
                <c:pt idx="1643">
                  <c:v>2.9871749452367001E-2</c:v>
                </c:pt>
                <c:pt idx="1644">
                  <c:v>2.9906907039630001E-2</c:v>
                </c:pt>
                <c:pt idx="1645">
                  <c:v>2.993363439196E-2</c:v>
                </c:pt>
                <c:pt idx="1646">
                  <c:v>3.0052840158329999E-2</c:v>
                </c:pt>
                <c:pt idx="1647">
                  <c:v>3.0121157943439E-2</c:v>
                </c:pt>
                <c:pt idx="1648">
                  <c:v>3.0149756691469999E-2</c:v>
                </c:pt>
                <c:pt idx="1649">
                  <c:v>3.0296308313458E-2</c:v>
                </c:pt>
                <c:pt idx="1650">
                  <c:v>3.0303519068789999E-2</c:v>
                </c:pt>
                <c:pt idx="1651">
                  <c:v>3.0434145168531001E-2</c:v>
                </c:pt>
                <c:pt idx="1652">
                  <c:v>3.0485474879647E-2</c:v>
                </c:pt>
                <c:pt idx="1653">
                  <c:v>3.0555541087070998E-2</c:v>
                </c:pt>
                <c:pt idx="1654">
                  <c:v>3.0561886671219E-2</c:v>
                </c:pt>
                <c:pt idx="1655">
                  <c:v>3.0663435412054001E-2</c:v>
                </c:pt>
                <c:pt idx="1656">
                  <c:v>3.0703170121543999E-2</c:v>
                </c:pt>
                <c:pt idx="1657">
                  <c:v>3.0754766501357E-2</c:v>
                </c:pt>
                <c:pt idx="1658">
                  <c:v>3.0801518542122999E-2</c:v>
                </c:pt>
                <c:pt idx="1659">
                  <c:v>3.0945842425960001E-2</c:v>
                </c:pt>
                <c:pt idx="1660">
                  <c:v>3.0924101175818001E-2</c:v>
                </c:pt>
                <c:pt idx="1661">
                  <c:v>3.1016456616472999E-2</c:v>
                </c:pt>
                <c:pt idx="1662">
                  <c:v>3.1083589814240999E-2</c:v>
                </c:pt>
                <c:pt idx="1663">
                  <c:v>3.1133985095139999E-2</c:v>
                </c:pt>
                <c:pt idx="1664">
                  <c:v>3.1211882923445001E-2</c:v>
                </c:pt>
                <c:pt idx="1665">
                  <c:v>3.1268056834556003E-2</c:v>
                </c:pt>
                <c:pt idx="1666">
                  <c:v>3.1311023834860001E-2</c:v>
                </c:pt>
                <c:pt idx="1667">
                  <c:v>3.1369250620223998E-2</c:v>
                </c:pt>
                <c:pt idx="1668">
                  <c:v>3.1415612863686999E-2</c:v>
                </c:pt>
                <c:pt idx="1669">
                  <c:v>3.1463974013200002E-2</c:v>
                </c:pt>
                <c:pt idx="1670">
                  <c:v>3.1515201091275001E-2</c:v>
                </c:pt>
                <c:pt idx="1671">
                  <c:v>3.1566724575693997E-2</c:v>
                </c:pt>
                <c:pt idx="1672">
                  <c:v>3.1651815144060999E-2</c:v>
                </c:pt>
                <c:pt idx="1673">
                  <c:v>3.1670606113038999E-2</c:v>
                </c:pt>
                <c:pt idx="1674">
                  <c:v>3.1707885591055002E-2</c:v>
                </c:pt>
                <c:pt idx="1675">
                  <c:v>3.1858217666416999E-2</c:v>
                </c:pt>
                <c:pt idx="1676">
                  <c:v>3.1844467112225001E-2</c:v>
                </c:pt>
                <c:pt idx="1677">
                  <c:v>3.1948912672104E-2</c:v>
                </c:pt>
                <c:pt idx="1678">
                  <c:v>3.1961002442080999E-2</c:v>
                </c:pt>
                <c:pt idx="1679">
                  <c:v>3.2001656046809997E-2</c:v>
                </c:pt>
                <c:pt idx="1680">
                  <c:v>3.2028277055361001E-2</c:v>
                </c:pt>
                <c:pt idx="1681">
                  <c:v>3.2144691090151001E-2</c:v>
                </c:pt>
                <c:pt idx="1682">
                  <c:v>3.2136221480969999E-2</c:v>
                </c:pt>
                <c:pt idx="1683">
                  <c:v>3.2172017588486999E-2</c:v>
                </c:pt>
                <c:pt idx="1684">
                  <c:v>3.2213803671766003E-2</c:v>
                </c:pt>
                <c:pt idx="1685">
                  <c:v>3.2321062718336999E-2</c:v>
                </c:pt>
                <c:pt idx="1686">
                  <c:v>3.2296226330800003E-2</c:v>
                </c:pt>
                <c:pt idx="1687">
                  <c:v>3.2365850991077999E-2</c:v>
                </c:pt>
                <c:pt idx="1688">
                  <c:v>3.2414197310572997E-2</c:v>
                </c:pt>
                <c:pt idx="1689">
                  <c:v>3.2463881985879003E-2</c:v>
                </c:pt>
                <c:pt idx="1690">
                  <c:v>3.2497730604113997E-2</c:v>
                </c:pt>
                <c:pt idx="1691">
                  <c:v>3.2613136165310003E-2</c:v>
                </c:pt>
                <c:pt idx="1692">
                  <c:v>3.2582540967269001E-2</c:v>
                </c:pt>
                <c:pt idx="1693">
                  <c:v>3.2639475982351999E-2</c:v>
                </c:pt>
                <c:pt idx="1694">
                  <c:v>3.2688011085458997E-2</c:v>
                </c:pt>
                <c:pt idx="1695">
                  <c:v>3.2723930127556998E-2</c:v>
                </c:pt>
                <c:pt idx="1696">
                  <c:v>3.2735613549853E-2</c:v>
                </c:pt>
                <c:pt idx="1697">
                  <c:v>3.2806244546210998E-2</c:v>
                </c:pt>
                <c:pt idx="1698">
                  <c:v>3.2828994386363997E-2</c:v>
                </c:pt>
                <c:pt idx="1699">
                  <c:v>3.2893989526200998E-2</c:v>
                </c:pt>
                <c:pt idx="1700">
                  <c:v>3.2908022901716003E-2</c:v>
                </c:pt>
                <c:pt idx="1701">
                  <c:v>3.2967097135649E-2</c:v>
                </c:pt>
                <c:pt idx="1702">
                  <c:v>3.3019028988848002E-2</c:v>
                </c:pt>
                <c:pt idx="1703">
                  <c:v>3.3063821070956997E-2</c:v>
                </c:pt>
                <c:pt idx="1704">
                  <c:v>3.3109920626480001E-2</c:v>
                </c:pt>
                <c:pt idx="1705">
                  <c:v>3.3115714975994998E-2</c:v>
                </c:pt>
                <c:pt idx="1706">
                  <c:v>3.3112517360778998E-2</c:v>
                </c:pt>
                <c:pt idx="1707">
                  <c:v>3.3212439137666E-2</c:v>
                </c:pt>
                <c:pt idx="1708">
                  <c:v>3.3198915609520999E-2</c:v>
                </c:pt>
                <c:pt idx="1709">
                  <c:v>3.3234392451252003E-2</c:v>
                </c:pt>
                <c:pt idx="1710">
                  <c:v>3.3271105206545998E-2</c:v>
                </c:pt>
                <c:pt idx="1711">
                  <c:v>3.3344369569224E-2</c:v>
                </c:pt>
                <c:pt idx="1712">
                  <c:v>3.3348330380653997E-2</c:v>
                </c:pt>
                <c:pt idx="1713">
                  <c:v>3.3402382396162E-2</c:v>
                </c:pt>
                <c:pt idx="1714">
                  <c:v>3.3422570572131001E-2</c:v>
                </c:pt>
                <c:pt idx="1715">
                  <c:v>3.3492055288257001E-2</c:v>
                </c:pt>
                <c:pt idx="1716">
                  <c:v>3.3463736223185998E-2</c:v>
                </c:pt>
                <c:pt idx="1717">
                  <c:v>3.3515032164158E-2</c:v>
                </c:pt>
                <c:pt idx="1718">
                  <c:v>3.3504090582331003E-2</c:v>
                </c:pt>
                <c:pt idx="1719">
                  <c:v>3.3597790212499999E-2</c:v>
                </c:pt>
                <c:pt idx="1720">
                  <c:v>3.3615801069471998E-2</c:v>
                </c:pt>
                <c:pt idx="1721">
                  <c:v>3.3637562106984001E-2</c:v>
                </c:pt>
                <c:pt idx="1722">
                  <c:v>3.3610235175325E-2</c:v>
                </c:pt>
                <c:pt idx="1723">
                  <c:v>3.3714097594686999E-2</c:v>
                </c:pt>
                <c:pt idx="1724">
                  <c:v>3.3723588628668998E-2</c:v>
                </c:pt>
                <c:pt idx="1725">
                  <c:v>3.3742556885247001E-2</c:v>
                </c:pt>
                <c:pt idx="1726">
                  <c:v>3.3771951239841003E-2</c:v>
                </c:pt>
                <c:pt idx="1727">
                  <c:v>3.3817751067949001E-2</c:v>
                </c:pt>
                <c:pt idx="1728">
                  <c:v>3.3833374052644999E-2</c:v>
                </c:pt>
                <c:pt idx="1729">
                  <c:v>3.3899679168825997E-2</c:v>
                </c:pt>
                <c:pt idx="1730">
                  <c:v>3.3887957898614998E-2</c:v>
                </c:pt>
                <c:pt idx="1731">
                  <c:v>3.3891052515374998E-2</c:v>
                </c:pt>
                <c:pt idx="1732">
                  <c:v>3.3944413263169999E-2</c:v>
                </c:pt>
                <c:pt idx="1733">
                  <c:v>3.3970008022151998E-2</c:v>
                </c:pt>
                <c:pt idx="1734">
                  <c:v>3.3952350323993997E-2</c:v>
                </c:pt>
                <c:pt idx="1735">
                  <c:v>3.3985988217560999E-2</c:v>
                </c:pt>
                <c:pt idx="1736">
                  <c:v>3.4030621108185E-2</c:v>
                </c:pt>
                <c:pt idx="1737">
                  <c:v>3.4042851443196E-2</c:v>
                </c:pt>
                <c:pt idx="1738">
                  <c:v>3.4039526463149998E-2</c:v>
                </c:pt>
                <c:pt idx="1739">
                  <c:v>3.4119545501502001E-2</c:v>
                </c:pt>
                <c:pt idx="1740">
                  <c:v>3.4130062296753999E-2</c:v>
                </c:pt>
                <c:pt idx="1741">
                  <c:v>3.4175988775031002E-2</c:v>
                </c:pt>
                <c:pt idx="1742">
                  <c:v>3.4185847898091003E-2</c:v>
                </c:pt>
                <c:pt idx="1743">
                  <c:v>3.4193519991176001E-2</c:v>
                </c:pt>
                <c:pt idx="1744">
                  <c:v>3.4170402844514003E-2</c:v>
                </c:pt>
                <c:pt idx="1745">
                  <c:v>3.4254007031752999E-2</c:v>
                </c:pt>
                <c:pt idx="1746">
                  <c:v>3.4223977654214997E-2</c:v>
                </c:pt>
                <c:pt idx="1747">
                  <c:v>3.4232604430548999E-2</c:v>
                </c:pt>
                <c:pt idx="1748">
                  <c:v>3.4278507561087003E-2</c:v>
                </c:pt>
                <c:pt idx="1749">
                  <c:v>3.4286707629993002E-2</c:v>
                </c:pt>
                <c:pt idx="1750">
                  <c:v>3.4307845932845998E-2</c:v>
                </c:pt>
                <c:pt idx="1751">
                  <c:v>3.4308184737002999E-2</c:v>
                </c:pt>
                <c:pt idx="1752">
                  <c:v>3.4370669435399001E-2</c:v>
                </c:pt>
                <c:pt idx="1753">
                  <c:v>3.4390058349041998E-2</c:v>
                </c:pt>
                <c:pt idx="1754">
                  <c:v>3.436743325114E-2</c:v>
                </c:pt>
                <c:pt idx="1755">
                  <c:v>3.4442539543509003E-2</c:v>
                </c:pt>
                <c:pt idx="1756">
                  <c:v>3.4422263794112999E-2</c:v>
                </c:pt>
                <c:pt idx="1757">
                  <c:v>3.4407859988278E-2</c:v>
                </c:pt>
                <c:pt idx="1758">
                  <c:v>3.4461221159695E-2</c:v>
                </c:pt>
                <c:pt idx="1759">
                  <c:v>3.4456325138712003E-2</c:v>
                </c:pt>
                <c:pt idx="1760">
                  <c:v>3.4445262740418002E-2</c:v>
                </c:pt>
                <c:pt idx="1761">
                  <c:v>3.447387831208E-2</c:v>
                </c:pt>
                <c:pt idx="1762">
                  <c:v>3.4487840690417E-2</c:v>
                </c:pt>
                <c:pt idx="1763">
                  <c:v>3.4519589224752997E-2</c:v>
                </c:pt>
                <c:pt idx="1764">
                  <c:v>3.4513120115864E-2</c:v>
                </c:pt>
                <c:pt idx="1765">
                  <c:v>3.4560542637740999E-2</c:v>
                </c:pt>
                <c:pt idx="1766">
                  <c:v>3.4583132290411003E-2</c:v>
                </c:pt>
                <c:pt idx="1767">
                  <c:v>3.4560561066932997E-2</c:v>
                </c:pt>
                <c:pt idx="1768">
                  <c:v>3.4593332539468002E-2</c:v>
                </c:pt>
                <c:pt idx="1769">
                  <c:v>3.4589277192108997E-2</c:v>
                </c:pt>
                <c:pt idx="1770">
                  <c:v>3.4682755432894001E-2</c:v>
                </c:pt>
                <c:pt idx="1771">
                  <c:v>3.4730035388040002E-2</c:v>
                </c:pt>
                <c:pt idx="1772">
                  <c:v>3.4626032235488997E-2</c:v>
                </c:pt>
                <c:pt idx="1773">
                  <c:v>3.4635382817618E-2</c:v>
                </c:pt>
                <c:pt idx="1774">
                  <c:v>3.4617903454798003E-2</c:v>
                </c:pt>
                <c:pt idx="1775">
                  <c:v>3.4652087423537002E-2</c:v>
                </c:pt>
                <c:pt idx="1776">
                  <c:v>3.4647931108743001E-2</c:v>
                </c:pt>
                <c:pt idx="1777">
                  <c:v>3.4701561196319002E-2</c:v>
                </c:pt>
                <c:pt idx="1778">
                  <c:v>3.4645671561722997E-2</c:v>
                </c:pt>
                <c:pt idx="1779">
                  <c:v>3.4737530183823001E-2</c:v>
                </c:pt>
                <c:pt idx="1780">
                  <c:v>3.4726025979680997E-2</c:v>
                </c:pt>
                <c:pt idx="1781">
                  <c:v>3.4726732691828001E-2</c:v>
                </c:pt>
                <c:pt idx="1782">
                  <c:v>3.4709055474701003E-2</c:v>
                </c:pt>
                <c:pt idx="1783">
                  <c:v>3.4717114377094002E-2</c:v>
                </c:pt>
                <c:pt idx="1784">
                  <c:v>3.4742816671496E-2</c:v>
                </c:pt>
                <c:pt idx="1785">
                  <c:v>3.4727949639393997E-2</c:v>
                </c:pt>
                <c:pt idx="1786">
                  <c:v>3.4695145748425998E-2</c:v>
                </c:pt>
                <c:pt idx="1787">
                  <c:v>3.4777267949215998E-2</c:v>
                </c:pt>
                <c:pt idx="1788">
                  <c:v>3.4717771638599002E-2</c:v>
                </c:pt>
                <c:pt idx="1789">
                  <c:v>3.4751691638827999E-2</c:v>
                </c:pt>
                <c:pt idx="1790">
                  <c:v>3.4765459577707998E-2</c:v>
                </c:pt>
                <c:pt idx="1791">
                  <c:v>3.4815888240700997E-2</c:v>
                </c:pt>
                <c:pt idx="1792">
                  <c:v>3.5096565006016003E-2</c:v>
                </c:pt>
                <c:pt idx="1793">
                  <c:v>3.4925038842226003E-2</c:v>
                </c:pt>
                <c:pt idx="1794">
                  <c:v>3.4825273854140998E-2</c:v>
                </c:pt>
                <c:pt idx="1795">
                  <c:v>3.4853361236552E-2</c:v>
                </c:pt>
                <c:pt idx="1796">
                  <c:v>3.4839980905719999E-2</c:v>
                </c:pt>
                <c:pt idx="1797">
                  <c:v>3.4831177339786003E-2</c:v>
                </c:pt>
                <c:pt idx="1798">
                  <c:v>3.4799487498174998E-2</c:v>
                </c:pt>
                <c:pt idx="1799">
                  <c:v>3.4805477464234999E-2</c:v>
                </c:pt>
                <c:pt idx="1800">
                  <c:v>3.4842136946584001E-2</c:v>
                </c:pt>
                <c:pt idx="1801">
                  <c:v>3.4823295320772003E-2</c:v>
                </c:pt>
                <c:pt idx="1802">
                  <c:v>3.4810072752104002E-2</c:v>
                </c:pt>
                <c:pt idx="1803">
                  <c:v>3.4853238001233001E-2</c:v>
                </c:pt>
                <c:pt idx="1804">
                  <c:v>3.4828547077874E-2</c:v>
                </c:pt>
                <c:pt idx="1805">
                  <c:v>3.4863402210047002E-2</c:v>
                </c:pt>
                <c:pt idx="1806">
                  <c:v>3.4848163554366998E-2</c:v>
                </c:pt>
                <c:pt idx="1807">
                  <c:v>3.4830858675478998E-2</c:v>
                </c:pt>
                <c:pt idx="1808">
                  <c:v>3.4797699058091998E-2</c:v>
                </c:pt>
                <c:pt idx="1809">
                  <c:v>3.4845246849322997E-2</c:v>
                </c:pt>
                <c:pt idx="1810">
                  <c:v>3.4827574964665001E-2</c:v>
                </c:pt>
                <c:pt idx="1811">
                  <c:v>3.4804717692572998E-2</c:v>
                </c:pt>
                <c:pt idx="1812">
                  <c:v>3.4826442091596001E-2</c:v>
                </c:pt>
                <c:pt idx="1813">
                  <c:v>3.4819019702910001E-2</c:v>
                </c:pt>
                <c:pt idx="1814">
                  <c:v>3.4798512875567997E-2</c:v>
                </c:pt>
                <c:pt idx="1815">
                  <c:v>3.4781510547166002E-2</c:v>
                </c:pt>
                <c:pt idx="1816">
                  <c:v>3.4832452394766997E-2</c:v>
                </c:pt>
                <c:pt idx="1817">
                  <c:v>3.4837737773260997E-2</c:v>
                </c:pt>
                <c:pt idx="1818">
                  <c:v>3.4803235130513997E-2</c:v>
                </c:pt>
                <c:pt idx="1819">
                  <c:v>3.4846908516353997E-2</c:v>
                </c:pt>
                <c:pt idx="1820">
                  <c:v>3.4797347968884E-2</c:v>
                </c:pt>
                <c:pt idx="1821">
                  <c:v>3.4801218855944997E-2</c:v>
                </c:pt>
                <c:pt idx="1822">
                  <c:v>3.4801041254669998E-2</c:v>
                </c:pt>
                <c:pt idx="1823">
                  <c:v>3.4780996654364002E-2</c:v>
                </c:pt>
                <c:pt idx="1824">
                  <c:v>3.4763605210981999E-2</c:v>
                </c:pt>
                <c:pt idx="1825">
                  <c:v>3.4794290304288003E-2</c:v>
                </c:pt>
                <c:pt idx="1826">
                  <c:v>3.4764505622054999E-2</c:v>
                </c:pt>
                <c:pt idx="1827">
                  <c:v>3.4777761925295997E-2</c:v>
                </c:pt>
                <c:pt idx="1828">
                  <c:v>3.4764365170203003E-2</c:v>
                </c:pt>
                <c:pt idx="1829">
                  <c:v>3.4797012392017997E-2</c:v>
                </c:pt>
                <c:pt idx="1830">
                  <c:v>3.4802031570708998E-2</c:v>
                </c:pt>
                <c:pt idx="1831">
                  <c:v>3.4767405100864998E-2</c:v>
                </c:pt>
                <c:pt idx="1832">
                  <c:v>3.4808873716328001E-2</c:v>
                </c:pt>
                <c:pt idx="1833">
                  <c:v>3.4785098189281001E-2</c:v>
                </c:pt>
                <c:pt idx="1834">
                  <c:v>3.4725087009266999E-2</c:v>
                </c:pt>
                <c:pt idx="1835">
                  <c:v>3.4804895397327E-2</c:v>
                </c:pt>
                <c:pt idx="1836">
                  <c:v>3.4735056487585E-2</c:v>
                </c:pt>
                <c:pt idx="1837">
                  <c:v>3.4722418297962E-2</c:v>
                </c:pt>
                <c:pt idx="1838">
                  <c:v>3.4766678556076E-2</c:v>
                </c:pt>
                <c:pt idx="1839">
                  <c:v>3.4706138759954999E-2</c:v>
                </c:pt>
                <c:pt idx="1840">
                  <c:v>3.4698557907379003E-2</c:v>
                </c:pt>
                <c:pt idx="1841">
                  <c:v>3.4754074282116E-2</c:v>
                </c:pt>
                <c:pt idx="1842">
                  <c:v>3.4689840831561E-2</c:v>
                </c:pt>
                <c:pt idx="1843">
                  <c:v>3.4748138510622001E-2</c:v>
                </c:pt>
                <c:pt idx="1844">
                  <c:v>3.4733821091422999E-2</c:v>
                </c:pt>
                <c:pt idx="1845">
                  <c:v>3.4721572233442001E-2</c:v>
                </c:pt>
                <c:pt idx="1846">
                  <c:v>3.4682239913511E-2</c:v>
                </c:pt>
                <c:pt idx="1847">
                  <c:v>3.4688941025201002E-2</c:v>
                </c:pt>
                <c:pt idx="1848">
                  <c:v>3.4694666974247002E-2</c:v>
                </c:pt>
                <c:pt idx="1849">
                  <c:v>3.4648906336062997E-2</c:v>
                </c:pt>
                <c:pt idx="1850">
                  <c:v>3.4637504528898001E-2</c:v>
                </c:pt>
                <c:pt idx="1851">
                  <c:v>3.4691185153659002E-2</c:v>
                </c:pt>
                <c:pt idx="1852">
                  <c:v>3.4634479997395003E-2</c:v>
                </c:pt>
                <c:pt idx="1853">
                  <c:v>3.4633192337222E-2</c:v>
                </c:pt>
                <c:pt idx="1854">
                  <c:v>3.4613639708064997E-2</c:v>
                </c:pt>
                <c:pt idx="1855">
                  <c:v>3.4618201571800997E-2</c:v>
                </c:pt>
                <c:pt idx="1856">
                  <c:v>3.4626475140815002E-2</c:v>
                </c:pt>
                <c:pt idx="1857">
                  <c:v>3.4630502490068001E-2</c:v>
                </c:pt>
                <c:pt idx="1858">
                  <c:v>3.4606872466005002E-2</c:v>
                </c:pt>
                <c:pt idx="1859">
                  <c:v>3.4597928739255997E-2</c:v>
                </c:pt>
                <c:pt idx="1860">
                  <c:v>3.4553227483735002E-2</c:v>
                </c:pt>
                <c:pt idx="1861">
                  <c:v>3.4614754481784998E-2</c:v>
                </c:pt>
                <c:pt idx="1862">
                  <c:v>3.4524519691734999E-2</c:v>
                </c:pt>
                <c:pt idx="1863">
                  <c:v>3.4521177899376997E-2</c:v>
                </c:pt>
                <c:pt idx="1864">
                  <c:v>3.4549567143484998E-2</c:v>
                </c:pt>
                <c:pt idx="1865">
                  <c:v>3.4513647875023999E-2</c:v>
                </c:pt>
                <c:pt idx="1866">
                  <c:v>3.4502833150326997E-2</c:v>
                </c:pt>
                <c:pt idx="1867">
                  <c:v>3.4555982365013997E-2</c:v>
                </c:pt>
                <c:pt idx="1868">
                  <c:v>3.4528251426914999E-2</c:v>
                </c:pt>
                <c:pt idx="1869">
                  <c:v>3.4507905094263998E-2</c:v>
                </c:pt>
                <c:pt idx="1870">
                  <c:v>3.4536327959762997E-2</c:v>
                </c:pt>
                <c:pt idx="1871">
                  <c:v>3.4511900403434E-2</c:v>
                </c:pt>
                <c:pt idx="1872">
                  <c:v>3.4418232325051E-2</c:v>
                </c:pt>
                <c:pt idx="1873">
                  <c:v>3.4479674449863003E-2</c:v>
                </c:pt>
                <c:pt idx="1874">
                  <c:v>3.4429899229305998E-2</c:v>
                </c:pt>
                <c:pt idx="1875">
                  <c:v>3.4417493711871999E-2</c:v>
                </c:pt>
                <c:pt idx="1876">
                  <c:v>3.4437553598157998E-2</c:v>
                </c:pt>
                <c:pt idx="1877">
                  <c:v>3.4423801634046999E-2</c:v>
                </c:pt>
                <c:pt idx="1878">
                  <c:v>3.4409165964462002E-2</c:v>
                </c:pt>
                <c:pt idx="1879">
                  <c:v>3.4372084030312999E-2</c:v>
                </c:pt>
                <c:pt idx="1880">
                  <c:v>3.4404642165302E-2</c:v>
                </c:pt>
                <c:pt idx="1881">
                  <c:v>3.4413143381244002E-2</c:v>
                </c:pt>
                <c:pt idx="1882">
                  <c:v>3.4373108381663998E-2</c:v>
                </c:pt>
                <c:pt idx="1883">
                  <c:v>3.4406710509858003E-2</c:v>
                </c:pt>
                <c:pt idx="1884">
                  <c:v>3.4350466574930003E-2</c:v>
                </c:pt>
                <c:pt idx="1885">
                  <c:v>3.4324392055471997E-2</c:v>
                </c:pt>
                <c:pt idx="1886">
                  <c:v>3.4369167438449998E-2</c:v>
                </c:pt>
                <c:pt idx="1887">
                  <c:v>3.4319372187989999E-2</c:v>
                </c:pt>
                <c:pt idx="1888">
                  <c:v>3.4277128799455998E-2</c:v>
                </c:pt>
                <c:pt idx="1889">
                  <c:v>3.4300671107808003E-2</c:v>
                </c:pt>
                <c:pt idx="1890">
                  <c:v>3.4285225679115003E-2</c:v>
                </c:pt>
                <c:pt idx="1891">
                  <c:v>3.4250226971280003E-2</c:v>
                </c:pt>
                <c:pt idx="1892">
                  <c:v>3.4256588751708998E-2</c:v>
                </c:pt>
                <c:pt idx="1893">
                  <c:v>3.4266822247042E-2</c:v>
                </c:pt>
                <c:pt idx="1894">
                  <c:v>3.4247963304449999E-2</c:v>
                </c:pt>
                <c:pt idx="1895">
                  <c:v>3.4233964161508E-2</c:v>
                </c:pt>
                <c:pt idx="1896">
                  <c:v>3.4238702016106001E-2</c:v>
                </c:pt>
                <c:pt idx="1897">
                  <c:v>3.4180830139019999E-2</c:v>
                </c:pt>
                <c:pt idx="1898">
                  <c:v>3.4176128719182998E-2</c:v>
                </c:pt>
                <c:pt idx="1899">
                  <c:v>3.4217207194565002E-2</c:v>
                </c:pt>
                <c:pt idx="1900">
                  <c:v>3.4153238333399998E-2</c:v>
                </c:pt>
                <c:pt idx="1901">
                  <c:v>3.4118488017055998E-2</c:v>
                </c:pt>
                <c:pt idx="1902">
                  <c:v>3.4181696126729E-2</c:v>
                </c:pt>
                <c:pt idx="1903">
                  <c:v>3.4114014244146999E-2</c:v>
                </c:pt>
                <c:pt idx="1904">
                  <c:v>3.4118785645760999E-2</c:v>
                </c:pt>
                <c:pt idx="1905">
                  <c:v>3.4139766066800997E-2</c:v>
                </c:pt>
                <c:pt idx="1906">
                  <c:v>3.4100935050648998E-2</c:v>
                </c:pt>
                <c:pt idx="1907">
                  <c:v>3.4136568551832003E-2</c:v>
                </c:pt>
                <c:pt idx="1908">
                  <c:v>3.4097205132841001E-2</c:v>
                </c:pt>
                <c:pt idx="1909">
                  <c:v>3.4082125448750999E-2</c:v>
                </c:pt>
                <c:pt idx="1910">
                  <c:v>3.4072848573689002E-2</c:v>
                </c:pt>
                <c:pt idx="1911">
                  <c:v>3.4041683593790999E-2</c:v>
                </c:pt>
                <c:pt idx="1912">
                  <c:v>3.4044831079276E-2</c:v>
                </c:pt>
                <c:pt idx="1913">
                  <c:v>3.4016637451714002E-2</c:v>
                </c:pt>
                <c:pt idx="1914">
                  <c:v>3.3984434056846001E-2</c:v>
                </c:pt>
                <c:pt idx="1915">
                  <c:v>3.4030814098918998E-2</c:v>
                </c:pt>
                <c:pt idx="1916">
                  <c:v>3.3994527080924E-2</c:v>
                </c:pt>
                <c:pt idx="1917">
                  <c:v>3.3946925311789E-2</c:v>
                </c:pt>
                <c:pt idx="1918">
                  <c:v>3.4001631992093002E-2</c:v>
                </c:pt>
                <c:pt idx="1919">
                  <c:v>3.3965323731535997E-2</c:v>
                </c:pt>
                <c:pt idx="1920">
                  <c:v>3.3954579777654002E-2</c:v>
                </c:pt>
                <c:pt idx="1921">
                  <c:v>3.3961859389414997E-2</c:v>
                </c:pt>
                <c:pt idx="1922">
                  <c:v>3.3932429389096998E-2</c:v>
                </c:pt>
                <c:pt idx="1923">
                  <c:v>3.3905758428672002E-2</c:v>
                </c:pt>
                <c:pt idx="1924">
                  <c:v>3.3927268969515999E-2</c:v>
                </c:pt>
                <c:pt idx="1925">
                  <c:v>3.3894515014254001E-2</c:v>
                </c:pt>
                <c:pt idx="1926">
                  <c:v>3.3858032434686998E-2</c:v>
                </c:pt>
                <c:pt idx="1927">
                  <c:v>3.3845660040646999E-2</c:v>
                </c:pt>
                <c:pt idx="1928">
                  <c:v>3.3875850093965001E-2</c:v>
                </c:pt>
                <c:pt idx="1929">
                  <c:v>3.3836253766721003E-2</c:v>
                </c:pt>
                <c:pt idx="1930">
                  <c:v>3.3803077055684999E-2</c:v>
                </c:pt>
                <c:pt idx="1931">
                  <c:v>3.3822430938016998E-2</c:v>
                </c:pt>
                <c:pt idx="1932">
                  <c:v>3.3839951495692001E-2</c:v>
                </c:pt>
                <c:pt idx="1933">
                  <c:v>3.3823191705676998E-2</c:v>
                </c:pt>
                <c:pt idx="1934">
                  <c:v>3.3843752194015003E-2</c:v>
                </c:pt>
                <c:pt idx="1935">
                  <c:v>3.3782272599638001E-2</c:v>
                </c:pt>
                <c:pt idx="1936">
                  <c:v>3.3789432025515001E-2</c:v>
                </c:pt>
                <c:pt idx="1937">
                  <c:v>3.3769706923824999E-2</c:v>
                </c:pt>
                <c:pt idx="1938">
                  <c:v>3.3762106012242998E-2</c:v>
                </c:pt>
                <c:pt idx="1939">
                  <c:v>3.3722175925504E-2</c:v>
                </c:pt>
                <c:pt idx="1940">
                  <c:v>3.3728876018560998E-2</c:v>
                </c:pt>
                <c:pt idx="1941">
                  <c:v>3.3735080838799003E-2</c:v>
                </c:pt>
                <c:pt idx="1942">
                  <c:v>3.3701758841440999E-2</c:v>
                </c:pt>
                <c:pt idx="1943">
                  <c:v>3.3680868606704002E-2</c:v>
                </c:pt>
                <c:pt idx="1944">
                  <c:v>3.3715920267341999E-2</c:v>
                </c:pt>
                <c:pt idx="1945">
                  <c:v>3.3706319790022997E-2</c:v>
                </c:pt>
                <c:pt idx="1946">
                  <c:v>3.3673090397820002E-2</c:v>
                </c:pt>
                <c:pt idx="1947">
                  <c:v>3.3695500127376002E-2</c:v>
                </c:pt>
                <c:pt idx="1948">
                  <c:v>3.3643589823947002E-2</c:v>
                </c:pt>
                <c:pt idx="1949">
                  <c:v>3.3621863733666997E-2</c:v>
                </c:pt>
                <c:pt idx="1950">
                  <c:v>3.3656598340410002E-2</c:v>
                </c:pt>
                <c:pt idx="1951">
                  <c:v>3.3620398491620997E-2</c:v>
                </c:pt>
                <c:pt idx="1952">
                  <c:v>3.3590154968099001E-2</c:v>
                </c:pt>
                <c:pt idx="1953">
                  <c:v>3.3579405885474999E-2</c:v>
                </c:pt>
                <c:pt idx="1954">
                  <c:v>3.3582094549072003E-2</c:v>
                </c:pt>
                <c:pt idx="1955">
                  <c:v>3.3574952462609997E-2</c:v>
                </c:pt>
                <c:pt idx="1956">
                  <c:v>3.35902246265E-2</c:v>
                </c:pt>
                <c:pt idx="1957">
                  <c:v>3.3541280268561999E-2</c:v>
                </c:pt>
                <c:pt idx="1958">
                  <c:v>3.3582482270301001E-2</c:v>
                </c:pt>
                <c:pt idx="1959">
                  <c:v>3.3547872318497998E-2</c:v>
                </c:pt>
                <c:pt idx="1960">
                  <c:v>3.3503293292596999E-2</c:v>
                </c:pt>
              </c:numCache>
              <c:extLst xmlns:c15="http://schemas.microsoft.com/office/drawing/2012/chart"/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4E59-40F4-B8E4-4D55177440EE}"/>
            </c:ext>
          </c:extLst>
        </c:ser>
        <c:ser>
          <c:idx val="3"/>
          <c:order val="3"/>
          <c:tx>
            <c:v>500 mV/s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'CV CND-CNT'!$P$3:$P$1980</c:f>
              <c:numCache>
                <c:formatCode>General</c:formatCode>
                <c:ptCount val="1978"/>
                <c:pt idx="0">
                  <c:v>0.16616585850715601</c:v>
                </c:pt>
                <c:pt idx="1">
                  <c:v>0.16677343845367401</c:v>
                </c:pt>
                <c:pt idx="2">
                  <c:v>0.16776385903358501</c:v>
                </c:pt>
                <c:pt idx="3">
                  <c:v>0.16875007748603801</c:v>
                </c:pt>
                <c:pt idx="4">
                  <c:v>0.16975218057632399</c:v>
                </c:pt>
                <c:pt idx="5">
                  <c:v>0.17076276242732999</c:v>
                </c:pt>
                <c:pt idx="6">
                  <c:v>0.171794578433037</c:v>
                </c:pt>
                <c:pt idx="7">
                  <c:v>0.17278181016445199</c:v>
                </c:pt>
                <c:pt idx="8">
                  <c:v>0.17375209927558899</c:v>
                </c:pt>
                <c:pt idx="9">
                  <c:v>0.174783915281296</c:v>
                </c:pt>
                <c:pt idx="10">
                  <c:v>0.175796613097191</c:v>
                </c:pt>
                <c:pt idx="11">
                  <c:v>0.17675736546516399</c:v>
                </c:pt>
                <c:pt idx="12">
                  <c:v>0.17774672806263001</c:v>
                </c:pt>
                <c:pt idx="13">
                  <c:v>0.17876051366329199</c:v>
                </c:pt>
                <c:pt idx="14">
                  <c:v>0.17974565923214</c:v>
                </c:pt>
                <c:pt idx="15">
                  <c:v>0.18073293566703799</c:v>
                </c:pt>
                <c:pt idx="16">
                  <c:v>0.181768953800201</c:v>
                </c:pt>
                <c:pt idx="17">
                  <c:v>0.18276576697826399</c:v>
                </c:pt>
                <c:pt idx="18">
                  <c:v>0.183715894818306</c:v>
                </c:pt>
                <c:pt idx="19">
                  <c:v>0.18476465344428999</c:v>
                </c:pt>
                <c:pt idx="20">
                  <c:v>0.18578585982322701</c:v>
                </c:pt>
                <c:pt idx="21">
                  <c:v>0.18673813343048101</c:v>
                </c:pt>
                <c:pt idx="22">
                  <c:v>0.187765687704086</c:v>
                </c:pt>
                <c:pt idx="23">
                  <c:v>0.1887476593256</c:v>
                </c:pt>
                <c:pt idx="24">
                  <c:v>0.18979004025459301</c:v>
                </c:pt>
                <c:pt idx="25">
                  <c:v>0.19078578054904899</c:v>
                </c:pt>
                <c:pt idx="26">
                  <c:v>0.191725313663483</c:v>
                </c:pt>
                <c:pt idx="27">
                  <c:v>0.192769855260849</c:v>
                </c:pt>
                <c:pt idx="28">
                  <c:v>0.193778306245804</c:v>
                </c:pt>
                <c:pt idx="29">
                  <c:v>0.194770872592926</c:v>
                </c:pt>
                <c:pt idx="30">
                  <c:v>0.19577404856681799</c:v>
                </c:pt>
                <c:pt idx="31">
                  <c:v>0.19677828252315499</c:v>
                </c:pt>
                <c:pt idx="32">
                  <c:v>0.19773054122924799</c:v>
                </c:pt>
                <c:pt idx="33">
                  <c:v>0.19876977801322901</c:v>
                </c:pt>
                <c:pt idx="34">
                  <c:v>0.199786707758904</c:v>
                </c:pt>
                <c:pt idx="35">
                  <c:v>0.200727313756943</c:v>
                </c:pt>
                <c:pt idx="36">
                  <c:v>0.20177499949932101</c:v>
                </c:pt>
                <c:pt idx="37">
                  <c:v>0.20278666913509399</c:v>
                </c:pt>
                <c:pt idx="38">
                  <c:v>0.20371559262275701</c:v>
                </c:pt>
                <c:pt idx="39">
                  <c:v>0.20471981167793299</c:v>
                </c:pt>
                <c:pt idx="40">
                  <c:v>0.20578129589557601</c:v>
                </c:pt>
                <c:pt idx="41">
                  <c:v>0.20671553909778601</c:v>
                </c:pt>
                <c:pt idx="42">
                  <c:v>0.20775900781154599</c:v>
                </c:pt>
                <c:pt idx="43">
                  <c:v>0.208722949028015</c:v>
                </c:pt>
                <c:pt idx="44">
                  <c:v>0.20977489650249501</c:v>
                </c:pt>
                <c:pt idx="45">
                  <c:v>0.21077273786067999</c:v>
                </c:pt>
                <c:pt idx="46">
                  <c:v>0.211744099855423</c:v>
                </c:pt>
                <c:pt idx="47">
                  <c:v>0.21277165412902799</c:v>
                </c:pt>
                <c:pt idx="48">
                  <c:v>0.21368788182735399</c:v>
                </c:pt>
                <c:pt idx="49">
                  <c:v>0.21476420760154699</c:v>
                </c:pt>
                <c:pt idx="50">
                  <c:v>0.21578538417816201</c:v>
                </c:pt>
                <c:pt idx="51">
                  <c:v>0.21677160263061501</c:v>
                </c:pt>
                <c:pt idx="52">
                  <c:v>0.21779598295688599</c:v>
                </c:pt>
                <c:pt idx="53">
                  <c:v>0.218781098723412</c:v>
                </c:pt>
                <c:pt idx="54">
                  <c:v>0.21975247561931599</c:v>
                </c:pt>
                <c:pt idx="55">
                  <c:v>0.22076730430126201</c:v>
                </c:pt>
                <c:pt idx="56">
                  <c:v>0.22174184024334001</c:v>
                </c:pt>
                <c:pt idx="57">
                  <c:v>0.22277152538299599</c:v>
                </c:pt>
                <c:pt idx="58">
                  <c:v>0.22380012273788499</c:v>
                </c:pt>
                <c:pt idx="59">
                  <c:v>0.22477358579635601</c:v>
                </c:pt>
                <c:pt idx="60">
                  <c:v>0.22575977444648701</c:v>
                </c:pt>
                <c:pt idx="61">
                  <c:v>0.22675977647304499</c:v>
                </c:pt>
                <c:pt idx="62">
                  <c:v>0.22776614129543299</c:v>
                </c:pt>
                <c:pt idx="63">
                  <c:v>0.22881381213665</c:v>
                </c:pt>
                <c:pt idx="64">
                  <c:v>0.22976502776145899</c:v>
                </c:pt>
                <c:pt idx="65">
                  <c:v>0.23076395690441101</c:v>
                </c:pt>
                <c:pt idx="66">
                  <c:v>0.23173215985298201</c:v>
                </c:pt>
                <c:pt idx="67">
                  <c:v>0.232825443148613</c:v>
                </c:pt>
                <c:pt idx="68">
                  <c:v>0.233770295977592</c:v>
                </c:pt>
                <c:pt idx="69">
                  <c:v>0.23475752770900701</c:v>
                </c:pt>
                <c:pt idx="70">
                  <c:v>0.23572358489036599</c:v>
                </c:pt>
                <c:pt idx="71">
                  <c:v>0.23674689233303101</c:v>
                </c:pt>
                <c:pt idx="72">
                  <c:v>0.237763851881027</c:v>
                </c:pt>
                <c:pt idx="73">
                  <c:v>0.23872460424900099</c:v>
                </c:pt>
                <c:pt idx="74">
                  <c:v>0.23975957930087999</c:v>
                </c:pt>
                <c:pt idx="75">
                  <c:v>0.240787133574486</c:v>
                </c:pt>
                <c:pt idx="76">
                  <c:v>0.241775467991829</c:v>
                </c:pt>
                <c:pt idx="77">
                  <c:v>0.24275954067707101</c:v>
                </c:pt>
                <c:pt idx="78">
                  <c:v>0.24378921091556499</c:v>
                </c:pt>
                <c:pt idx="79">
                  <c:v>0.244766920804977</c:v>
                </c:pt>
                <c:pt idx="80">
                  <c:v>0.24579022824764299</c:v>
                </c:pt>
                <c:pt idx="81">
                  <c:v>0.24671705067157701</c:v>
                </c:pt>
                <c:pt idx="82">
                  <c:v>0.247774317860603</c:v>
                </c:pt>
                <c:pt idx="83">
                  <c:v>0.24875625967979401</c:v>
                </c:pt>
                <c:pt idx="84">
                  <c:v>0.24978064000606501</c:v>
                </c:pt>
                <c:pt idx="85">
                  <c:v>0.25073182582855202</c:v>
                </c:pt>
                <c:pt idx="86">
                  <c:v>0.25175300240516701</c:v>
                </c:pt>
                <c:pt idx="87">
                  <c:v>0.25278165936469998</c:v>
                </c:pt>
                <c:pt idx="88">
                  <c:v>0.25379434227943398</c:v>
                </c:pt>
                <c:pt idx="89">
                  <c:v>0.25475615262985202</c:v>
                </c:pt>
                <c:pt idx="90">
                  <c:v>0.25574025511741599</c:v>
                </c:pt>
                <c:pt idx="91">
                  <c:v>0.25675719976425199</c:v>
                </c:pt>
                <c:pt idx="92">
                  <c:v>0.25781551003456099</c:v>
                </c:pt>
                <c:pt idx="93">
                  <c:v>0.25883671641349798</c:v>
                </c:pt>
                <c:pt idx="94">
                  <c:v>0.25976991653442399</c:v>
                </c:pt>
                <c:pt idx="95">
                  <c:v>0.26073911786079401</c:v>
                </c:pt>
                <c:pt idx="96">
                  <c:v>0.26176771521568298</c:v>
                </c:pt>
                <c:pt idx="97">
                  <c:v>0.26272955536842302</c:v>
                </c:pt>
                <c:pt idx="98">
                  <c:v>0.26377087831497198</c:v>
                </c:pt>
                <c:pt idx="99">
                  <c:v>0.264749646186829</c:v>
                </c:pt>
                <c:pt idx="100">
                  <c:v>0.26575386524200401</c:v>
                </c:pt>
                <c:pt idx="101">
                  <c:v>0.26678675413131703</c:v>
                </c:pt>
                <c:pt idx="102">
                  <c:v>0.267779290676117</c:v>
                </c:pt>
                <c:pt idx="103">
                  <c:v>0.26878669857978799</c:v>
                </c:pt>
                <c:pt idx="104">
                  <c:v>0.26976549625396701</c:v>
                </c:pt>
                <c:pt idx="105">
                  <c:v>0.27079197764396701</c:v>
                </c:pt>
                <c:pt idx="106">
                  <c:v>0.271781355142593</c:v>
                </c:pt>
                <c:pt idx="107">
                  <c:v>0.272781312465668</c:v>
                </c:pt>
                <c:pt idx="108">
                  <c:v>0.273735731840134</c:v>
                </c:pt>
                <c:pt idx="109">
                  <c:v>0.2747802734375</c:v>
                </c:pt>
                <c:pt idx="110">
                  <c:v>0.27576115727424599</c:v>
                </c:pt>
                <c:pt idx="111">
                  <c:v>0.27675583958625799</c:v>
                </c:pt>
                <c:pt idx="112">
                  <c:v>0.27778023481369002</c:v>
                </c:pt>
                <c:pt idx="113">
                  <c:v>0.27877065539360002</c:v>
                </c:pt>
                <c:pt idx="114">
                  <c:v>0.27974519133567799</c:v>
                </c:pt>
                <c:pt idx="115">
                  <c:v>0.28074622154235801</c:v>
                </c:pt>
                <c:pt idx="116">
                  <c:v>0.28176215291023299</c:v>
                </c:pt>
                <c:pt idx="117">
                  <c:v>0.282789647579193</c:v>
                </c:pt>
                <c:pt idx="118">
                  <c:v>0.28375995159149198</c:v>
                </c:pt>
                <c:pt idx="119">
                  <c:v>0.28476309776306202</c:v>
                </c:pt>
                <c:pt idx="120">
                  <c:v>0.28581294417381298</c:v>
                </c:pt>
                <c:pt idx="121">
                  <c:v>0.28671005368232699</c:v>
                </c:pt>
                <c:pt idx="122">
                  <c:v>0.287764132022858</c:v>
                </c:pt>
                <c:pt idx="123">
                  <c:v>0.28876623511314398</c:v>
                </c:pt>
                <c:pt idx="124">
                  <c:v>0.28974822163581798</c:v>
                </c:pt>
                <c:pt idx="125">
                  <c:v>0.29077470302581798</c:v>
                </c:pt>
                <c:pt idx="126">
                  <c:v>0.29177790880203203</c:v>
                </c:pt>
                <c:pt idx="127">
                  <c:v>0.29275557398796098</c:v>
                </c:pt>
                <c:pt idx="128">
                  <c:v>0.29378208518028298</c:v>
                </c:pt>
                <c:pt idx="129">
                  <c:v>0.29475876688957198</c:v>
                </c:pt>
                <c:pt idx="130">
                  <c:v>0.295800060033798</c:v>
                </c:pt>
                <c:pt idx="131">
                  <c:v>0.29674810171127303</c:v>
                </c:pt>
                <c:pt idx="132">
                  <c:v>0.29775974154472401</c:v>
                </c:pt>
                <c:pt idx="133">
                  <c:v>0.29874277114868197</c:v>
                </c:pt>
                <c:pt idx="134">
                  <c:v>0.29972684383392301</c:v>
                </c:pt>
                <c:pt idx="135">
                  <c:v>0.30075013637542702</c:v>
                </c:pt>
                <c:pt idx="136">
                  <c:v>0.30173209309577897</c:v>
                </c:pt>
                <c:pt idx="137">
                  <c:v>0.30272787809371898</c:v>
                </c:pt>
                <c:pt idx="138">
                  <c:v>0.30371722579002403</c:v>
                </c:pt>
                <c:pt idx="139">
                  <c:v>0.30479887127876298</c:v>
                </c:pt>
                <c:pt idx="140">
                  <c:v>0.30575853586196899</c:v>
                </c:pt>
                <c:pt idx="141">
                  <c:v>0.30676916241645802</c:v>
                </c:pt>
                <c:pt idx="142">
                  <c:v>0.3077532351017</c:v>
                </c:pt>
                <c:pt idx="143">
                  <c:v>0.30878186225891102</c:v>
                </c:pt>
                <c:pt idx="144">
                  <c:v>0.30977118015289301</c:v>
                </c:pt>
                <c:pt idx="145">
                  <c:v>0.31076800823211698</c:v>
                </c:pt>
                <c:pt idx="146">
                  <c:v>0.31174999475479098</c:v>
                </c:pt>
                <c:pt idx="147">
                  <c:v>0.312741488218307</c:v>
                </c:pt>
                <c:pt idx="148">
                  <c:v>0.31371280550956698</c:v>
                </c:pt>
                <c:pt idx="149">
                  <c:v>0.31474676728248602</c:v>
                </c:pt>
                <c:pt idx="150">
                  <c:v>0.31578597426414501</c:v>
                </c:pt>
                <c:pt idx="151">
                  <c:v>0.31672552227973899</c:v>
                </c:pt>
                <c:pt idx="152">
                  <c:v>0.31771805882453902</c:v>
                </c:pt>
                <c:pt idx="153">
                  <c:v>0.31875830888748202</c:v>
                </c:pt>
                <c:pt idx="154">
                  <c:v>0.31974878907203702</c:v>
                </c:pt>
                <c:pt idx="155">
                  <c:v>0.320737093687057</c:v>
                </c:pt>
                <c:pt idx="156">
                  <c:v>0.32175195217132602</c:v>
                </c:pt>
                <c:pt idx="157">
                  <c:v>0.32274875044822698</c:v>
                </c:pt>
                <c:pt idx="158">
                  <c:v>0.32374447584152199</c:v>
                </c:pt>
                <c:pt idx="159">
                  <c:v>0.32474023103714</c:v>
                </c:pt>
                <c:pt idx="160">
                  <c:v>0.32577201724052401</c:v>
                </c:pt>
                <c:pt idx="161">
                  <c:v>0.32669883966445901</c:v>
                </c:pt>
                <c:pt idx="162">
                  <c:v>0.32776349782943698</c:v>
                </c:pt>
                <c:pt idx="163">
                  <c:v>0.32873383164405801</c:v>
                </c:pt>
                <c:pt idx="164">
                  <c:v>0.32975605130195601</c:v>
                </c:pt>
                <c:pt idx="165">
                  <c:v>0.33075392246246299</c:v>
                </c:pt>
                <c:pt idx="166">
                  <c:v>0.33172422647476202</c:v>
                </c:pt>
                <c:pt idx="167">
                  <c:v>0.33272314071655301</c:v>
                </c:pt>
                <c:pt idx="168">
                  <c:v>0.33375918865203902</c:v>
                </c:pt>
                <c:pt idx="169">
                  <c:v>0.33474007248878501</c:v>
                </c:pt>
                <c:pt idx="170">
                  <c:v>0.33577081561088601</c:v>
                </c:pt>
                <c:pt idx="171">
                  <c:v>0.33676549792289701</c:v>
                </c:pt>
                <c:pt idx="172">
                  <c:v>0.33776444196701</c:v>
                </c:pt>
                <c:pt idx="173">
                  <c:v>0.33874002099037198</c:v>
                </c:pt>
                <c:pt idx="174">
                  <c:v>0.33973467350006098</c:v>
                </c:pt>
                <c:pt idx="175">
                  <c:v>0.34074214100837702</c:v>
                </c:pt>
                <c:pt idx="176">
                  <c:v>0.34173893928527799</c:v>
                </c:pt>
                <c:pt idx="177">
                  <c:v>0.34275901317596402</c:v>
                </c:pt>
                <c:pt idx="178">
                  <c:v>0.34371447563171398</c:v>
                </c:pt>
                <c:pt idx="179">
                  <c:v>0.34476754069328303</c:v>
                </c:pt>
                <c:pt idx="180">
                  <c:v>0.34574308991432201</c:v>
                </c:pt>
                <c:pt idx="181">
                  <c:v>0.346782296895981</c:v>
                </c:pt>
                <c:pt idx="182">
                  <c:v>0.34776324033737199</c:v>
                </c:pt>
                <c:pt idx="183">
                  <c:v>0.348763197660446</c:v>
                </c:pt>
                <c:pt idx="184">
                  <c:v>0.34974616765976002</c:v>
                </c:pt>
                <c:pt idx="185">
                  <c:v>0.350762099027634</c:v>
                </c:pt>
                <c:pt idx="186">
                  <c:v>0.35173770785331698</c:v>
                </c:pt>
                <c:pt idx="187">
                  <c:v>0.352742999792099</c:v>
                </c:pt>
                <c:pt idx="188">
                  <c:v>0.353747218847275</c:v>
                </c:pt>
                <c:pt idx="189">
                  <c:v>0.35475885868072499</c:v>
                </c:pt>
                <c:pt idx="190">
                  <c:v>0.35575249791145303</c:v>
                </c:pt>
                <c:pt idx="191">
                  <c:v>0.35671642422676098</c:v>
                </c:pt>
                <c:pt idx="192">
                  <c:v>0.35776942968368503</c:v>
                </c:pt>
                <c:pt idx="193">
                  <c:v>0.35872697830200201</c:v>
                </c:pt>
                <c:pt idx="194">
                  <c:v>0.35971322655677801</c:v>
                </c:pt>
                <c:pt idx="195">
                  <c:v>0.36073333024978599</c:v>
                </c:pt>
                <c:pt idx="196">
                  <c:v>0.36172798275947599</c:v>
                </c:pt>
                <c:pt idx="197">
                  <c:v>0.36277890205383301</c:v>
                </c:pt>
                <c:pt idx="198">
                  <c:v>0.36377146840095498</c:v>
                </c:pt>
                <c:pt idx="199">
                  <c:v>0.36479789018630998</c:v>
                </c:pt>
                <c:pt idx="200">
                  <c:v>0.36573639512062101</c:v>
                </c:pt>
                <c:pt idx="201">
                  <c:v>0.36670985817909202</c:v>
                </c:pt>
                <c:pt idx="202">
                  <c:v>0.367757558822632</c:v>
                </c:pt>
                <c:pt idx="203">
                  <c:v>0.36873531341552701</c:v>
                </c:pt>
                <c:pt idx="204">
                  <c:v>0.36976709961891202</c:v>
                </c:pt>
                <c:pt idx="205">
                  <c:v>0.37073740363120999</c:v>
                </c:pt>
                <c:pt idx="206">
                  <c:v>0.37176069617271401</c:v>
                </c:pt>
                <c:pt idx="207">
                  <c:v>0.37273311614990201</c:v>
                </c:pt>
                <c:pt idx="208">
                  <c:v>0.37377977371215798</c:v>
                </c:pt>
                <c:pt idx="209">
                  <c:v>0.37477552890777599</c:v>
                </c:pt>
                <c:pt idx="210">
                  <c:v>0.37571507692336997</c:v>
                </c:pt>
                <c:pt idx="211">
                  <c:v>0.37676808238029502</c:v>
                </c:pt>
                <c:pt idx="212">
                  <c:v>0.37774157524108898</c:v>
                </c:pt>
                <c:pt idx="213">
                  <c:v>0.37870019674301098</c:v>
                </c:pt>
                <c:pt idx="214">
                  <c:v>0.379751056432724</c:v>
                </c:pt>
                <c:pt idx="215">
                  <c:v>0.38075634837150601</c:v>
                </c:pt>
                <c:pt idx="216">
                  <c:v>0.381731957197189</c:v>
                </c:pt>
                <c:pt idx="217">
                  <c:v>0.38276585936546298</c:v>
                </c:pt>
                <c:pt idx="218">
                  <c:v>0.38375949859619102</c:v>
                </c:pt>
                <c:pt idx="219">
                  <c:v>0.38476687669754001</c:v>
                </c:pt>
                <c:pt idx="220">
                  <c:v>0.385733991861343</c:v>
                </c:pt>
                <c:pt idx="221">
                  <c:v>0.38676685094833402</c:v>
                </c:pt>
                <c:pt idx="222">
                  <c:v>0.38775202631950401</c:v>
                </c:pt>
                <c:pt idx="223">
                  <c:v>0.38873609900474498</c:v>
                </c:pt>
                <c:pt idx="224">
                  <c:v>0.38976678252220198</c:v>
                </c:pt>
                <c:pt idx="225">
                  <c:v>0.39075091481208801</c:v>
                </c:pt>
                <c:pt idx="226">
                  <c:v>0.39173707365989702</c:v>
                </c:pt>
                <c:pt idx="227">
                  <c:v>0.39273813366889998</c:v>
                </c:pt>
                <c:pt idx="228">
                  <c:v>0.39372327923774703</c:v>
                </c:pt>
                <c:pt idx="229">
                  <c:v>0.39477524161338801</c:v>
                </c:pt>
                <c:pt idx="230">
                  <c:v>0.39572960138320901</c:v>
                </c:pt>
                <c:pt idx="231">
                  <c:v>0.39674338698387102</c:v>
                </c:pt>
                <c:pt idx="232">
                  <c:v>0.39773806929588301</c:v>
                </c:pt>
                <c:pt idx="233">
                  <c:v>0.39878258109092701</c:v>
                </c:pt>
                <c:pt idx="234">
                  <c:v>0.399731636047363</c:v>
                </c:pt>
                <c:pt idx="235">
                  <c:v>0.40072953701019298</c:v>
                </c:pt>
                <c:pt idx="236">
                  <c:v>0.40175071358680697</c:v>
                </c:pt>
                <c:pt idx="237">
                  <c:v>0.40279841423034701</c:v>
                </c:pt>
                <c:pt idx="238">
                  <c:v>0.40373054146766701</c:v>
                </c:pt>
                <c:pt idx="239">
                  <c:v>0.404760241508484</c:v>
                </c:pt>
                <c:pt idx="240">
                  <c:v>0.40580260753631597</c:v>
                </c:pt>
                <c:pt idx="241">
                  <c:v>0.40678033232688898</c:v>
                </c:pt>
                <c:pt idx="242">
                  <c:v>0.40772196650505099</c:v>
                </c:pt>
                <c:pt idx="243">
                  <c:v>0.40874847769737199</c:v>
                </c:pt>
                <c:pt idx="244">
                  <c:v>0.40975692868232699</c:v>
                </c:pt>
                <c:pt idx="245">
                  <c:v>0.41074630618095398</c:v>
                </c:pt>
                <c:pt idx="246">
                  <c:v>0.41179507970809898</c:v>
                </c:pt>
                <c:pt idx="247">
                  <c:v>0.41275477409362799</c:v>
                </c:pt>
                <c:pt idx="248">
                  <c:v>0.41376748681068398</c:v>
                </c:pt>
                <c:pt idx="249">
                  <c:v>0.41475901007652299</c:v>
                </c:pt>
                <c:pt idx="250">
                  <c:v>0.415745198726654</c:v>
                </c:pt>
                <c:pt idx="251">
                  <c:v>0.41676214337348899</c:v>
                </c:pt>
                <c:pt idx="252">
                  <c:v>0.41773140430450401</c:v>
                </c:pt>
                <c:pt idx="253">
                  <c:v>0.41877165436744701</c:v>
                </c:pt>
                <c:pt idx="254">
                  <c:v>0.41973242163658098</c:v>
                </c:pt>
                <c:pt idx="255">
                  <c:v>0.42074614763259899</c:v>
                </c:pt>
                <c:pt idx="256">
                  <c:v>0.42177158594131497</c:v>
                </c:pt>
                <c:pt idx="257">
                  <c:v>0.42274400591850297</c:v>
                </c:pt>
                <c:pt idx="258">
                  <c:v>0.42378327250480702</c:v>
                </c:pt>
                <c:pt idx="259">
                  <c:v>0.42480975389480602</c:v>
                </c:pt>
                <c:pt idx="260">
                  <c:v>0.42580547928810097</c:v>
                </c:pt>
                <c:pt idx="261">
                  <c:v>0.42673441767692599</c:v>
                </c:pt>
                <c:pt idx="262">
                  <c:v>0.42771744728088401</c:v>
                </c:pt>
                <c:pt idx="263">
                  <c:v>0.428760945796967</c:v>
                </c:pt>
                <c:pt idx="264">
                  <c:v>0.42973014712333701</c:v>
                </c:pt>
                <c:pt idx="265">
                  <c:v>0.430764019489288</c:v>
                </c:pt>
                <c:pt idx="266">
                  <c:v>0.431795865297318</c:v>
                </c:pt>
                <c:pt idx="267">
                  <c:v>0.43275979161262501</c:v>
                </c:pt>
                <c:pt idx="268">
                  <c:v>0.43376931548118602</c:v>
                </c:pt>
                <c:pt idx="269">
                  <c:v>0.43475121259689298</c:v>
                </c:pt>
                <c:pt idx="270">
                  <c:v>0.43575969338417098</c:v>
                </c:pt>
                <c:pt idx="271">
                  <c:v>0.43677142262458801</c:v>
                </c:pt>
                <c:pt idx="272">
                  <c:v>0.43775334954261802</c:v>
                </c:pt>
                <c:pt idx="273">
                  <c:v>0.43875652551651001</c:v>
                </c:pt>
                <c:pt idx="274">
                  <c:v>0.43975648283958402</c:v>
                </c:pt>
                <c:pt idx="275">
                  <c:v>0.44074904918670699</c:v>
                </c:pt>
                <c:pt idx="276">
                  <c:v>0.44168332219123801</c:v>
                </c:pt>
                <c:pt idx="277">
                  <c:v>0.442789345979691</c:v>
                </c:pt>
                <c:pt idx="278">
                  <c:v>0.443775504827499</c:v>
                </c:pt>
                <c:pt idx="279">
                  <c:v>0.44473838806152299</c:v>
                </c:pt>
                <c:pt idx="280">
                  <c:v>0.44574150443077099</c:v>
                </c:pt>
                <c:pt idx="281">
                  <c:v>0.446746855974197</c:v>
                </c:pt>
                <c:pt idx="282">
                  <c:v>0.447751015424728</c:v>
                </c:pt>
                <c:pt idx="283">
                  <c:v>0.44877865910530101</c:v>
                </c:pt>
                <c:pt idx="284">
                  <c:v>0.449731916189194</c:v>
                </c:pt>
                <c:pt idx="285">
                  <c:v>0.45073834061622597</c:v>
                </c:pt>
                <c:pt idx="286">
                  <c:v>0.45177754759788502</c:v>
                </c:pt>
                <c:pt idx="287">
                  <c:v>0.45273402333259599</c:v>
                </c:pt>
                <c:pt idx="288">
                  <c:v>0.45375946164131198</c:v>
                </c:pt>
                <c:pt idx="289">
                  <c:v>0.45475518703460699</c:v>
                </c:pt>
                <c:pt idx="290">
                  <c:v>0.45579335093498202</c:v>
                </c:pt>
                <c:pt idx="291">
                  <c:v>0.45676892995834401</c:v>
                </c:pt>
                <c:pt idx="292">
                  <c:v>0.45771592855453502</c:v>
                </c:pt>
                <c:pt idx="293">
                  <c:v>0.45876362919807401</c:v>
                </c:pt>
                <c:pt idx="294">
                  <c:v>0.45973500609397899</c:v>
                </c:pt>
                <c:pt idx="295">
                  <c:v>0.46077314019203203</c:v>
                </c:pt>
                <c:pt idx="296">
                  <c:v>0.46177312731742898</c:v>
                </c:pt>
                <c:pt idx="297">
                  <c:v>0.46277946233749401</c:v>
                </c:pt>
                <c:pt idx="298">
                  <c:v>0.46379855275154103</c:v>
                </c:pt>
                <c:pt idx="299">
                  <c:v>0.46477097272872903</c:v>
                </c:pt>
                <c:pt idx="300">
                  <c:v>0.465777277946472</c:v>
                </c:pt>
                <c:pt idx="301">
                  <c:v>0.46680060029029802</c:v>
                </c:pt>
                <c:pt idx="302">
                  <c:v>0.46775713562965399</c:v>
                </c:pt>
                <c:pt idx="303">
                  <c:v>0.46881017088890098</c:v>
                </c:pt>
                <c:pt idx="304">
                  <c:v>0.46975916624069203</c:v>
                </c:pt>
                <c:pt idx="305">
                  <c:v>0.47074648737907399</c:v>
                </c:pt>
                <c:pt idx="306">
                  <c:v>0.471810072660446</c:v>
                </c:pt>
                <c:pt idx="307">
                  <c:v>0.47273898124694802</c:v>
                </c:pt>
                <c:pt idx="308">
                  <c:v>0.47374007105827298</c:v>
                </c:pt>
                <c:pt idx="309">
                  <c:v>0.47481215000152599</c:v>
                </c:pt>
                <c:pt idx="310">
                  <c:v>0.47572094202041598</c:v>
                </c:pt>
                <c:pt idx="311">
                  <c:v>0.476794123649597</c:v>
                </c:pt>
                <c:pt idx="312">
                  <c:v>0.47775804996490501</c:v>
                </c:pt>
                <c:pt idx="313">
                  <c:v>0.47877180576324502</c:v>
                </c:pt>
                <c:pt idx="314">
                  <c:v>0.47975799441337602</c:v>
                </c:pt>
                <c:pt idx="315">
                  <c:v>0.48076540231704701</c:v>
                </c:pt>
                <c:pt idx="316">
                  <c:v>0.48177388310432401</c:v>
                </c:pt>
                <c:pt idx="317">
                  <c:v>0.48280775547027599</c:v>
                </c:pt>
                <c:pt idx="318">
                  <c:v>0.48374629020690901</c:v>
                </c:pt>
                <c:pt idx="319">
                  <c:v>0.48472821712493902</c:v>
                </c:pt>
                <c:pt idx="320">
                  <c:v>0.48574095964431802</c:v>
                </c:pt>
                <c:pt idx="321">
                  <c:v>0.48677060008049</c:v>
                </c:pt>
                <c:pt idx="322">
                  <c:v>0.48777058720588701</c:v>
                </c:pt>
                <c:pt idx="323">
                  <c:v>0.48876419663429299</c:v>
                </c:pt>
                <c:pt idx="324">
                  <c:v>0.48973238468170199</c:v>
                </c:pt>
                <c:pt idx="325">
                  <c:v>0.49075356125831598</c:v>
                </c:pt>
                <c:pt idx="326">
                  <c:v>0.49178010225295998</c:v>
                </c:pt>
                <c:pt idx="327">
                  <c:v>0.492731243371964</c:v>
                </c:pt>
                <c:pt idx="328">
                  <c:v>0.49383309483528098</c:v>
                </c:pt>
                <c:pt idx="329">
                  <c:v>0.49475881457328802</c:v>
                </c:pt>
                <c:pt idx="330">
                  <c:v>0.495792746543884</c:v>
                </c:pt>
                <c:pt idx="331">
                  <c:v>0.49678635597228998</c:v>
                </c:pt>
                <c:pt idx="332">
                  <c:v>0.49777576327323902</c:v>
                </c:pt>
                <c:pt idx="333">
                  <c:v>0.49875879287719699</c:v>
                </c:pt>
                <c:pt idx="334">
                  <c:v>0.49978840351104697</c:v>
                </c:pt>
                <c:pt idx="335">
                  <c:v>0.50078952312469505</c:v>
                </c:pt>
                <c:pt idx="336">
                  <c:v>0.50181591510772705</c:v>
                </c:pt>
                <c:pt idx="337">
                  <c:v>0.50284248590469405</c:v>
                </c:pt>
                <c:pt idx="338">
                  <c:v>0.503770351409912</c:v>
                </c:pt>
                <c:pt idx="339">
                  <c:v>0.50477564334869396</c:v>
                </c:pt>
                <c:pt idx="340">
                  <c:v>0.50574165582656905</c:v>
                </c:pt>
                <c:pt idx="341">
                  <c:v>0.506791532039642</c:v>
                </c:pt>
                <c:pt idx="342">
                  <c:v>0.50775963068008401</c:v>
                </c:pt>
                <c:pt idx="343">
                  <c:v>0.50876599550247203</c:v>
                </c:pt>
                <c:pt idx="344">
                  <c:v>0.50978618860244795</c:v>
                </c:pt>
                <c:pt idx="345">
                  <c:v>0.510797798633575</c:v>
                </c:pt>
                <c:pt idx="346">
                  <c:v>0.51176178455352805</c:v>
                </c:pt>
                <c:pt idx="347">
                  <c:v>0.51278293132782005</c:v>
                </c:pt>
                <c:pt idx="348">
                  <c:v>0.51375532150268599</c:v>
                </c:pt>
                <c:pt idx="349">
                  <c:v>0.51480197906494096</c:v>
                </c:pt>
                <c:pt idx="350">
                  <c:v>0.515799880027771</c:v>
                </c:pt>
                <c:pt idx="351">
                  <c:v>0.516767978668213</c:v>
                </c:pt>
                <c:pt idx="352">
                  <c:v>0.51774573326110795</c:v>
                </c:pt>
                <c:pt idx="353">
                  <c:v>0.51877230405807495</c:v>
                </c:pt>
                <c:pt idx="354">
                  <c:v>0.51972347497940097</c:v>
                </c:pt>
                <c:pt idx="355">
                  <c:v>0.520779609680176</c:v>
                </c:pt>
                <c:pt idx="356">
                  <c:v>0.52176260948181197</c:v>
                </c:pt>
                <c:pt idx="357">
                  <c:v>0.52274781465530396</c:v>
                </c:pt>
                <c:pt idx="358">
                  <c:v>0.52377110719680797</c:v>
                </c:pt>
                <c:pt idx="359">
                  <c:v>0.52475726604461703</c:v>
                </c:pt>
                <c:pt idx="360">
                  <c:v>0.52578693628311202</c:v>
                </c:pt>
                <c:pt idx="361">
                  <c:v>0.52670210599899303</c:v>
                </c:pt>
                <c:pt idx="362">
                  <c:v>0.52773600816726696</c:v>
                </c:pt>
                <c:pt idx="363">
                  <c:v>0.52875828742981001</c:v>
                </c:pt>
                <c:pt idx="364">
                  <c:v>0.52973067760467496</c:v>
                </c:pt>
                <c:pt idx="365">
                  <c:v>0.53075724840164196</c:v>
                </c:pt>
                <c:pt idx="366">
                  <c:v>0.53175193071365401</c:v>
                </c:pt>
                <c:pt idx="367">
                  <c:v>0.53273808956146196</c:v>
                </c:pt>
                <c:pt idx="368">
                  <c:v>0.53374445438384999</c:v>
                </c:pt>
                <c:pt idx="369">
                  <c:v>0.53475600481033303</c:v>
                </c:pt>
                <c:pt idx="370">
                  <c:v>0.53577095270156905</c:v>
                </c:pt>
                <c:pt idx="371">
                  <c:v>0.536784648895264</c:v>
                </c:pt>
                <c:pt idx="372">
                  <c:v>0.53777623176574696</c:v>
                </c:pt>
                <c:pt idx="373">
                  <c:v>0.53880691528320301</c:v>
                </c:pt>
                <c:pt idx="374">
                  <c:v>0.53979414701461803</c:v>
                </c:pt>
                <c:pt idx="375">
                  <c:v>0.54075920581817605</c:v>
                </c:pt>
                <c:pt idx="376">
                  <c:v>0.54179096221923795</c:v>
                </c:pt>
                <c:pt idx="377">
                  <c:v>0.54277288913726796</c:v>
                </c:pt>
                <c:pt idx="378">
                  <c:v>0.54376125335693404</c:v>
                </c:pt>
                <c:pt idx="379">
                  <c:v>0.54477709531784102</c:v>
                </c:pt>
                <c:pt idx="380">
                  <c:v>0.54574853181839</c:v>
                </c:pt>
                <c:pt idx="381">
                  <c:v>0.54675483703613303</c:v>
                </c:pt>
                <c:pt idx="382">
                  <c:v>0.54773151874542203</c:v>
                </c:pt>
                <c:pt idx="383">
                  <c:v>0.54878032207489003</c:v>
                </c:pt>
                <c:pt idx="384">
                  <c:v>0.54980880022048995</c:v>
                </c:pt>
                <c:pt idx="385">
                  <c:v>0.550767481327057</c:v>
                </c:pt>
                <c:pt idx="386">
                  <c:v>0.55178654193878196</c:v>
                </c:pt>
                <c:pt idx="387">
                  <c:v>0.55273675918579102</c:v>
                </c:pt>
                <c:pt idx="388">
                  <c:v>0.55379295349121105</c:v>
                </c:pt>
                <c:pt idx="389">
                  <c:v>0.55476635694503795</c:v>
                </c:pt>
                <c:pt idx="390">
                  <c:v>0.55577272176742598</c:v>
                </c:pt>
                <c:pt idx="391">
                  <c:v>0.55678540468215898</c:v>
                </c:pt>
                <c:pt idx="392">
                  <c:v>0.55776947736740101</c:v>
                </c:pt>
                <c:pt idx="393">
                  <c:v>0.55873870849609397</c:v>
                </c:pt>
                <c:pt idx="394">
                  <c:v>0.55976945161819502</c:v>
                </c:pt>
                <c:pt idx="395">
                  <c:v>0.56075882911682096</c:v>
                </c:pt>
                <c:pt idx="396">
                  <c:v>0.56178003549575795</c:v>
                </c:pt>
                <c:pt idx="397">
                  <c:v>0.56274080276489302</c:v>
                </c:pt>
                <c:pt idx="398">
                  <c:v>0.56372165679931596</c:v>
                </c:pt>
                <c:pt idx="399">
                  <c:v>0.56479066610336304</c:v>
                </c:pt>
                <c:pt idx="400">
                  <c:v>0.56577789783477805</c:v>
                </c:pt>
                <c:pt idx="401">
                  <c:v>0.56678527593612704</c:v>
                </c:pt>
                <c:pt idx="402">
                  <c:v>0.56778103113174405</c:v>
                </c:pt>
                <c:pt idx="403">
                  <c:v>0.56874281167983998</c:v>
                </c:pt>
                <c:pt idx="404">
                  <c:v>0.56976515054702803</c:v>
                </c:pt>
                <c:pt idx="405">
                  <c:v>0.57072263956069902</c:v>
                </c:pt>
                <c:pt idx="406">
                  <c:v>0.57172793149948098</c:v>
                </c:pt>
                <c:pt idx="407">
                  <c:v>0.57275760173797596</c:v>
                </c:pt>
                <c:pt idx="408">
                  <c:v>0.57378625869750999</c:v>
                </c:pt>
                <c:pt idx="409">
                  <c:v>0.57474911212921098</c:v>
                </c:pt>
                <c:pt idx="410">
                  <c:v>0.575750172138214</c:v>
                </c:pt>
                <c:pt idx="411">
                  <c:v>0.57672357559204102</c:v>
                </c:pt>
                <c:pt idx="412">
                  <c:v>0.57774162292480502</c:v>
                </c:pt>
                <c:pt idx="413">
                  <c:v>0.57878506183624301</c:v>
                </c:pt>
                <c:pt idx="414">
                  <c:v>0.57980835437774703</c:v>
                </c:pt>
                <c:pt idx="415">
                  <c:v>0.58080732822418202</c:v>
                </c:pt>
                <c:pt idx="416">
                  <c:v>0.58178925514221203</c:v>
                </c:pt>
                <c:pt idx="417">
                  <c:v>0.58277970552444502</c:v>
                </c:pt>
                <c:pt idx="418">
                  <c:v>0.58377230167388905</c:v>
                </c:pt>
                <c:pt idx="419">
                  <c:v>0.58475631475448597</c:v>
                </c:pt>
                <c:pt idx="420">
                  <c:v>0.58580195903778098</c:v>
                </c:pt>
                <c:pt idx="421">
                  <c:v>0.58673518896102905</c:v>
                </c:pt>
                <c:pt idx="422">
                  <c:v>0.58771920204162598</c:v>
                </c:pt>
                <c:pt idx="423">
                  <c:v>0.58874255418777499</c:v>
                </c:pt>
                <c:pt idx="424">
                  <c:v>0.58973079919815097</c:v>
                </c:pt>
                <c:pt idx="425">
                  <c:v>0.59075200557708696</c:v>
                </c:pt>
                <c:pt idx="426">
                  <c:v>0.59178918600082397</c:v>
                </c:pt>
                <c:pt idx="427">
                  <c:v>0.59275943040847801</c:v>
                </c:pt>
                <c:pt idx="428">
                  <c:v>0.59374344348907504</c:v>
                </c:pt>
                <c:pt idx="429">
                  <c:v>0.59475833177566495</c:v>
                </c:pt>
                <c:pt idx="430">
                  <c:v>0.59578698873519897</c:v>
                </c:pt>
                <c:pt idx="431">
                  <c:v>0.59672224521636996</c:v>
                </c:pt>
                <c:pt idx="432">
                  <c:v>0.59776461124420199</c:v>
                </c:pt>
                <c:pt idx="433">
                  <c:v>0.59874230623245195</c:v>
                </c:pt>
                <c:pt idx="434">
                  <c:v>0.59937608242034901</c:v>
                </c:pt>
                <c:pt idx="435">
                  <c:v>0.59962910413742099</c:v>
                </c:pt>
                <c:pt idx="436">
                  <c:v>0.59968632459640503</c:v>
                </c:pt>
                <c:pt idx="437">
                  <c:v>0.59968632459640503</c:v>
                </c:pt>
                <c:pt idx="438">
                  <c:v>0.59913790225982699</c:v>
                </c:pt>
                <c:pt idx="439">
                  <c:v>0.59807324409484897</c:v>
                </c:pt>
                <c:pt idx="440">
                  <c:v>0.59702020883560203</c:v>
                </c:pt>
                <c:pt idx="441">
                  <c:v>0.59609657526016202</c:v>
                </c:pt>
                <c:pt idx="442">
                  <c:v>0.59506058692932096</c:v>
                </c:pt>
                <c:pt idx="443">
                  <c:v>0.59409242868423495</c:v>
                </c:pt>
                <c:pt idx="444">
                  <c:v>0.59302979707717896</c:v>
                </c:pt>
                <c:pt idx="445">
                  <c:v>0.59207123517990101</c:v>
                </c:pt>
                <c:pt idx="446">
                  <c:v>0.59106385707855202</c:v>
                </c:pt>
                <c:pt idx="447">
                  <c:v>0.59006488323211703</c:v>
                </c:pt>
                <c:pt idx="448">
                  <c:v>0.58908504247665405</c:v>
                </c:pt>
                <c:pt idx="449">
                  <c:v>0.58805644512176503</c:v>
                </c:pt>
                <c:pt idx="450">
                  <c:v>0.58706498146057096</c:v>
                </c:pt>
                <c:pt idx="451">
                  <c:v>0.58606070280075095</c:v>
                </c:pt>
                <c:pt idx="452">
                  <c:v>0.58507770299911499</c:v>
                </c:pt>
                <c:pt idx="453">
                  <c:v>0.58407557010650601</c:v>
                </c:pt>
                <c:pt idx="454">
                  <c:v>0.58302146196365401</c:v>
                </c:pt>
                <c:pt idx="455">
                  <c:v>0.58212864398956299</c:v>
                </c:pt>
                <c:pt idx="456">
                  <c:v>0.58108937740325906</c:v>
                </c:pt>
                <c:pt idx="457">
                  <c:v>0.58010107278823897</c:v>
                </c:pt>
                <c:pt idx="458">
                  <c:v>0.579054415225983</c:v>
                </c:pt>
                <c:pt idx="459">
                  <c:v>0.57803750038146995</c:v>
                </c:pt>
                <c:pt idx="460">
                  <c:v>0.57709366083145097</c:v>
                </c:pt>
                <c:pt idx="461">
                  <c:v>0.57606190443038896</c:v>
                </c:pt>
                <c:pt idx="462">
                  <c:v>0.57506084442138705</c:v>
                </c:pt>
                <c:pt idx="463">
                  <c:v>0.57406306266784701</c:v>
                </c:pt>
                <c:pt idx="464">
                  <c:v>0.57310438156127896</c:v>
                </c:pt>
                <c:pt idx="465">
                  <c:v>0.57208210229873702</c:v>
                </c:pt>
                <c:pt idx="466">
                  <c:v>0.57105666399002097</c:v>
                </c:pt>
                <c:pt idx="467">
                  <c:v>0.57002168893814098</c:v>
                </c:pt>
                <c:pt idx="468">
                  <c:v>0.56908959150314298</c:v>
                </c:pt>
                <c:pt idx="469">
                  <c:v>0.56810551881790206</c:v>
                </c:pt>
                <c:pt idx="470">
                  <c:v>0.56708431243896495</c:v>
                </c:pt>
                <c:pt idx="471">
                  <c:v>0.56610554456710804</c:v>
                </c:pt>
                <c:pt idx="472">
                  <c:v>0.56509602069854703</c:v>
                </c:pt>
                <c:pt idx="473">
                  <c:v>0.56405997276306197</c:v>
                </c:pt>
                <c:pt idx="474">
                  <c:v>0.56310129165649403</c:v>
                </c:pt>
                <c:pt idx="475">
                  <c:v>0.56205791234970104</c:v>
                </c:pt>
                <c:pt idx="476">
                  <c:v>0.56107914447784402</c:v>
                </c:pt>
                <c:pt idx="477">
                  <c:v>0.56007379293441795</c:v>
                </c:pt>
                <c:pt idx="478">
                  <c:v>0.55908548831939697</c:v>
                </c:pt>
                <c:pt idx="479">
                  <c:v>0.55807274580001798</c:v>
                </c:pt>
                <c:pt idx="480">
                  <c:v>0.55710995197296098</c:v>
                </c:pt>
                <c:pt idx="481">
                  <c:v>0.55605167150497403</c:v>
                </c:pt>
                <c:pt idx="482">
                  <c:v>0.55506861209869396</c:v>
                </c:pt>
                <c:pt idx="483">
                  <c:v>0.55405694246292103</c:v>
                </c:pt>
                <c:pt idx="484">
                  <c:v>0.553072869777679</c:v>
                </c:pt>
                <c:pt idx="485">
                  <c:v>0.55203998088836703</c:v>
                </c:pt>
                <c:pt idx="486">
                  <c:v>0.55108982324600198</c:v>
                </c:pt>
                <c:pt idx="487">
                  <c:v>0.55007392168045</c:v>
                </c:pt>
                <c:pt idx="488">
                  <c:v>0.54909515380859397</c:v>
                </c:pt>
                <c:pt idx="489">
                  <c:v>0.54809314012527499</c:v>
                </c:pt>
                <c:pt idx="490">
                  <c:v>0.54701459407806396</c:v>
                </c:pt>
                <c:pt idx="491">
                  <c:v>0.54610270261764504</c:v>
                </c:pt>
                <c:pt idx="492">
                  <c:v>0.54507619142532304</c:v>
                </c:pt>
                <c:pt idx="493">
                  <c:v>0.54411011934280396</c:v>
                </c:pt>
                <c:pt idx="494">
                  <c:v>0.54302102327346802</c:v>
                </c:pt>
                <c:pt idx="495">
                  <c:v>0.54205715656280495</c:v>
                </c:pt>
                <c:pt idx="496">
                  <c:v>0.54106456041336104</c:v>
                </c:pt>
                <c:pt idx="497">
                  <c:v>0.54008477926254295</c:v>
                </c:pt>
                <c:pt idx="498">
                  <c:v>0.539084732532501</c:v>
                </c:pt>
                <c:pt idx="499">
                  <c:v>0.53806674480438199</c:v>
                </c:pt>
                <c:pt idx="500">
                  <c:v>0.537081599235535</c:v>
                </c:pt>
                <c:pt idx="501">
                  <c:v>0.53608053922653198</c:v>
                </c:pt>
                <c:pt idx="502">
                  <c:v>0.53502118587493896</c:v>
                </c:pt>
                <c:pt idx="503">
                  <c:v>0.53404980897903398</c:v>
                </c:pt>
                <c:pt idx="504">
                  <c:v>0.53311026096344005</c:v>
                </c:pt>
                <c:pt idx="505">
                  <c:v>0.53207850456237804</c:v>
                </c:pt>
                <c:pt idx="506">
                  <c:v>0.531053006649017</c:v>
                </c:pt>
                <c:pt idx="507">
                  <c:v>0.53007215261459395</c:v>
                </c:pt>
                <c:pt idx="508">
                  <c:v>0.52905309200286899</c:v>
                </c:pt>
                <c:pt idx="509">
                  <c:v>0.52801597118377697</c:v>
                </c:pt>
                <c:pt idx="510">
                  <c:v>0.52708488702774003</c:v>
                </c:pt>
                <c:pt idx="511">
                  <c:v>0.52608388662338301</c:v>
                </c:pt>
                <c:pt idx="512">
                  <c:v>0.52505314350128196</c:v>
                </c:pt>
                <c:pt idx="513">
                  <c:v>0.524070143699646</c:v>
                </c:pt>
                <c:pt idx="514">
                  <c:v>0.52308708429336503</c:v>
                </c:pt>
                <c:pt idx="515">
                  <c:v>0.52205532789230302</c:v>
                </c:pt>
                <c:pt idx="516">
                  <c:v>0.52106386423110995</c:v>
                </c:pt>
                <c:pt idx="517">
                  <c:v>0.520063817501068</c:v>
                </c:pt>
                <c:pt idx="518">
                  <c:v>0.51912534236908003</c:v>
                </c:pt>
                <c:pt idx="519">
                  <c:v>0.51809674501419101</c:v>
                </c:pt>
                <c:pt idx="520">
                  <c:v>0.51706176996231101</c:v>
                </c:pt>
                <c:pt idx="521">
                  <c:v>0.516066014766693</c:v>
                </c:pt>
                <c:pt idx="522">
                  <c:v>0.51506286859512296</c:v>
                </c:pt>
                <c:pt idx="523">
                  <c:v>0.51403319835662797</c:v>
                </c:pt>
                <c:pt idx="524">
                  <c:v>0.51311373710632302</c:v>
                </c:pt>
                <c:pt idx="525">
                  <c:v>0.51207250356674205</c:v>
                </c:pt>
                <c:pt idx="526">
                  <c:v>0.51109260320663497</c:v>
                </c:pt>
                <c:pt idx="527">
                  <c:v>0.510059714317322</c:v>
                </c:pt>
                <c:pt idx="528">
                  <c:v>0.50909900665283203</c:v>
                </c:pt>
                <c:pt idx="529">
                  <c:v>0.508065044879913</c:v>
                </c:pt>
                <c:pt idx="530">
                  <c:v>0.507102191448212</c:v>
                </c:pt>
                <c:pt idx="531">
                  <c:v>0.506075739860535</c:v>
                </c:pt>
                <c:pt idx="532">
                  <c:v>0.49759367108344998</c:v>
                </c:pt>
                <c:pt idx="533">
                  <c:v>0.48904734849929798</c:v>
                </c:pt>
                <c:pt idx="534">
                  <c:v>0.48809084296226501</c:v>
                </c:pt>
                <c:pt idx="535">
                  <c:v>0.48709085583686801</c:v>
                </c:pt>
                <c:pt idx="536">
                  <c:v>0.48609194159507801</c:v>
                </c:pt>
                <c:pt idx="537">
                  <c:v>0.48507711291313199</c:v>
                </c:pt>
                <c:pt idx="538">
                  <c:v>0.48408028483390803</c:v>
                </c:pt>
                <c:pt idx="539">
                  <c:v>0.48305594921112099</c:v>
                </c:pt>
                <c:pt idx="540">
                  <c:v>0.48207399249076799</c:v>
                </c:pt>
                <c:pt idx="541">
                  <c:v>0.48109629750251798</c:v>
                </c:pt>
                <c:pt idx="542">
                  <c:v>0.48008882999420199</c:v>
                </c:pt>
                <c:pt idx="543">
                  <c:v>0.47905814647674599</c:v>
                </c:pt>
                <c:pt idx="544">
                  <c:v>0.47811433672905002</c:v>
                </c:pt>
                <c:pt idx="545">
                  <c:v>0.47707402706146201</c:v>
                </c:pt>
                <c:pt idx="546">
                  <c:v>0.47608152031898499</c:v>
                </c:pt>
                <c:pt idx="547">
                  <c:v>0.47506454586982699</c:v>
                </c:pt>
                <c:pt idx="548">
                  <c:v>0.474115461111069</c:v>
                </c:pt>
                <c:pt idx="549">
                  <c:v>0.473079442977905</c:v>
                </c:pt>
                <c:pt idx="550">
                  <c:v>0.47206139564514199</c:v>
                </c:pt>
                <c:pt idx="551">
                  <c:v>0.47112718224525502</c:v>
                </c:pt>
                <c:pt idx="552">
                  <c:v>0.470027476549149</c:v>
                </c:pt>
                <c:pt idx="553">
                  <c:v>0.46910068392753601</c:v>
                </c:pt>
                <c:pt idx="554">
                  <c:v>0.46811130642890902</c:v>
                </c:pt>
                <c:pt idx="555">
                  <c:v>0.46707952022552501</c:v>
                </c:pt>
                <c:pt idx="556">
                  <c:v>0.46611130237579301</c:v>
                </c:pt>
                <c:pt idx="557">
                  <c:v>0.46506258845329301</c:v>
                </c:pt>
                <c:pt idx="558">
                  <c:v>0.46409016847610501</c:v>
                </c:pt>
                <c:pt idx="559">
                  <c:v>0.46309542655944802</c:v>
                </c:pt>
                <c:pt idx="560">
                  <c:v>0.46207851171493503</c:v>
                </c:pt>
                <c:pt idx="561">
                  <c:v>0.461099743843079</c:v>
                </c:pt>
                <c:pt idx="562">
                  <c:v>0.46010079979896501</c:v>
                </c:pt>
                <c:pt idx="563">
                  <c:v>0.45911252498626698</c:v>
                </c:pt>
                <c:pt idx="564">
                  <c:v>0.45810192823410001</c:v>
                </c:pt>
                <c:pt idx="565">
                  <c:v>0.45710936188697798</c:v>
                </c:pt>
                <c:pt idx="566">
                  <c:v>0.45604997873306302</c:v>
                </c:pt>
                <c:pt idx="567">
                  <c:v>0.45508396625518799</c:v>
                </c:pt>
                <c:pt idx="568">
                  <c:v>0.45408287644386303</c:v>
                </c:pt>
                <c:pt idx="569">
                  <c:v>0.45305955410003701</c:v>
                </c:pt>
                <c:pt idx="570">
                  <c:v>0.45205640792846702</c:v>
                </c:pt>
                <c:pt idx="571">
                  <c:v>0.45105221867561301</c:v>
                </c:pt>
                <c:pt idx="572">
                  <c:v>0.45008191466331499</c:v>
                </c:pt>
                <c:pt idx="573">
                  <c:v>0.44904586672782898</c:v>
                </c:pt>
                <c:pt idx="574">
                  <c:v>0.44807556271553001</c:v>
                </c:pt>
                <c:pt idx="575">
                  <c:v>0.44704589247703602</c:v>
                </c:pt>
                <c:pt idx="576">
                  <c:v>0.44604590535163902</c:v>
                </c:pt>
                <c:pt idx="577">
                  <c:v>0.44504272937774703</c:v>
                </c:pt>
                <c:pt idx="578">
                  <c:v>0.44408413767814597</c:v>
                </c:pt>
                <c:pt idx="579">
                  <c:v>0.44308730959892301</c:v>
                </c:pt>
                <c:pt idx="580">
                  <c:v>0.44205975532531699</c:v>
                </c:pt>
                <c:pt idx="581">
                  <c:v>0.44105765223503102</c:v>
                </c:pt>
                <c:pt idx="582">
                  <c:v>0.44008311629295299</c:v>
                </c:pt>
                <c:pt idx="583">
                  <c:v>0.43905344605445901</c:v>
                </c:pt>
                <c:pt idx="584">
                  <c:v>0.43805557489395103</c:v>
                </c:pt>
                <c:pt idx="585">
                  <c:v>0.437026917934418</c:v>
                </c:pt>
                <c:pt idx="586">
                  <c:v>0.43607997894287098</c:v>
                </c:pt>
                <c:pt idx="587">
                  <c:v>0.43509483337402299</c:v>
                </c:pt>
                <c:pt idx="588">
                  <c:v>0.434064120054245</c:v>
                </c:pt>
                <c:pt idx="589">
                  <c:v>0.433055639266968</c:v>
                </c:pt>
                <c:pt idx="590">
                  <c:v>0.43206202983856201</c:v>
                </c:pt>
                <c:pt idx="591">
                  <c:v>0.43104290962219199</c:v>
                </c:pt>
                <c:pt idx="592">
                  <c:v>0.43005460500717202</c:v>
                </c:pt>
                <c:pt idx="593">
                  <c:v>0.42905992269516002</c:v>
                </c:pt>
                <c:pt idx="594">
                  <c:v>0.42803663015365601</c:v>
                </c:pt>
                <c:pt idx="595">
                  <c:v>0.42709603905677801</c:v>
                </c:pt>
                <c:pt idx="596">
                  <c:v>0.42608118057250999</c:v>
                </c:pt>
                <c:pt idx="597">
                  <c:v>0.42507272958755499</c:v>
                </c:pt>
                <c:pt idx="598">
                  <c:v>0.42405793070793202</c:v>
                </c:pt>
                <c:pt idx="599">
                  <c:v>0.423074901103973</c:v>
                </c:pt>
                <c:pt idx="600">
                  <c:v>0.42204943299293501</c:v>
                </c:pt>
                <c:pt idx="601">
                  <c:v>0.42108550667762801</c:v>
                </c:pt>
                <c:pt idx="602">
                  <c:v>0.42009830474853499</c:v>
                </c:pt>
                <c:pt idx="603">
                  <c:v>0.419095069169998</c:v>
                </c:pt>
                <c:pt idx="604">
                  <c:v>0.418028324842453</c:v>
                </c:pt>
                <c:pt idx="605">
                  <c:v>0.41705375909805298</c:v>
                </c:pt>
                <c:pt idx="606">
                  <c:v>0.41605272889137301</c:v>
                </c:pt>
                <c:pt idx="607">
                  <c:v>0.41507396101951599</c:v>
                </c:pt>
                <c:pt idx="608">
                  <c:v>0.414052754640579</c:v>
                </c:pt>
                <c:pt idx="609">
                  <c:v>0.41306763887405401</c:v>
                </c:pt>
                <c:pt idx="610">
                  <c:v>0.41209518909454301</c:v>
                </c:pt>
                <c:pt idx="611">
                  <c:v>0.41101676225662198</c:v>
                </c:pt>
                <c:pt idx="612">
                  <c:v>0.41006448864936801</c:v>
                </c:pt>
                <c:pt idx="613">
                  <c:v>0.40905812382698098</c:v>
                </c:pt>
                <c:pt idx="614">
                  <c:v>0.40805810689926098</c:v>
                </c:pt>
                <c:pt idx="615">
                  <c:v>0.40707513689994801</c:v>
                </c:pt>
                <c:pt idx="616">
                  <c:v>0.406065613031387</c:v>
                </c:pt>
                <c:pt idx="617">
                  <c:v>0.40510168671607999</c:v>
                </c:pt>
                <c:pt idx="618">
                  <c:v>0.40411549806594799</c:v>
                </c:pt>
                <c:pt idx="619">
                  <c:v>0.40305501222610501</c:v>
                </c:pt>
                <c:pt idx="620">
                  <c:v>0.40202537178993197</c:v>
                </c:pt>
                <c:pt idx="621">
                  <c:v>0.401037037372589</c:v>
                </c:pt>
                <c:pt idx="622">
                  <c:v>0.40007311105728099</c:v>
                </c:pt>
                <c:pt idx="623">
                  <c:v>0.39900103211402899</c:v>
                </c:pt>
                <c:pt idx="624">
                  <c:v>0.39810496568679798</c:v>
                </c:pt>
                <c:pt idx="625">
                  <c:v>0.39703714847564697</c:v>
                </c:pt>
                <c:pt idx="626">
                  <c:v>0.39606893062591603</c:v>
                </c:pt>
                <c:pt idx="627">
                  <c:v>0.39507424831390398</c:v>
                </c:pt>
                <c:pt idx="628">
                  <c:v>0.39405304193496699</c:v>
                </c:pt>
                <c:pt idx="629">
                  <c:v>0.39302021265029902</c:v>
                </c:pt>
                <c:pt idx="630">
                  <c:v>0.39206266403198198</c:v>
                </c:pt>
                <c:pt idx="631">
                  <c:v>0.39104995131492598</c:v>
                </c:pt>
                <c:pt idx="632">
                  <c:v>0.39008495211601302</c:v>
                </c:pt>
                <c:pt idx="633">
                  <c:v>0.38904890418052701</c:v>
                </c:pt>
                <c:pt idx="634">
                  <c:v>0.38803723454475397</c:v>
                </c:pt>
                <c:pt idx="635">
                  <c:v>0.38705739378929099</c:v>
                </c:pt>
                <c:pt idx="636">
                  <c:v>0.38608923554420499</c:v>
                </c:pt>
                <c:pt idx="637">
                  <c:v>0.38505738973617598</c:v>
                </c:pt>
                <c:pt idx="638">
                  <c:v>0.38407868146896401</c:v>
                </c:pt>
                <c:pt idx="639">
                  <c:v>0.38305851817130998</c:v>
                </c:pt>
                <c:pt idx="640">
                  <c:v>0.38205534219741799</c:v>
                </c:pt>
                <c:pt idx="641">
                  <c:v>0.38106811046600297</c:v>
                </c:pt>
                <c:pt idx="642">
                  <c:v>0.38004904985427901</c:v>
                </c:pt>
                <c:pt idx="643">
                  <c:v>0.37907767295837402</c:v>
                </c:pt>
                <c:pt idx="644">
                  <c:v>0.37801623344421398</c:v>
                </c:pt>
                <c:pt idx="645">
                  <c:v>0.37706390023231501</c:v>
                </c:pt>
                <c:pt idx="646">
                  <c:v>0.37607136368751498</c:v>
                </c:pt>
                <c:pt idx="647">
                  <c:v>0.37504488229751598</c:v>
                </c:pt>
                <c:pt idx="648">
                  <c:v>0.37401625514030501</c:v>
                </c:pt>
                <c:pt idx="649">
                  <c:v>0.37303426861763</c:v>
                </c:pt>
                <c:pt idx="650">
                  <c:v>0.37204280495643599</c:v>
                </c:pt>
                <c:pt idx="651">
                  <c:v>0.37105867266655002</c:v>
                </c:pt>
                <c:pt idx="652">
                  <c:v>0.37006613612174999</c:v>
                </c:pt>
                <c:pt idx="653">
                  <c:v>0.36906933784484902</c:v>
                </c:pt>
                <c:pt idx="654">
                  <c:v>0.368068248033524</c:v>
                </c:pt>
                <c:pt idx="655">
                  <c:v>0.36704072356224099</c:v>
                </c:pt>
                <c:pt idx="656">
                  <c:v>0.36606302857398998</c:v>
                </c:pt>
                <c:pt idx="657">
                  <c:v>0.36505031585693398</c:v>
                </c:pt>
                <c:pt idx="658">
                  <c:v>0.364052474498749</c:v>
                </c:pt>
                <c:pt idx="659">
                  <c:v>0.36308959126472501</c:v>
                </c:pt>
                <c:pt idx="660">
                  <c:v>0.36203765869140597</c:v>
                </c:pt>
                <c:pt idx="661">
                  <c:v>0.36106100678443898</c:v>
                </c:pt>
                <c:pt idx="662">
                  <c:v>0.36007800698280301</c:v>
                </c:pt>
                <c:pt idx="663">
                  <c:v>0.35901540517807001</c:v>
                </c:pt>
                <c:pt idx="664">
                  <c:v>0.35805782675743097</c:v>
                </c:pt>
                <c:pt idx="665">
                  <c:v>0.35707271099090598</c:v>
                </c:pt>
                <c:pt idx="666">
                  <c:v>0.35605257749557501</c:v>
                </c:pt>
                <c:pt idx="667">
                  <c:v>0.35502716898918202</c:v>
                </c:pt>
                <c:pt idx="668">
                  <c:v>0.35405045747757002</c:v>
                </c:pt>
                <c:pt idx="669">
                  <c:v>0.353053659200668</c:v>
                </c:pt>
                <c:pt idx="670">
                  <c:v>0.352031409740448</c:v>
                </c:pt>
                <c:pt idx="671">
                  <c:v>0.35108870267867998</c:v>
                </c:pt>
                <c:pt idx="672">
                  <c:v>0.35011523962020902</c:v>
                </c:pt>
                <c:pt idx="673">
                  <c:v>0.34909936785697898</c:v>
                </c:pt>
                <c:pt idx="674">
                  <c:v>0.34808453917503401</c:v>
                </c:pt>
                <c:pt idx="675">
                  <c:v>0.347079217433929</c:v>
                </c:pt>
                <c:pt idx="676">
                  <c:v>0.346044272184372</c:v>
                </c:pt>
                <c:pt idx="677">
                  <c:v>0.34501987695693997</c:v>
                </c:pt>
                <c:pt idx="678">
                  <c:v>0.34403684735298201</c:v>
                </c:pt>
                <c:pt idx="679">
                  <c:v>0.34306445717811601</c:v>
                </c:pt>
                <c:pt idx="680">
                  <c:v>0.34206447005271901</c:v>
                </c:pt>
                <c:pt idx="681">
                  <c:v>0.34107506275177002</c:v>
                </c:pt>
                <c:pt idx="682">
                  <c:v>0.340074062347412</c:v>
                </c:pt>
                <c:pt idx="683">
                  <c:v>0.33899664878845198</c:v>
                </c:pt>
                <c:pt idx="684">
                  <c:v>0.33804649114608798</c:v>
                </c:pt>
                <c:pt idx="685">
                  <c:v>0.33709001541137701</c:v>
                </c:pt>
                <c:pt idx="686">
                  <c:v>0.33607938885688798</c:v>
                </c:pt>
                <c:pt idx="687">
                  <c:v>0.335071980953217</c:v>
                </c:pt>
                <c:pt idx="688">
                  <c:v>0.33402112126350397</c:v>
                </c:pt>
                <c:pt idx="689">
                  <c:v>0.333019018173218</c:v>
                </c:pt>
                <c:pt idx="690">
                  <c:v>0.332064628601074</c:v>
                </c:pt>
                <c:pt idx="691">
                  <c:v>0.33107945322990401</c:v>
                </c:pt>
                <c:pt idx="692">
                  <c:v>0.33005934953689597</c:v>
                </c:pt>
                <c:pt idx="693">
                  <c:v>0.329084813594818</c:v>
                </c:pt>
                <c:pt idx="694">
                  <c:v>0.32805618643760698</c:v>
                </c:pt>
                <c:pt idx="695">
                  <c:v>0.32702440023422202</c:v>
                </c:pt>
                <c:pt idx="696">
                  <c:v>0.32603716850280801</c:v>
                </c:pt>
                <c:pt idx="697">
                  <c:v>0.32503187656402599</c:v>
                </c:pt>
                <c:pt idx="698">
                  <c:v>0.32404038310050998</c:v>
                </c:pt>
                <c:pt idx="699">
                  <c:v>0.32302656769752502</c:v>
                </c:pt>
                <c:pt idx="700">
                  <c:v>0.32207855582237199</c:v>
                </c:pt>
                <c:pt idx="701">
                  <c:v>0.32106372714042702</c:v>
                </c:pt>
                <c:pt idx="702">
                  <c:v>0.32008603215217601</c:v>
                </c:pt>
                <c:pt idx="703">
                  <c:v>0.31907328963279702</c:v>
                </c:pt>
                <c:pt idx="704">
                  <c:v>0.31807014346122697</c:v>
                </c:pt>
                <c:pt idx="705">
                  <c:v>0.31708496809005698</c:v>
                </c:pt>
                <c:pt idx="706">
                  <c:v>0.31608393788337702</c:v>
                </c:pt>
                <c:pt idx="707">
                  <c:v>0.31509244441986101</c:v>
                </c:pt>
                <c:pt idx="708">
                  <c:v>0.31406170129776001</c:v>
                </c:pt>
                <c:pt idx="709">
                  <c:v>0.31309458613395702</c:v>
                </c:pt>
                <c:pt idx="710">
                  <c:v>0.31204265356063798</c:v>
                </c:pt>
                <c:pt idx="711">
                  <c:v>0.311103105545044</c:v>
                </c:pt>
                <c:pt idx="712">
                  <c:v>0.31010314822196999</c:v>
                </c:pt>
                <c:pt idx="713">
                  <c:v>0.30904057621955899</c:v>
                </c:pt>
                <c:pt idx="714">
                  <c:v>0.30805334448814398</c:v>
                </c:pt>
                <c:pt idx="715">
                  <c:v>0.30705651640892001</c:v>
                </c:pt>
                <c:pt idx="716">
                  <c:v>0.30608728528022799</c:v>
                </c:pt>
                <c:pt idx="717">
                  <c:v>0.30507564544677701</c:v>
                </c:pt>
                <c:pt idx="718">
                  <c:v>0.304097950458527</c:v>
                </c:pt>
                <c:pt idx="719">
                  <c:v>0.30305978655815102</c:v>
                </c:pt>
                <c:pt idx="720">
                  <c:v>0.30203324556350702</c:v>
                </c:pt>
                <c:pt idx="721">
                  <c:v>0.301044940948486</c:v>
                </c:pt>
                <c:pt idx="722">
                  <c:v>0.30002588033676098</c:v>
                </c:pt>
                <c:pt idx="723">
                  <c:v>0.29906511306762701</c:v>
                </c:pt>
                <c:pt idx="724">
                  <c:v>0.29809695482254001</c:v>
                </c:pt>
                <c:pt idx="725">
                  <c:v>0.29706624150276201</c:v>
                </c:pt>
                <c:pt idx="726">
                  <c:v>0.29606944322586098</c:v>
                </c:pt>
                <c:pt idx="727">
                  <c:v>0.295084267854691</c:v>
                </c:pt>
                <c:pt idx="728">
                  <c:v>0.29414364695549</c:v>
                </c:pt>
                <c:pt idx="729">
                  <c:v>0.29308748245239302</c:v>
                </c:pt>
                <c:pt idx="730">
                  <c:v>0.29210022091865501</c:v>
                </c:pt>
                <c:pt idx="731">
                  <c:v>0.291082203388214</c:v>
                </c:pt>
                <c:pt idx="732">
                  <c:v>0.29007059335708602</c:v>
                </c:pt>
                <c:pt idx="733">
                  <c:v>0.28906211256980902</c:v>
                </c:pt>
                <c:pt idx="734">
                  <c:v>0.28805997967719998</c:v>
                </c:pt>
                <c:pt idx="735">
                  <c:v>0.287034571170807</c:v>
                </c:pt>
                <c:pt idx="736">
                  <c:v>0.28610560297965998</c:v>
                </c:pt>
                <c:pt idx="737">
                  <c:v>0.28510245680808999</c:v>
                </c:pt>
                <c:pt idx="738">
                  <c:v>0.28408974409103399</c:v>
                </c:pt>
                <c:pt idx="739">
                  <c:v>0.28304415941238398</c:v>
                </c:pt>
                <c:pt idx="740">
                  <c:v>0.282096117734909</c:v>
                </c:pt>
                <c:pt idx="741">
                  <c:v>0.28107285499572798</c:v>
                </c:pt>
                <c:pt idx="742">
                  <c:v>0.28010568022728</c:v>
                </c:pt>
                <c:pt idx="743">
                  <c:v>0.27910044789314298</c:v>
                </c:pt>
                <c:pt idx="744">
                  <c:v>0.27807819843292197</c:v>
                </c:pt>
                <c:pt idx="745">
                  <c:v>0.27705165743827798</c:v>
                </c:pt>
                <c:pt idx="746">
                  <c:v>0.276085644960403</c:v>
                </c:pt>
                <c:pt idx="747">
                  <c:v>0.27507078647613498</c:v>
                </c:pt>
                <c:pt idx="748">
                  <c:v>0.27404963970184298</c:v>
                </c:pt>
                <c:pt idx="749">
                  <c:v>0.27310690283775302</c:v>
                </c:pt>
                <c:pt idx="750">
                  <c:v>0.272051781415939</c:v>
                </c:pt>
                <c:pt idx="751">
                  <c:v>0.27105602622032199</c:v>
                </c:pt>
                <c:pt idx="752">
                  <c:v>0.27009209990501398</c:v>
                </c:pt>
                <c:pt idx="753">
                  <c:v>0.26905712485313399</c:v>
                </c:pt>
                <c:pt idx="754">
                  <c:v>0.26809850335121199</c:v>
                </c:pt>
                <c:pt idx="755">
                  <c:v>0.26702532172203097</c:v>
                </c:pt>
                <c:pt idx="756">
                  <c:v>0.266059279441833</c:v>
                </c:pt>
                <c:pt idx="757">
                  <c:v>0.26506248116493197</c:v>
                </c:pt>
                <c:pt idx="758">
                  <c:v>0.2640380859375</c:v>
                </c:pt>
                <c:pt idx="759">
                  <c:v>0.26303490996360801</c:v>
                </c:pt>
                <c:pt idx="760">
                  <c:v>0.26209011673927302</c:v>
                </c:pt>
                <c:pt idx="761">
                  <c:v>0.260998904705048</c:v>
                </c:pt>
                <c:pt idx="762">
                  <c:v>0.26006042957305903</c:v>
                </c:pt>
                <c:pt idx="763">
                  <c:v>0.25909861922264099</c:v>
                </c:pt>
                <c:pt idx="764">
                  <c:v>0.25808063149452198</c:v>
                </c:pt>
                <c:pt idx="765">
                  <c:v>0.25705730915069602</c:v>
                </c:pt>
                <c:pt idx="766">
                  <c:v>0.25608596205711398</c:v>
                </c:pt>
                <c:pt idx="767">
                  <c:v>0.255092293024063</c:v>
                </c:pt>
                <c:pt idx="768">
                  <c:v>0.25409656763076799</c:v>
                </c:pt>
                <c:pt idx="769">
                  <c:v>0.253057360649109</c:v>
                </c:pt>
                <c:pt idx="770">
                  <c:v>0.25207966566085799</c:v>
                </c:pt>
                <c:pt idx="771">
                  <c:v>0.25101709365844699</c:v>
                </c:pt>
                <c:pt idx="772">
                  <c:v>0.25009557604789701</c:v>
                </c:pt>
                <c:pt idx="773">
                  <c:v>0.249055325984955</c:v>
                </c:pt>
                <c:pt idx="774">
                  <c:v>0.24810409545898399</c:v>
                </c:pt>
                <c:pt idx="775">
                  <c:v>0.24703730642795599</c:v>
                </c:pt>
                <c:pt idx="776">
                  <c:v>0.24611897766590099</c:v>
                </c:pt>
                <c:pt idx="777">
                  <c:v>0.24508079886436501</c:v>
                </c:pt>
                <c:pt idx="778">
                  <c:v>0.24404583871364599</c:v>
                </c:pt>
                <c:pt idx="779">
                  <c:v>0.24307766556739799</c:v>
                </c:pt>
                <c:pt idx="780">
                  <c:v>0.24205331504344901</c:v>
                </c:pt>
                <c:pt idx="781">
                  <c:v>0.24107345938682601</c:v>
                </c:pt>
                <c:pt idx="782">
                  <c:v>0.24009680747985801</c:v>
                </c:pt>
                <c:pt idx="783">
                  <c:v>0.23904803395271301</c:v>
                </c:pt>
                <c:pt idx="784">
                  <c:v>0.23807136714458499</c:v>
                </c:pt>
                <c:pt idx="785">
                  <c:v>0.23703959584236101</c:v>
                </c:pt>
                <c:pt idx="786">
                  <c:v>0.23612232506275199</c:v>
                </c:pt>
                <c:pt idx="787">
                  <c:v>0.23503005504608199</c:v>
                </c:pt>
                <c:pt idx="788">
                  <c:v>0.234065070748329</c:v>
                </c:pt>
                <c:pt idx="789">
                  <c:v>0.23307146131992301</c:v>
                </c:pt>
                <c:pt idx="790">
                  <c:v>0.23210647702217099</c:v>
                </c:pt>
                <c:pt idx="791">
                  <c:v>0.231143608689308</c:v>
                </c:pt>
                <c:pt idx="792">
                  <c:v>0.23006832599639901</c:v>
                </c:pt>
                <c:pt idx="793">
                  <c:v>0.229058787226677</c:v>
                </c:pt>
                <c:pt idx="794">
                  <c:v>0.22809910774230999</c:v>
                </c:pt>
                <c:pt idx="795">
                  <c:v>0.22708110511302901</c:v>
                </c:pt>
                <c:pt idx="796">
                  <c:v>0.226085335016251</c:v>
                </c:pt>
                <c:pt idx="797">
                  <c:v>0.225078985095024</c:v>
                </c:pt>
                <c:pt idx="798">
                  <c:v>0.22408537566661799</c:v>
                </c:pt>
                <c:pt idx="799">
                  <c:v>0.22309280931949599</c:v>
                </c:pt>
                <c:pt idx="800">
                  <c:v>0.22207692265510601</c:v>
                </c:pt>
                <c:pt idx="801">
                  <c:v>0.22108860313892401</c:v>
                </c:pt>
                <c:pt idx="802">
                  <c:v>0.220100268721581</c:v>
                </c:pt>
                <c:pt idx="803">
                  <c:v>0.21907697618007699</c:v>
                </c:pt>
                <c:pt idx="804">
                  <c:v>0.21809077262878401</c:v>
                </c:pt>
                <c:pt idx="805">
                  <c:v>0.217067450284958</c:v>
                </c:pt>
                <c:pt idx="806">
                  <c:v>0.216036722064018</c:v>
                </c:pt>
                <c:pt idx="807">
                  <c:v>0.21503356099128701</c:v>
                </c:pt>
                <c:pt idx="808">
                  <c:v>0.21408236026763899</c:v>
                </c:pt>
                <c:pt idx="809">
                  <c:v>0.21304842829704301</c:v>
                </c:pt>
                <c:pt idx="810">
                  <c:v>0.212097227573395</c:v>
                </c:pt>
                <c:pt idx="811">
                  <c:v>0.211106777191162</c:v>
                </c:pt>
                <c:pt idx="812">
                  <c:v>0.21011316776275599</c:v>
                </c:pt>
                <c:pt idx="813">
                  <c:v>0.209073930978775</c:v>
                </c:pt>
                <c:pt idx="814">
                  <c:v>0.20809622108936299</c:v>
                </c:pt>
                <c:pt idx="815">
                  <c:v>0.20705913007259399</c:v>
                </c:pt>
                <c:pt idx="816">
                  <c:v>0.20609837770462</c:v>
                </c:pt>
                <c:pt idx="817">
                  <c:v>0.20507825911045099</c:v>
                </c:pt>
                <c:pt idx="818">
                  <c:v>0.20408251881599401</c:v>
                </c:pt>
                <c:pt idx="819">
                  <c:v>0.20309738814830799</c:v>
                </c:pt>
                <c:pt idx="820">
                  <c:v>0.202040120959282</c:v>
                </c:pt>
                <c:pt idx="821">
                  <c:v>0.20108360052108801</c:v>
                </c:pt>
                <c:pt idx="822">
                  <c:v>0.20010696351528201</c:v>
                </c:pt>
                <c:pt idx="823">
                  <c:v>0.19912500679493</c:v>
                </c:pt>
                <c:pt idx="824">
                  <c:v>0.198100626468658</c:v>
                </c:pt>
                <c:pt idx="825">
                  <c:v>0.19706989824771901</c:v>
                </c:pt>
                <c:pt idx="826">
                  <c:v>0.196067795157433</c:v>
                </c:pt>
                <c:pt idx="827">
                  <c:v>0.195079460740089</c:v>
                </c:pt>
                <c:pt idx="828">
                  <c:v>0.194109186530113</c:v>
                </c:pt>
                <c:pt idx="829">
                  <c:v>0.19307737052440599</c:v>
                </c:pt>
                <c:pt idx="830">
                  <c:v>0.19206678867340099</c:v>
                </c:pt>
                <c:pt idx="831">
                  <c:v>0.19105723500251801</c:v>
                </c:pt>
                <c:pt idx="832">
                  <c:v>0.19006998836994199</c:v>
                </c:pt>
                <c:pt idx="833">
                  <c:v>0.189032897353172</c:v>
                </c:pt>
                <c:pt idx="834">
                  <c:v>0.188054114580154</c:v>
                </c:pt>
                <c:pt idx="835">
                  <c:v>0.18707321584224701</c:v>
                </c:pt>
                <c:pt idx="836">
                  <c:v>0.18606263399124101</c:v>
                </c:pt>
                <c:pt idx="837">
                  <c:v>0.185087040066719</c:v>
                </c:pt>
                <c:pt idx="838">
                  <c:v>0.184082806110382</c:v>
                </c:pt>
                <c:pt idx="839">
                  <c:v>0.18306267261505099</c:v>
                </c:pt>
                <c:pt idx="840">
                  <c:v>0.18207435309886899</c:v>
                </c:pt>
                <c:pt idx="841">
                  <c:v>0.18107968568801899</c:v>
                </c:pt>
                <c:pt idx="842">
                  <c:v>0.18007121980190299</c:v>
                </c:pt>
                <c:pt idx="843">
                  <c:v>0.17910091578960399</c:v>
                </c:pt>
                <c:pt idx="844">
                  <c:v>0.178102001547813</c:v>
                </c:pt>
                <c:pt idx="845">
                  <c:v>0.177071243524551</c:v>
                </c:pt>
                <c:pt idx="846">
                  <c:v>0.176062807440758</c:v>
                </c:pt>
                <c:pt idx="847">
                  <c:v>0.17510946094989799</c:v>
                </c:pt>
                <c:pt idx="848">
                  <c:v>0.17405964434146901</c:v>
                </c:pt>
                <c:pt idx="849">
                  <c:v>0.17301619052886999</c:v>
                </c:pt>
                <c:pt idx="850">
                  <c:v>0.17206391692161599</c:v>
                </c:pt>
                <c:pt idx="851">
                  <c:v>0.17107135057449299</c:v>
                </c:pt>
                <c:pt idx="852">
                  <c:v>0.170074537396431</c:v>
                </c:pt>
                <c:pt idx="853">
                  <c:v>0.16911908984184301</c:v>
                </c:pt>
                <c:pt idx="854">
                  <c:v>0.16811805963516199</c:v>
                </c:pt>
                <c:pt idx="855">
                  <c:v>0.167076721787453</c:v>
                </c:pt>
                <c:pt idx="856">
                  <c:v>0.16608734428882599</c:v>
                </c:pt>
                <c:pt idx="857">
                  <c:v>0.165077820420265</c:v>
                </c:pt>
                <c:pt idx="858">
                  <c:v>0.164051309227943</c:v>
                </c:pt>
                <c:pt idx="859">
                  <c:v>0.16302376985549899</c:v>
                </c:pt>
                <c:pt idx="860">
                  <c:v>0.162076786160469</c:v>
                </c:pt>
                <c:pt idx="861">
                  <c:v>0.161100119352341</c:v>
                </c:pt>
                <c:pt idx="862">
                  <c:v>0.16010756790638001</c:v>
                </c:pt>
                <c:pt idx="863">
                  <c:v>0.159063041210175</c:v>
                </c:pt>
                <c:pt idx="864">
                  <c:v>0.15804183483123799</c:v>
                </c:pt>
                <c:pt idx="865">
                  <c:v>0.157068386673927</c:v>
                </c:pt>
                <c:pt idx="866">
                  <c:v>0.15611506998538999</c:v>
                </c:pt>
                <c:pt idx="867">
                  <c:v>0.15509279072284701</c:v>
                </c:pt>
                <c:pt idx="868">
                  <c:v>0.154099181294441</c:v>
                </c:pt>
                <c:pt idx="869">
                  <c:v>0.15306951105594599</c:v>
                </c:pt>
                <c:pt idx="870">
                  <c:v>0.152088612318039</c:v>
                </c:pt>
                <c:pt idx="871">
                  <c:v>0.15107908844947801</c:v>
                </c:pt>
                <c:pt idx="872">
                  <c:v>0.15012893080711401</c:v>
                </c:pt>
                <c:pt idx="873">
                  <c:v>0.14908759295940399</c:v>
                </c:pt>
                <c:pt idx="874">
                  <c:v>0.148032486438751</c:v>
                </c:pt>
                <c:pt idx="875">
                  <c:v>0.147046267986298</c:v>
                </c:pt>
                <c:pt idx="876">
                  <c:v>0.14603887498378801</c:v>
                </c:pt>
                <c:pt idx="877">
                  <c:v>0.14506962895393399</c:v>
                </c:pt>
                <c:pt idx="878">
                  <c:v>0.14408344030380199</c:v>
                </c:pt>
                <c:pt idx="879">
                  <c:v>0.143082395195961</c:v>
                </c:pt>
                <c:pt idx="880">
                  <c:v>0.14211952686309801</c:v>
                </c:pt>
                <c:pt idx="881">
                  <c:v>0.14109408855438199</c:v>
                </c:pt>
                <c:pt idx="882">
                  <c:v>0.14006547629833199</c:v>
                </c:pt>
                <c:pt idx="883">
                  <c:v>0.13905912637710599</c:v>
                </c:pt>
                <c:pt idx="884">
                  <c:v>0.138069733977318</c:v>
                </c:pt>
                <c:pt idx="885">
                  <c:v>0.13706445693969699</c:v>
                </c:pt>
                <c:pt idx="886">
                  <c:v>0.13607931137085</c:v>
                </c:pt>
                <c:pt idx="887">
                  <c:v>0.13508358597755399</c:v>
                </c:pt>
                <c:pt idx="888">
                  <c:v>0.134071931242943</c:v>
                </c:pt>
                <c:pt idx="889">
                  <c:v>0.13311117887496901</c:v>
                </c:pt>
                <c:pt idx="890">
                  <c:v>0.13210482895374301</c:v>
                </c:pt>
                <c:pt idx="891">
                  <c:v>0.13109424710273701</c:v>
                </c:pt>
                <c:pt idx="892">
                  <c:v>0.13006137311458599</c:v>
                </c:pt>
                <c:pt idx="893">
                  <c:v>0.12911973893642401</c:v>
                </c:pt>
                <c:pt idx="894">
                  <c:v>0.12810912728309601</c:v>
                </c:pt>
                <c:pt idx="895">
                  <c:v>0.127050831913948</c:v>
                </c:pt>
                <c:pt idx="896">
                  <c:v>0.12608581781387301</c:v>
                </c:pt>
                <c:pt idx="897">
                  <c:v>0.12507100403308899</c:v>
                </c:pt>
                <c:pt idx="898">
                  <c:v>0.124104954302311</c:v>
                </c:pt>
                <c:pt idx="899">
                  <c:v>0.12309330701828</c:v>
                </c:pt>
                <c:pt idx="900">
                  <c:v>0.12206150591373401</c:v>
                </c:pt>
                <c:pt idx="901">
                  <c:v>0.121059402823448</c:v>
                </c:pt>
                <c:pt idx="902">
                  <c:v>0.120064720511436</c:v>
                </c:pt>
                <c:pt idx="903">
                  <c:v>0.11905307322740601</c:v>
                </c:pt>
                <c:pt idx="904">
                  <c:v>0.118075355887413</c:v>
                </c:pt>
                <c:pt idx="905">
                  <c:v>0.11707431823015201</c:v>
                </c:pt>
                <c:pt idx="906">
                  <c:v>0.116110384464264</c:v>
                </c:pt>
                <c:pt idx="907">
                  <c:v>0.115100845694542</c:v>
                </c:pt>
                <c:pt idx="908">
                  <c:v>0.114095568656921</c:v>
                </c:pt>
                <c:pt idx="909">
                  <c:v>0.113049983978271</c:v>
                </c:pt>
                <c:pt idx="910">
                  <c:v>0.112007573246956</c:v>
                </c:pt>
                <c:pt idx="911">
                  <c:v>0.11107759177684801</c:v>
                </c:pt>
                <c:pt idx="912">
                  <c:v>0.11006699502468099</c:v>
                </c:pt>
                <c:pt idx="913">
                  <c:v>0.109067007899284</c:v>
                </c:pt>
                <c:pt idx="914">
                  <c:v>0.108091421425343</c:v>
                </c:pt>
                <c:pt idx="915">
                  <c:v>0.10707976669073099</c:v>
                </c:pt>
                <c:pt idx="916">
                  <c:v>0.106103099882603</c:v>
                </c:pt>
                <c:pt idx="917">
                  <c:v>0.105110548436642</c:v>
                </c:pt>
                <c:pt idx="918">
                  <c:v>0.104042693972588</c:v>
                </c:pt>
                <c:pt idx="919">
                  <c:v>0.103078760206699</c:v>
                </c:pt>
                <c:pt idx="920">
                  <c:v>0.102084085345268</c:v>
                </c:pt>
                <c:pt idx="921">
                  <c:v>0.101077742874622</c:v>
                </c:pt>
                <c:pt idx="922">
                  <c:v>0.10007775574922601</c:v>
                </c:pt>
                <c:pt idx="923">
                  <c:v>9.9126547574997004E-2</c:v>
                </c:pt>
                <c:pt idx="924">
                  <c:v>9.8069302737712999E-2</c:v>
                </c:pt>
                <c:pt idx="925">
                  <c:v>9.7131878137589001E-2</c:v>
                </c:pt>
                <c:pt idx="926">
                  <c:v>9.6089482307433999E-2</c:v>
                </c:pt>
                <c:pt idx="927">
                  <c:v>9.5071464776993006E-2</c:v>
                </c:pt>
                <c:pt idx="928">
                  <c:v>9.4048157334328003E-2</c:v>
                </c:pt>
                <c:pt idx="929">
                  <c:v>9.3085281550883997E-2</c:v>
                </c:pt>
                <c:pt idx="930">
                  <c:v>9.2102266848087005E-2</c:v>
                </c:pt>
                <c:pt idx="931">
                  <c:v>9.1125614941119995E-2</c:v>
                </c:pt>
                <c:pt idx="932">
                  <c:v>9.0071536600590002E-2</c:v>
                </c:pt>
                <c:pt idx="933">
                  <c:v>8.9092768728732993E-2</c:v>
                </c:pt>
                <c:pt idx="934">
                  <c:v>8.8084295392035994E-2</c:v>
                </c:pt>
                <c:pt idx="935">
                  <c:v>8.7104462087154E-2</c:v>
                </c:pt>
                <c:pt idx="936">
                  <c:v>8.6077965795993999E-2</c:v>
                </c:pt>
                <c:pt idx="937">
                  <c:v>8.5092827677726995E-2</c:v>
                </c:pt>
                <c:pt idx="938">
                  <c:v>8.4064215421676997E-2</c:v>
                </c:pt>
                <c:pt idx="939">
                  <c:v>8.3074830472468997E-2</c:v>
                </c:pt>
                <c:pt idx="940">
                  <c:v>8.2079097628593001E-2</c:v>
                </c:pt>
                <c:pt idx="941">
                  <c:v>8.1061080098151994E-2</c:v>
                </c:pt>
                <c:pt idx="942">
                  <c:v>8.0087602138518996E-2</c:v>
                </c:pt>
                <c:pt idx="943">
                  <c:v>7.9057931900023998E-2</c:v>
                </c:pt>
                <c:pt idx="944">
                  <c:v>7.8109905123710993E-2</c:v>
                </c:pt>
                <c:pt idx="945">
                  <c:v>7.7105678617954004E-2</c:v>
                </c:pt>
                <c:pt idx="946">
                  <c:v>7.6089791953563995E-2</c:v>
                </c:pt>
                <c:pt idx="947">
                  <c:v>7.5036786496639002E-2</c:v>
                </c:pt>
                <c:pt idx="948">
                  <c:v>7.4094064533709994E-2</c:v>
                </c:pt>
                <c:pt idx="949">
                  <c:v>7.3078170418739E-2</c:v>
                </c:pt>
                <c:pt idx="950">
                  <c:v>7.2059094905852994E-2</c:v>
                </c:pt>
                <c:pt idx="951">
                  <c:v>7.1071840822697005E-2</c:v>
                </c:pt>
                <c:pt idx="952">
                  <c:v>7.0107914507388999E-2</c:v>
                </c:pt>
                <c:pt idx="953">
                  <c:v>6.9068685173987995E-2</c:v>
                </c:pt>
                <c:pt idx="954">
                  <c:v>6.8105824291706002E-2</c:v>
                </c:pt>
                <c:pt idx="955">
                  <c:v>6.7095227539539004E-2</c:v>
                </c:pt>
                <c:pt idx="956">
                  <c:v>6.6045403480529993E-2</c:v>
                </c:pt>
                <c:pt idx="957">
                  <c:v>6.5091021358966994E-2</c:v>
                </c:pt>
                <c:pt idx="958">
                  <c:v>6.4111180603504E-2</c:v>
                </c:pt>
                <c:pt idx="959">
                  <c:v>6.3051819801330997E-2</c:v>
                </c:pt>
                <c:pt idx="960">
                  <c:v>6.2025323510169997E-2</c:v>
                </c:pt>
                <c:pt idx="961">
                  <c:v>6.1077300459146E-2</c:v>
                </c:pt>
                <c:pt idx="962">
                  <c:v>6.0056101530790003E-2</c:v>
                </c:pt>
                <c:pt idx="963">
                  <c:v>5.9096410870552001E-2</c:v>
                </c:pt>
                <c:pt idx="964">
                  <c:v>5.8059312403202001E-2</c:v>
                </c:pt>
                <c:pt idx="965">
                  <c:v>5.707099661231E-2</c:v>
                </c:pt>
                <c:pt idx="966">
                  <c:v>5.6071013212204E-2</c:v>
                </c:pt>
                <c:pt idx="967">
                  <c:v>5.5094361305236997E-2</c:v>
                </c:pt>
                <c:pt idx="968">
                  <c:v>5.4046649485826E-2</c:v>
                </c:pt>
                <c:pt idx="969">
                  <c:v>5.3092267364263999E-2</c:v>
                </c:pt>
                <c:pt idx="970">
                  <c:v>5.2126217633486002E-2</c:v>
                </c:pt>
                <c:pt idx="971">
                  <c:v>5.1081687211990003E-2</c:v>
                </c:pt>
                <c:pt idx="972">
                  <c:v>5.0084892660379E-2</c:v>
                </c:pt>
                <c:pt idx="973">
                  <c:v>4.9095507711172E-2</c:v>
                </c:pt>
                <c:pt idx="974">
                  <c:v>4.8063710331917003E-2</c:v>
                </c:pt>
                <c:pt idx="975">
                  <c:v>4.707857221365E-2</c:v>
                </c:pt>
                <c:pt idx="976">
                  <c:v>4.6079646795988E-2</c:v>
                </c:pt>
                <c:pt idx="977">
                  <c:v>4.5095566660166002E-2</c:v>
                </c:pt>
                <c:pt idx="978">
                  <c:v>4.4098764657974E-2</c:v>
                </c:pt>
                <c:pt idx="979">
                  <c:v>4.3107267469168001E-2</c:v>
                </c:pt>
                <c:pt idx="980">
                  <c:v>4.2064867913722999E-2</c:v>
                </c:pt>
                <c:pt idx="981">
                  <c:v>4.1106238961220003E-2</c:v>
                </c:pt>
                <c:pt idx="982">
                  <c:v>4.0060654282570003E-2</c:v>
                </c:pt>
                <c:pt idx="983">
                  <c:v>3.9090357720852002E-2</c:v>
                </c:pt>
                <c:pt idx="984">
                  <c:v>3.8140211254358E-2</c:v>
                </c:pt>
                <c:pt idx="985">
                  <c:v>3.7117961794138003E-2</c:v>
                </c:pt>
                <c:pt idx="986">
                  <c:v>3.6051176488399998E-2</c:v>
                </c:pt>
                <c:pt idx="987">
                  <c:v>3.5094663500786001E-2</c:v>
                </c:pt>
                <c:pt idx="988">
                  <c:v>3.4108467400073998E-2</c:v>
                </c:pt>
                <c:pt idx="989">
                  <c:v>3.3074542880057997E-2</c:v>
                </c:pt>
                <c:pt idx="990">
                  <c:v>3.2080926001071999E-2</c:v>
                </c:pt>
                <c:pt idx="991">
                  <c:v>3.1104270368814E-2</c:v>
                </c:pt>
                <c:pt idx="992">
                  <c:v>3.0088378116487999E-2</c:v>
                </c:pt>
                <c:pt idx="993">
                  <c:v>2.9067188501358001E-2</c:v>
                </c:pt>
                <c:pt idx="994">
                  <c:v>2.8060840442776999E-2</c:v>
                </c:pt>
                <c:pt idx="995">
                  <c:v>2.705237083137E-2</c:v>
                </c:pt>
                <c:pt idx="996">
                  <c:v>2.6075717061758E-2</c:v>
                </c:pt>
                <c:pt idx="997">
                  <c:v>2.5109665468334999E-2</c:v>
                </c:pt>
                <c:pt idx="998">
                  <c:v>1.6626955941319001E-2</c:v>
                </c:pt>
                <c:pt idx="999">
                  <c:v>8.0950818955900002E-3</c:v>
                </c:pt>
                <c:pt idx="1000">
                  <c:v>7.0728287100789997E-3</c:v>
                </c:pt>
                <c:pt idx="1001">
                  <c:v>6.0728443786500002E-3</c:v>
                </c:pt>
                <c:pt idx="1002">
                  <c:v>5.0548324361439998E-3</c:v>
                </c:pt>
                <c:pt idx="1003">
                  <c:v>4.081358667463E-3</c:v>
                </c:pt>
                <c:pt idx="1004">
                  <c:v>3.0813743360340001E-3</c:v>
                </c:pt>
                <c:pt idx="1005">
                  <c:v>2.0580599084499998E-3</c:v>
                </c:pt>
                <c:pt idx="1006">
                  <c:v>1.0601964313540001E-3</c:v>
                </c:pt>
                <c:pt idx="1007">
                  <c:v>1.01568584796E-4</c:v>
                </c:pt>
                <c:pt idx="1008">
                  <c:v>-9.3341042520499998E-4</c:v>
                </c:pt>
                <c:pt idx="1009">
                  <c:v>-1.91006611567E-3</c:v>
                </c:pt>
                <c:pt idx="1010">
                  <c:v>-2.9429243877529998E-3</c:v>
                </c:pt>
                <c:pt idx="1011">
                  <c:v>-3.9524533785880002E-3</c:v>
                </c:pt>
                <c:pt idx="1012">
                  <c:v>-4.9545587971810004E-3</c:v>
                </c:pt>
                <c:pt idx="1013">
                  <c:v>-5.9852963313460003E-3</c:v>
                </c:pt>
                <c:pt idx="1014">
                  <c:v>-6.9852820597589996E-3</c:v>
                </c:pt>
                <c:pt idx="1015">
                  <c:v>-7.9884482547640003E-3</c:v>
                </c:pt>
                <c:pt idx="1016">
                  <c:v>-8.996916934848E-3</c:v>
                </c:pt>
                <c:pt idx="1017">
                  <c:v>-9.9491821601990008E-3</c:v>
                </c:pt>
                <c:pt idx="1018">
                  <c:v>-1.0955529287456999E-2</c:v>
                </c:pt>
                <c:pt idx="1019">
                  <c:v>-1.200323458761E-2</c:v>
                </c:pt>
                <c:pt idx="1020">
                  <c:v>-1.2908841483295E-2</c:v>
                </c:pt>
                <c:pt idx="1021">
                  <c:v>-1.3960787095129001E-2</c:v>
                </c:pt>
                <c:pt idx="1022">
                  <c:v>-1.4971375465393E-2</c:v>
                </c:pt>
                <c:pt idx="1023">
                  <c:v>-1.5944849699735999E-2</c:v>
                </c:pt>
                <c:pt idx="1024">
                  <c:v>-1.6964985057712E-2</c:v>
                </c:pt>
                <c:pt idx="1025">
                  <c:v>-1.7969207838178E-2</c:v>
                </c:pt>
                <c:pt idx="1026">
                  <c:v>-1.9005248323083E-2</c:v>
                </c:pt>
                <c:pt idx="1027">
                  <c:v>-1.9936308264732E-2</c:v>
                </c:pt>
                <c:pt idx="1028">
                  <c:v>-2.1008400246501E-2</c:v>
                </c:pt>
                <c:pt idx="1029">
                  <c:v>-2.2042319178580998E-2</c:v>
                </c:pt>
                <c:pt idx="1030">
                  <c:v>-2.2969136014581001E-2</c:v>
                </c:pt>
                <c:pt idx="1031">
                  <c:v>-2.3929884657263999E-2</c:v>
                </c:pt>
                <c:pt idx="1032">
                  <c:v>-2.4991372600198E-2</c:v>
                </c:pt>
                <c:pt idx="1033">
                  <c:v>-2.5979693979025002E-2</c:v>
                </c:pt>
                <c:pt idx="1034">
                  <c:v>-2.6933018118142998E-2</c:v>
                </c:pt>
                <c:pt idx="1035">
                  <c:v>-2.7998752892017E-2</c:v>
                </c:pt>
                <c:pt idx="1036">
                  <c:v>-2.8936173766850998E-2</c:v>
                </c:pt>
                <c:pt idx="1037">
                  <c:v>-2.9969029128551001E-2</c:v>
                </c:pt>
                <c:pt idx="1038">
                  <c:v>-3.0946746468543999E-2</c:v>
                </c:pt>
                <c:pt idx="1039">
                  <c:v>-3.1964760273694999E-2</c:v>
                </c:pt>
                <c:pt idx="1040">
                  <c:v>-3.2937172800302998E-2</c:v>
                </c:pt>
                <c:pt idx="1041">
                  <c:v>-3.4020930528640997E-2</c:v>
                </c:pt>
                <c:pt idx="1042">
                  <c:v>-3.4985922276974002E-2</c:v>
                </c:pt>
                <c:pt idx="1043">
                  <c:v>-3.5956215113400997E-2</c:v>
                </c:pt>
                <c:pt idx="1044">
                  <c:v>-3.6956198513508003E-2</c:v>
                </c:pt>
                <c:pt idx="1045">
                  <c:v>-3.7954062223433997E-2</c:v>
                </c:pt>
                <c:pt idx="1046">
                  <c:v>-3.8948748260736001E-2</c:v>
                </c:pt>
                <c:pt idx="1047">
                  <c:v>-3.9957214146852001E-2</c:v>
                </c:pt>
                <c:pt idx="1048">
                  <c:v>-4.0933869779110003E-2</c:v>
                </c:pt>
                <c:pt idx="1049">
                  <c:v>-4.1945524513721001E-2</c:v>
                </c:pt>
                <c:pt idx="1050">
                  <c:v>-4.2914751917124003E-2</c:v>
                </c:pt>
                <c:pt idx="1051">
                  <c:v>-4.3934885412455001E-2</c:v>
                </c:pt>
                <c:pt idx="1052">
                  <c:v>-4.4964563101529999E-2</c:v>
                </c:pt>
                <c:pt idx="1053">
                  <c:v>-4.5959245413542002E-2</c:v>
                </c:pt>
                <c:pt idx="1054">
                  <c:v>-4.7001648694276997E-2</c:v>
                </c:pt>
                <c:pt idx="1055">
                  <c:v>-4.7965578734875003E-2</c:v>
                </c:pt>
                <c:pt idx="1056">
                  <c:v>-4.8930566757917002E-2</c:v>
                </c:pt>
                <c:pt idx="1057">
                  <c:v>-4.9939040094614001E-2</c:v>
                </c:pt>
                <c:pt idx="1058">
                  <c:v>-5.0959169864654999E-2</c:v>
                </c:pt>
                <c:pt idx="1059">
                  <c:v>-5.1972944289446002E-2</c:v>
                </c:pt>
                <c:pt idx="1060">
                  <c:v>-5.2973989397287001E-2</c:v>
                </c:pt>
                <c:pt idx="1061">
                  <c:v>-5.3941100835799997E-2</c:v>
                </c:pt>
                <c:pt idx="1062">
                  <c:v>-5.4952744394541002E-2</c:v>
                </c:pt>
                <c:pt idx="1063">
                  <c:v>-5.5979244410992002E-2</c:v>
                </c:pt>
                <c:pt idx="1064">
                  <c:v>-5.6974984705447998E-2</c:v>
                </c:pt>
                <c:pt idx="1065">
                  <c:v>-5.8002542704343997E-2</c:v>
                </c:pt>
                <c:pt idx="1066">
                  <c:v>-5.8970712125301E-2</c:v>
                </c:pt>
                <c:pt idx="1067">
                  <c:v>-5.9946313500403997E-2</c:v>
                </c:pt>
                <c:pt idx="1068">
                  <c:v>-6.0974925756454003E-2</c:v>
                </c:pt>
                <c:pt idx="1069">
                  <c:v>-6.1951581388711999E-2</c:v>
                </c:pt>
                <c:pt idx="1070">
                  <c:v>-6.2948383390903001E-2</c:v>
                </c:pt>
                <c:pt idx="1071">
                  <c:v>-6.3951551914215005E-2</c:v>
                </c:pt>
                <c:pt idx="1072">
                  <c:v>-6.4956843852997007E-2</c:v>
                </c:pt>
                <c:pt idx="1073">
                  <c:v>-6.5980158746242995E-2</c:v>
                </c:pt>
                <c:pt idx="1074">
                  <c:v>-6.6956810653210005E-2</c:v>
                </c:pt>
                <c:pt idx="1075">
                  <c:v>-6.7999221384524994E-2</c:v>
                </c:pt>
                <c:pt idx="1076">
                  <c:v>-6.8980112671852001E-2</c:v>
                </c:pt>
                <c:pt idx="1077">
                  <c:v>-6.9987520575523002E-2</c:v>
                </c:pt>
                <c:pt idx="1078">
                  <c:v>-7.0959925651550002E-2</c:v>
                </c:pt>
                <c:pt idx="1079">
                  <c:v>-7.1964152157307004E-2</c:v>
                </c:pt>
                <c:pt idx="1080">
                  <c:v>-7.2946116328238997E-2</c:v>
                </c:pt>
                <c:pt idx="1081">
                  <c:v>-7.3986403644085E-2</c:v>
                </c:pt>
                <c:pt idx="1082">
                  <c:v>-7.4959874153136999E-2</c:v>
                </c:pt>
                <c:pt idx="1083">
                  <c:v>-7.5938656926154993E-2</c:v>
                </c:pt>
                <c:pt idx="1084">
                  <c:v>-7.6946057379245994E-2</c:v>
                </c:pt>
                <c:pt idx="1085">
                  <c:v>-7.7966198325156999E-2</c:v>
                </c:pt>
                <c:pt idx="1086">
                  <c:v>-7.8989513218403001E-2</c:v>
                </c:pt>
                <c:pt idx="1087">
                  <c:v>-7.9956613481045005E-2</c:v>
                </c:pt>
                <c:pt idx="1088">
                  <c:v>-8.0985233187675004E-2</c:v>
                </c:pt>
                <c:pt idx="1089">
                  <c:v>-8.1970371305942993E-2</c:v>
                </c:pt>
                <c:pt idx="1090">
                  <c:v>-8.2966119050980003E-2</c:v>
                </c:pt>
                <c:pt idx="1091">
                  <c:v>-8.3913087844848994E-2</c:v>
                </c:pt>
                <c:pt idx="1092">
                  <c:v>-8.4956541657447995E-2</c:v>
                </c:pt>
                <c:pt idx="1093">
                  <c:v>-8.5955463349819003E-2</c:v>
                </c:pt>
                <c:pt idx="1094">
                  <c:v>-8.6939543485640994E-2</c:v>
                </c:pt>
                <c:pt idx="1095">
                  <c:v>-8.7944835424422996E-2</c:v>
                </c:pt>
                <c:pt idx="1096">
                  <c:v>-8.8955432176589994E-2</c:v>
                </c:pt>
                <c:pt idx="1097">
                  <c:v>-8.9969187974930004E-2</c:v>
                </c:pt>
                <c:pt idx="1098">
                  <c:v>-9.0991444885730993E-2</c:v>
                </c:pt>
                <c:pt idx="1099">
                  <c:v>-9.1937355697154999E-2</c:v>
                </c:pt>
                <c:pt idx="1100">
                  <c:v>-9.2937335371971005E-2</c:v>
                </c:pt>
                <c:pt idx="1101">
                  <c:v>-9.3977615237235995E-2</c:v>
                </c:pt>
                <c:pt idx="1102">
                  <c:v>-9.4991385936737005E-2</c:v>
                </c:pt>
                <c:pt idx="1103">
                  <c:v>-9.5959559082984994E-2</c:v>
                </c:pt>
                <c:pt idx="1104">
                  <c:v>-9.6938334405422003E-2</c:v>
                </c:pt>
                <c:pt idx="1105">
                  <c:v>-9.7961641848087005E-2</c:v>
                </c:pt>
                <c:pt idx="1106">
                  <c:v>-9.8914980888367005E-2</c:v>
                </c:pt>
                <c:pt idx="1107">
                  <c:v>-9.9938288331031994E-2</c:v>
                </c:pt>
                <c:pt idx="1108">
                  <c:v>-0.100957363843918</c:v>
                </c:pt>
                <c:pt idx="1109">
                  <c:v>-0.10194144397974</c:v>
                </c:pt>
                <c:pt idx="1110">
                  <c:v>-0.102903254330158</c:v>
                </c:pt>
                <c:pt idx="1111">
                  <c:v>-0.103967919945717</c:v>
                </c:pt>
                <c:pt idx="1112">
                  <c:v>-0.10496260225772901</c:v>
                </c:pt>
                <c:pt idx="1113">
                  <c:v>-0.10599121451377901</c:v>
                </c:pt>
                <c:pt idx="1114">
                  <c:v>-0.10695940256118799</c:v>
                </c:pt>
                <c:pt idx="1115">
                  <c:v>-0.107936054468155</c:v>
                </c:pt>
                <c:pt idx="1116">
                  <c:v>-0.10894133150577499</c:v>
                </c:pt>
                <c:pt idx="1117">
                  <c:v>-0.109973140060902</c:v>
                </c:pt>
                <c:pt idx="1118">
                  <c:v>-0.110962517559528</c:v>
                </c:pt>
                <c:pt idx="1119">
                  <c:v>-0.111919015645981</c:v>
                </c:pt>
                <c:pt idx="1120">
                  <c:v>-0.11293809860944699</c:v>
                </c:pt>
                <c:pt idx="1121">
                  <c:v>-0.11396457999944699</c:v>
                </c:pt>
                <c:pt idx="1122">
                  <c:v>-0.11492957919836</c:v>
                </c:pt>
                <c:pt idx="1123">
                  <c:v>-0.11596138030290599</c:v>
                </c:pt>
                <c:pt idx="1124">
                  <c:v>-0.116957113146782</c:v>
                </c:pt>
                <c:pt idx="1125">
                  <c:v>-0.11790620535612099</c:v>
                </c:pt>
                <c:pt idx="1126">
                  <c:v>-0.11895391345024101</c:v>
                </c:pt>
                <c:pt idx="1127">
                  <c:v>-0.11996131390333201</c:v>
                </c:pt>
                <c:pt idx="1128">
                  <c:v>-0.12095282971859</c:v>
                </c:pt>
                <c:pt idx="1129">
                  <c:v>-0.12196446955204</c:v>
                </c:pt>
                <c:pt idx="1130">
                  <c:v>-0.122904002666473</c:v>
                </c:pt>
                <c:pt idx="1131">
                  <c:v>-0.123951718211174</c:v>
                </c:pt>
                <c:pt idx="1132">
                  <c:v>-0.124907158315182</c:v>
                </c:pt>
                <c:pt idx="1133">
                  <c:v>-0.12597393989562999</c:v>
                </c:pt>
                <c:pt idx="1134">
                  <c:v>-0.12694531679153401</c:v>
                </c:pt>
                <c:pt idx="1135">
                  <c:v>-0.12795165181160001</c:v>
                </c:pt>
                <c:pt idx="1136">
                  <c:v>-0.12893573939800301</c:v>
                </c:pt>
                <c:pt idx="1137">
                  <c:v>-0.12996435165405301</c:v>
                </c:pt>
                <c:pt idx="1138">
                  <c:v>-0.13094632327556599</c:v>
                </c:pt>
                <c:pt idx="1139">
                  <c:v>-0.13195265829563099</c:v>
                </c:pt>
                <c:pt idx="1140">
                  <c:v>-0.13299505412578599</c:v>
                </c:pt>
                <c:pt idx="1141">
                  <c:v>-0.13394202291965501</c:v>
                </c:pt>
                <c:pt idx="1142">
                  <c:v>-0.13499289751052901</c:v>
                </c:pt>
                <c:pt idx="1143">
                  <c:v>-0.135955780744553</c:v>
                </c:pt>
                <c:pt idx="1144">
                  <c:v>-0.136952579021454</c:v>
                </c:pt>
                <c:pt idx="1145">
                  <c:v>-0.13796953856944999</c:v>
                </c:pt>
                <c:pt idx="1146">
                  <c:v>-0.138927116990089</c:v>
                </c:pt>
                <c:pt idx="1147">
                  <c:v>-0.13993237912654899</c:v>
                </c:pt>
                <c:pt idx="1148">
                  <c:v>-0.14095465838909099</c:v>
                </c:pt>
                <c:pt idx="1149">
                  <c:v>-0.14192493259906799</c:v>
                </c:pt>
                <c:pt idx="1150">
                  <c:v>-0.14292809367179901</c:v>
                </c:pt>
                <c:pt idx="1151">
                  <c:v>-0.143957763910294</c:v>
                </c:pt>
                <c:pt idx="1152">
                  <c:v>-0.14496518671512601</c:v>
                </c:pt>
                <c:pt idx="1153">
                  <c:v>-0.145974710583687</c:v>
                </c:pt>
                <c:pt idx="1154">
                  <c:v>-0.146926984190941</c:v>
                </c:pt>
                <c:pt idx="1155">
                  <c:v>-0.14797574281692499</c:v>
                </c:pt>
                <c:pt idx="1156">
                  <c:v>-0.14898844063281999</c:v>
                </c:pt>
                <c:pt idx="1157">
                  <c:v>-0.14991527795791601</c:v>
                </c:pt>
                <c:pt idx="1158">
                  <c:v>-0.15092903375625599</c:v>
                </c:pt>
                <c:pt idx="1159">
                  <c:v>-0.151944935321808</c:v>
                </c:pt>
                <c:pt idx="1160">
                  <c:v>-0.15290676057338701</c:v>
                </c:pt>
                <c:pt idx="1161">
                  <c:v>-0.15395127236843101</c:v>
                </c:pt>
                <c:pt idx="1162">
                  <c:v>-0.15495973825454701</c:v>
                </c:pt>
                <c:pt idx="1163">
                  <c:v>-0.15597137808799699</c:v>
                </c:pt>
                <c:pt idx="1164">
                  <c:v>-0.156910926103592</c:v>
                </c:pt>
                <c:pt idx="1165">
                  <c:v>-0.157991483807564</c:v>
                </c:pt>
                <c:pt idx="1166">
                  <c:v>-0.15894483029842399</c:v>
                </c:pt>
                <c:pt idx="1167">
                  <c:v>-0.15994799137115501</c:v>
                </c:pt>
                <c:pt idx="1168">
                  <c:v>-0.16096918284893</c:v>
                </c:pt>
                <c:pt idx="1169">
                  <c:v>-0.16198085248470301</c:v>
                </c:pt>
                <c:pt idx="1170">
                  <c:v>-0.162988245487213</c:v>
                </c:pt>
                <c:pt idx="1171">
                  <c:v>-0.16396701335906999</c:v>
                </c:pt>
                <c:pt idx="1172">
                  <c:v>-0.164938375353813</c:v>
                </c:pt>
                <c:pt idx="1173">
                  <c:v>-0.16596379876136799</c:v>
                </c:pt>
                <c:pt idx="1174">
                  <c:v>-0.16695320606231701</c:v>
                </c:pt>
                <c:pt idx="1175">
                  <c:v>-0.168022096157074</c:v>
                </c:pt>
                <c:pt idx="1176">
                  <c:v>-0.16898816823959401</c:v>
                </c:pt>
                <c:pt idx="1177">
                  <c:v>-0.169989198446274</c:v>
                </c:pt>
                <c:pt idx="1178">
                  <c:v>-0.17096583545207999</c:v>
                </c:pt>
                <c:pt idx="1179">
                  <c:v>-0.171970069408417</c:v>
                </c:pt>
                <c:pt idx="1180">
                  <c:v>-0.17297960817813901</c:v>
                </c:pt>
                <c:pt idx="1181">
                  <c:v>-0.17400184273719799</c:v>
                </c:pt>
                <c:pt idx="1182">
                  <c:v>-0.17498064041137701</c:v>
                </c:pt>
                <c:pt idx="1183">
                  <c:v>-0.17596684396266901</c:v>
                </c:pt>
                <c:pt idx="1184">
                  <c:v>-0.176915913820267</c:v>
                </c:pt>
                <c:pt idx="1185">
                  <c:v>-0.17799225449562101</c:v>
                </c:pt>
                <c:pt idx="1186">
                  <c:v>-0.17892436683177901</c:v>
                </c:pt>
                <c:pt idx="1187">
                  <c:v>-0.17994025349616999</c:v>
                </c:pt>
                <c:pt idx="1188">
                  <c:v>-0.18092224001884499</c:v>
                </c:pt>
                <c:pt idx="1189">
                  <c:v>-0.18196885287761699</c:v>
                </c:pt>
                <c:pt idx="1190">
                  <c:v>-0.18298052251339</c:v>
                </c:pt>
                <c:pt idx="1191">
                  <c:v>-0.183921128511429</c:v>
                </c:pt>
                <c:pt idx="1192">
                  <c:v>-0.18494018912315399</c:v>
                </c:pt>
                <c:pt idx="1193">
                  <c:v>-0.18596349656581901</c:v>
                </c:pt>
                <c:pt idx="1194">
                  <c:v>-0.18698789179325101</c:v>
                </c:pt>
                <c:pt idx="1195">
                  <c:v>-0.18799424171447801</c:v>
                </c:pt>
                <c:pt idx="1196">
                  <c:v>-0.18897195160388899</c:v>
                </c:pt>
                <c:pt idx="1197">
                  <c:v>-0.18993693590164201</c:v>
                </c:pt>
                <c:pt idx="1198">
                  <c:v>-0.19095493853092199</c:v>
                </c:pt>
                <c:pt idx="1199">
                  <c:v>-0.191928431391716</c:v>
                </c:pt>
                <c:pt idx="1200">
                  <c:v>-0.192929476499557</c:v>
                </c:pt>
                <c:pt idx="1201">
                  <c:v>-0.19397504627704601</c:v>
                </c:pt>
                <c:pt idx="1202">
                  <c:v>-0.19496868550777399</c:v>
                </c:pt>
                <c:pt idx="1203">
                  <c:v>-0.19591352343559301</c:v>
                </c:pt>
                <c:pt idx="1204">
                  <c:v>-0.19692942500114399</c:v>
                </c:pt>
                <c:pt idx="1205">
                  <c:v>-0.19796438515186299</c:v>
                </c:pt>
                <c:pt idx="1206">
                  <c:v>-0.19896650314331099</c:v>
                </c:pt>
                <c:pt idx="1207">
                  <c:v>-0.19996330142021199</c:v>
                </c:pt>
                <c:pt idx="1208">
                  <c:v>-0.20090709626674699</c:v>
                </c:pt>
                <c:pt idx="1209">
                  <c:v>-0.201911300420761</c:v>
                </c:pt>
                <c:pt idx="1210">
                  <c:v>-0.20290492475032801</c:v>
                </c:pt>
                <c:pt idx="1211">
                  <c:v>-0.20397172868251801</c:v>
                </c:pt>
                <c:pt idx="1212">
                  <c:v>-0.204954743385315</c:v>
                </c:pt>
                <c:pt idx="1213">
                  <c:v>-0.20596852898597701</c:v>
                </c:pt>
                <c:pt idx="1214">
                  <c:v>-0.20693351328373</c:v>
                </c:pt>
                <c:pt idx="1215">
                  <c:v>-0.20799498260021199</c:v>
                </c:pt>
                <c:pt idx="1216">
                  <c:v>-0.20894515514373799</c:v>
                </c:pt>
                <c:pt idx="1217">
                  <c:v>-0.20991329848766299</c:v>
                </c:pt>
                <c:pt idx="1218">
                  <c:v>-0.21102993190288499</c:v>
                </c:pt>
                <c:pt idx="1219">
                  <c:v>-0.21201403439045</c:v>
                </c:pt>
                <c:pt idx="1220">
                  <c:v>-0.21296310424804701</c:v>
                </c:pt>
                <c:pt idx="1221">
                  <c:v>-0.21398325264453899</c:v>
                </c:pt>
                <c:pt idx="1222">
                  <c:v>-0.214927017688751</c:v>
                </c:pt>
                <c:pt idx="1223">
                  <c:v>-0.21596625447273299</c:v>
                </c:pt>
                <c:pt idx="1224">
                  <c:v>-0.216923803091049</c:v>
                </c:pt>
                <c:pt idx="1225">
                  <c:v>-0.21802771091461201</c:v>
                </c:pt>
                <c:pt idx="1226">
                  <c:v>-0.21893121302127799</c:v>
                </c:pt>
                <c:pt idx="1227">
                  <c:v>-0.219926938414574</c:v>
                </c:pt>
                <c:pt idx="1228">
                  <c:v>-0.22096511721611001</c:v>
                </c:pt>
                <c:pt idx="1229">
                  <c:v>-0.22192162275314301</c:v>
                </c:pt>
                <c:pt idx="1230">
                  <c:v>-0.22298945486545599</c:v>
                </c:pt>
                <c:pt idx="1231">
                  <c:v>-0.22395339608192399</c:v>
                </c:pt>
                <c:pt idx="1232">
                  <c:v>-0.22495125234127</c:v>
                </c:pt>
                <c:pt idx="1233">
                  <c:v>-0.22596503794193301</c:v>
                </c:pt>
                <c:pt idx="1234">
                  <c:v>-0.22693534195423101</c:v>
                </c:pt>
                <c:pt idx="1235">
                  <c:v>-0.22794908285141</c:v>
                </c:pt>
                <c:pt idx="1236">
                  <c:v>-0.22893422842025801</c:v>
                </c:pt>
                <c:pt idx="1237">
                  <c:v>-0.22993423044681499</c:v>
                </c:pt>
                <c:pt idx="1238">
                  <c:v>-0.23094269633293199</c:v>
                </c:pt>
                <c:pt idx="1239">
                  <c:v>-0.231934204697609</c:v>
                </c:pt>
                <c:pt idx="1240">
                  <c:v>-0.232926741242409</c:v>
                </c:pt>
                <c:pt idx="1241">
                  <c:v>-0.23398399353027299</c:v>
                </c:pt>
                <c:pt idx="1242">
                  <c:v>-0.23496064543724099</c:v>
                </c:pt>
                <c:pt idx="1243">
                  <c:v>-0.23591715097427399</c:v>
                </c:pt>
                <c:pt idx="1244">
                  <c:v>-0.23694789409637501</c:v>
                </c:pt>
                <c:pt idx="1245">
                  <c:v>-0.23794469237327601</c:v>
                </c:pt>
                <c:pt idx="1246">
                  <c:v>-0.23894043266773199</c:v>
                </c:pt>
                <c:pt idx="1247">
                  <c:v>-0.239913895726204</c:v>
                </c:pt>
                <c:pt idx="1248">
                  <c:v>-0.24089375138282801</c:v>
                </c:pt>
                <c:pt idx="1249">
                  <c:v>-0.24194781482219699</c:v>
                </c:pt>
                <c:pt idx="1250">
                  <c:v>-0.242939323186874</c:v>
                </c:pt>
                <c:pt idx="1251">
                  <c:v>-0.24397958815097801</c:v>
                </c:pt>
                <c:pt idx="1252">
                  <c:v>-0.244952037930489</c:v>
                </c:pt>
                <c:pt idx="1253">
                  <c:v>-0.245926573872566</c:v>
                </c:pt>
                <c:pt idx="1254">
                  <c:v>-0.24694988131523099</c:v>
                </c:pt>
                <c:pt idx="1255">
                  <c:v>-0.24796257913112599</c:v>
                </c:pt>
                <c:pt idx="1256">
                  <c:v>-0.248965755105019</c:v>
                </c:pt>
                <c:pt idx="1257">
                  <c:v>-0.249886184930801</c:v>
                </c:pt>
                <c:pt idx="1258">
                  <c:v>-0.25094556808471702</c:v>
                </c:pt>
                <c:pt idx="1259">
                  <c:v>-0.25191056728362998</c:v>
                </c:pt>
                <c:pt idx="1260">
                  <c:v>-0.25296357274055498</c:v>
                </c:pt>
                <c:pt idx="1261">
                  <c:v>-0.25395718216896102</c:v>
                </c:pt>
                <c:pt idx="1262">
                  <c:v>-0.254932790994644</c:v>
                </c:pt>
                <c:pt idx="1263">
                  <c:v>-0.25598472356796298</c:v>
                </c:pt>
                <c:pt idx="1264">
                  <c:v>-0.25698259472847002</c:v>
                </c:pt>
                <c:pt idx="1265">
                  <c:v>-0.25794759392738298</c:v>
                </c:pt>
                <c:pt idx="1266">
                  <c:v>-0.25895181298255898</c:v>
                </c:pt>
                <c:pt idx="1267">
                  <c:v>-0.259934812784195</c:v>
                </c:pt>
                <c:pt idx="1268">
                  <c:v>-0.260943293571472</c:v>
                </c:pt>
                <c:pt idx="1269">
                  <c:v>-0.26199948787689198</c:v>
                </c:pt>
                <c:pt idx="1270">
                  <c:v>-0.262928426265717</c:v>
                </c:pt>
                <c:pt idx="1271">
                  <c:v>-0.26398465037345897</c:v>
                </c:pt>
                <c:pt idx="1272">
                  <c:v>-0.26496657729148898</c:v>
                </c:pt>
                <c:pt idx="1273">
                  <c:v>-0.26594746112823497</c:v>
                </c:pt>
                <c:pt idx="1274">
                  <c:v>-0.26694852113723799</c:v>
                </c:pt>
                <c:pt idx="1275">
                  <c:v>-0.26794320344924899</c:v>
                </c:pt>
                <c:pt idx="1276">
                  <c:v>-0.268970757722855</c:v>
                </c:pt>
                <c:pt idx="1277">
                  <c:v>-0.269947379827499</c:v>
                </c:pt>
                <c:pt idx="1278">
                  <c:v>-0.27091982960701</c:v>
                </c:pt>
                <c:pt idx="1279">
                  <c:v>-0.27197071909904502</c:v>
                </c:pt>
                <c:pt idx="1280">
                  <c:v>-0.27299296855926503</c:v>
                </c:pt>
                <c:pt idx="1281">
                  <c:v>-0.27394309639930697</c:v>
                </c:pt>
                <c:pt idx="1282">
                  <c:v>-0.274971723556519</c:v>
                </c:pt>
                <c:pt idx="1283">
                  <c:v>-0.27589216828346302</c:v>
                </c:pt>
                <c:pt idx="1284">
                  <c:v>-0.27692818641662598</c:v>
                </c:pt>
                <c:pt idx="1285">
                  <c:v>-0.27798441052436801</c:v>
                </c:pt>
                <c:pt idx="1286">
                  <c:v>-0.27892711758613598</c:v>
                </c:pt>
                <c:pt idx="1287">
                  <c:v>-0.279978007078171</c:v>
                </c:pt>
                <c:pt idx="1288">
                  <c:v>-0.28096738457679699</c:v>
                </c:pt>
                <c:pt idx="1289">
                  <c:v>-0.28195995092392001</c:v>
                </c:pt>
                <c:pt idx="1290">
                  <c:v>-0.28295251727104198</c:v>
                </c:pt>
                <c:pt idx="1291">
                  <c:v>-0.283967345952988</c:v>
                </c:pt>
                <c:pt idx="1292">
                  <c:v>-0.28493338823318498</c:v>
                </c:pt>
                <c:pt idx="1293">
                  <c:v>-0.28599593043327298</c:v>
                </c:pt>
                <c:pt idx="1294">
                  <c:v>-0.28693440556526201</c:v>
                </c:pt>
                <c:pt idx="1295">
                  <c:v>-0.287965178489685</c:v>
                </c:pt>
                <c:pt idx="1296">
                  <c:v>-0.288977861404419</c:v>
                </c:pt>
                <c:pt idx="1297">
                  <c:v>-0.28998741507530201</c:v>
                </c:pt>
                <c:pt idx="1298">
                  <c:v>-0.29096406698226901</c:v>
                </c:pt>
                <c:pt idx="1299">
                  <c:v>-0.29193753004074102</c:v>
                </c:pt>
                <c:pt idx="1300">
                  <c:v>-0.29293751716613797</c:v>
                </c:pt>
                <c:pt idx="1301">
                  <c:v>-0.29398521780967701</c:v>
                </c:pt>
                <c:pt idx="1302">
                  <c:v>-0.29493325948715199</c:v>
                </c:pt>
                <c:pt idx="1303">
                  <c:v>-0.29597672820091198</c:v>
                </c:pt>
                <c:pt idx="1304">
                  <c:v>-0.29696077108383201</c:v>
                </c:pt>
                <c:pt idx="1305">
                  <c:v>-0.29796928167343101</c:v>
                </c:pt>
                <c:pt idx="1306">
                  <c:v>-0.298936367034912</c:v>
                </c:pt>
                <c:pt idx="1307">
                  <c:v>-0.29997134208679199</c:v>
                </c:pt>
                <c:pt idx="1308">
                  <c:v>-0.30095648765563998</c:v>
                </c:pt>
                <c:pt idx="1309">
                  <c:v>-0.30193206667900102</c:v>
                </c:pt>
                <c:pt idx="1310">
                  <c:v>-0.30295008420944203</c:v>
                </c:pt>
                <c:pt idx="1311">
                  <c:v>-0.30399039387702897</c:v>
                </c:pt>
                <c:pt idx="1312">
                  <c:v>-0.30495217442512501</c:v>
                </c:pt>
                <c:pt idx="1313">
                  <c:v>-0.30596488714218101</c:v>
                </c:pt>
                <c:pt idx="1314">
                  <c:v>-0.30691078305244401</c:v>
                </c:pt>
                <c:pt idx="1315">
                  <c:v>-0.30794900655746499</c:v>
                </c:pt>
                <c:pt idx="1316">
                  <c:v>-0.30893409252166698</c:v>
                </c:pt>
                <c:pt idx="1317">
                  <c:v>-0.30995425581932101</c:v>
                </c:pt>
                <c:pt idx="1318">
                  <c:v>-0.31095421314239502</c:v>
                </c:pt>
                <c:pt idx="1319">
                  <c:v>-0.31198179721832298</c:v>
                </c:pt>
                <c:pt idx="1320">
                  <c:v>-0.312982827425003</c:v>
                </c:pt>
                <c:pt idx="1321">
                  <c:v>-0.313955247402191</c:v>
                </c:pt>
                <c:pt idx="1322">
                  <c:v>-0.31495624780654902</c:v>
                </c:pt>
                <c:pt idx="1323">
                  <c:v>-0.31590855121612499</c:v>
                </c:pt>
                <c:pt idx="1324">
                  <c:v>-0.31694880127906799</c:v>
                </c:pt>
                <c:pt idx="1325">
                  <c:v>-0.31789898872375499</c:v>
                </c:pt>
                <c:pt idx="1326">
                  <c:v>-0.318907409906387</c:v>
                </c:pt>
                <c:pt idx="1327">
                  <c:v>-0.319951921701431</c:v>
                </c:pt>
                <c:pt idx="1328">
                  <c:v>-0.320929706096649</c:v>
                </c:pt>
                <c:pt idx="1329">
                  <c:v>-0.321950852870941</c:v>
                </c:pt>
                <c:pt idx="1330">
                  <c:v>-0.32297202944755599</c:v>
                </c:pt>
                <c:pt idx="1331">
                  <c:v>-0.32395404577255199</c:v>
                </c:pt>
                <c:pt idx="1332">
                  <c:v>-0.32492005825042702</c:v>
                </c:pt>
                <c:pt idx="1333">
                  <c:v>-0.32590943574905401</c:v>
                </c:pt>
                <c:pt idx="1334">
                  <c:v>-0.32693910598754899</c:v>
                </c:pt>
                <c:pt idx="1335">
                  <c:v>-0.32797414064407299</c:v>
                </c:pt>
                <c:pt idx="1336">
                  <c:v>-0.32893592119216902</c:v>
                </c:pt>
                <c:pt idx="1337">
                  <c:v>-0.32996773719787598</c:v>
                </c:pt>
                <c:pt idx="1338">
                  <c:v>-0.33094120025634799</c:v>
                </c:pt>
                <c:pt idx="1339">
                  <c:v>-0.33197408914566001</c:v>
                </c:pt>
                <c:pt idx="1340">
                  <c:v>-0.33293586969375599</c:v>
                </c:pt>
                <c:pt idx="1341">
                  <c:v>-0.33392420411109902</c:v>
                </c:pt>
                <c:pt idx="1342">
                  <c:v>-0.334944278001785</c:v>
                </c:pt>
                <c:pt idx="1343">
                  <c:v>-0.33597716689109802</c:v>
                </c:pt>
                <c:pt idx="1344">
                  <c:v>-0.33696976304054299</c:v>
                </c:pt>
                <c:pt idx="1345">
                  <c:v>-0.33787745237350503</c:v>
                </c:pt>
                <c:pt idx="1346">
                  <c:v>-0.33889651298522899</c:v>
                </c:pt>
                <c:pt idx="1347">
                  <c:v>-0.33996966481208801</c:v>
                </c:pt>
                <c:pt idx="1348">
                  <c:v>-0.34095269441604598</c:v>
                </c:pt>
                <c:pt idx="1349">
                  <c:v>-0.34191551804542503</c:v>
                </c:pt>
                <c:pt idx="1350">
                  <c:v>-0.34293782711029103</c:v>
                </c:pt>
                <c:pt idx="1351">
                  <c:v>-0.34393888711929299</c:v>
                </c:pt>
                <c:pt idx="1352">
                  <c:v>-0.34489536285400402</c:v>
                </c:pt>
                <c:pt idx="1353">
                  <c:v>-0.34595790505409202</c:v>
                </c:pt>
                <c:pt idx="1354">
                  <c:v>-0.346955835819244</c:v>
                </c:pt>
                <c:pt idx="1355">
                  <c:v>-0.34793245792388899</c:v>
                </c:pt>
                <c:pt idx="1356">
                  <c:v>-0.34896320104598999</c:v>
                </c:pt>
                <c:pt idx="1357">
                  <c:v>-0.349958926439285</c:v>
                </c:pt>
                <c:pt idx="1358">
                  <c:v>-0.35092604160308799</c:v>
                </c:pt>
                <c:pt idx="1359">
                  <c:v>-0.351917564868927</c:v>
                </c:pt>
                <c:pt idx="1360">
                  <c:v>-0.35296630859375</c:v>
                </c:pt>
                <c:pt idx="1361">
                  <c:v>-0.35392919182777399</c:v>
                </c:pt>
                <c:pt idx="1362">
                  <c:v>-0.35493659973144498</c:v>
                </c:pt>
                <c:pt idx="1363">
                  <c:v>-0.35597899556160001</c:v>
                </c:pt>
                <c:pt idx="1364">
                  <c:v>-0.35692912340164201</c:v>
                </c:pt>
                <c:pt idx="1365">
                  <c:v>-0.35796201229095498</c:v>
                </c:pt>
                <c:pt idx="1366">
                  <c:v>-0.358936548233032</c:v>
                </c:pt>
                <c:pt idx="1367">
                  <c:v>-0.35992270708084101</c:v>
                </c:pt>
                <c:pt idx="1368">
                  <c:v>-0.36094602942466703</c:v>
                </c:pt>
                <c:pt idx="1369">
                  <c:v>-0.36195027828216603</c:v>
                </c:pt>
                <c:pt idx="1370">
                  <c:v>-0.36293753981590299</c:v>
                </c:pt>
                <c:pt idx="1371">
                  <c:v>-0.363929003477097</c:v>
                </c:pt>
                <c:pt idx="1372">
                  <c:v>-0.36494278907775901</c:v>
                </c:pt>
                <c:pt idx="1373">
                  <c:v>-0.365932166576385</c:v>
                </c:pt>
                <c:pt idx="1374">
                  <c:v>-0.36694169044494601</c:v>
                </c:pt>
                <c:pt idx="1375">
                  <c:v>-0.36795967817306502</c:v>
                </c:pt>
                <c:pt idx="1376">
                  <c:v>-0.36890882253646901</c:v>
                </c:pt>
                <c:pt idx="1377">
                  <c:v>-0.36995014548301702</c:v>
                </c:pt>
                <c:pt idx="1378">
                  <c:v>-0.37095972895622298</c:v>
                </c:pt>
                <c:pt idx="1379">
                  <c:v>-0.37191405892372098</c:v>
                </c:pt>
                <c:pt idx="1380">
                  <c:v>-0.37292465567588801</c:v>
                </c:pt>
                <c:pt idx="1381">
                  <c:v>-0.3739193379879</c:v>
                </c:pt>
                <c:pt idx="1382">
                  <c:v>-0.37494796514511097</c:v>
                </c:pt>
                <c:pt idx="1383">
                  <c:v>-0.37593731284141502</c:v>
                </c:pt>
                <c:pt idx="1384">
                  <c:v>-0.37691926956176802</c:v>
                </c:pt>
                <c:pt idx="1385">
                  <c:v>-0.37793731689453097</c:v>
                </c:pt>
                <c:pt idx="1386">
                  <c:v>-0.37897753715515098</c:v>
                </c:pt>
                <c:pt idx="1387">
                  <c:v>-0.37991392612457298</c:v>
                </c:pt>
                <c:pt idx="1388">
                  <c:v>-0.38094466924667397</c:v>
                </c:pt>
                <c:pt idx="1389">
                  <c:v>-0.38190010190010099</c:v>
                </c:pt>
                <c:pt idx="1390">
                  <c:v>-0.38292554020881697</c:v>
                </c:pt>
                <c:pt idx="1391">
                  <c:v>-0.38394254446029702</c:v>
                </c:pt>
                <c:pt idx="1392">
                  <c:v>-0.38494569063186601</c:v>
                </c:pt>
                <c:pt idx="1393">
                  <c:v>-0.38593718409538302</c:v>
                </c:pt>
                <c:pt idx="1394">
                  <c:v>-0.38692659139633201</c:v>
                </c:pt>
                <c:pt idx="1395">
                  <c:v>-0.38793078064918501</c:v>
                </c:pt>
                <c:pt idx="1396">
                  <c:v>-0.38893181085586498</c:v>
                </c:pt>
                <c:pt idx="1397">
                  <c:v>-0.38991272449493403</c:v>
                </c:pt>
                <c:pt idx="1398">
                  <c:v>-0.390937089920044</c:v>
                </c:pt>
                <c:pt idx="1399">
                  <c:v>-0.39192545413970897</c:v>
                </c:pt>
                <c:pt idx="1400">
                  <c:v>-0.39289361238479598</c:v>
                </c:pt>
                <c:pt idx="1401">
                  <c:v>-0.393904179334641</c:v>
                </c:pt>
                <c:pt idx="1402">
                  <c:v>-0.39492008090019198</c:v>
                </c:pt>
                <c:pt idx="1403">
                  <c:v>-0.39596250653266901</c:v>
                </c:pt>
                <c:pt idx="1404">
                  <c:v>-0.39692535996437101</c:v>
                </c:pt>
                <c:pt idx="1405">
                  <c:v>-0.39791476726531999</c:v>
                </c:pt>
                <c:pt idx="1406">
                  <c:v>-0.39895606040954601</c:v>
                </c:pt>
                <c:pt idx="1407">
                  <c:v>-0.39986306428909302</c:v>
                </c:pt>
                <c:pt idx="1408">
                  <c:v>-0.40024334192276001</c:v>
                </c:pt>
                <c:pt idx="1409">
                  <c:v>-0.400472402572632</c:v>
                </c:pt>
                <c:pt idx="1410">
                  <c:v>-0.400396049022675</c:v>
                </c:pt>
                <c:pt idx="1411">
                  <c:v>-0.399648576974869</c:v>
                </c:pt>
                <c:pt idx="1412">
                  <c:v>-0.39866867661476102</c:v>
                </c:pt>
                <c:pt idx="1413">
                  <c:v>-0.39763689041137701</c:v>
                </c:pt>
                <c:pt idx="1414">
                  <c:v>-0.396681427955627</c:v>
                </c:pt>
                <c:pt idx="1415">
                  <c:v>-0.39566978812217701</c:v>
                </c:pt>
                <c:pt idx="1416">
                  <c:v>-0.39463481307029702</c:v>
                </c:pt>
                <c:pt idx="1417">
                  <c:v>-0.39362525939941401</c:v>
                </c:pt>
                <c:pt idx="1418">
                  <c:v>-0.39261364936828602</c:v>
                </c:pt>
                <c:pt idx="1419">
                  <c:v>-0.39166137576103199</c:v>
                </c:pt>
                <c:pt idx="1420">
                  <c:v>-0.39065715670585599</c:v>
                </c:pt>
                <c:pt idx="1421">
                  <c:v>-0.38963806629180903</c:v>
                </c:pt>
                <c:pt idx="1422">
                  <c:v>-0.38863384723663302</c:v>
                </c:pt>
                <c:pt idx="1423">
                  <c:v>-0.38765719532966603</c:v>
                </c:pt>
                <c:pt idx="1424">
                  <c:v>-0.38663497567176802</c:v>
                </c:pt>
                <c:pt idx="1425">
                  <c:v>-0.38564452528953602</c:v>
                </c:pt>
                <c:pt idx="1426">
                  <c:v>-0.38465723395347601</c:v>
                </c:pt>
                <c:pt idx="1427">
                  <c:v>-0.38368803262710599</c:v>
                </c:pt>
                <c:pt idx="1428">
                  <c:v>-0.38264986872673001</c:v>
                </c:pt>
                <c:pt idx="1429">
                  <c:v>-0.38163498044013999</c:v>
                </c:pt>
                <c:pt idx="1430">
                  <c:v>-0.38067322969436601</c:v>
                </c:pt>
                <c:pt idx="1431">
                  <c:v>-0.37964355945587203</c:v>
                </c:pt>
                <c:pt idx="1432">
                  <c:v>-0.37864568829536399</c:v>
                </c:pt>
                <c:pt idx="1433">
                  <c:v>-0.37766793370246898</c:v>
                </c:pt>
                <c:pt idx="1434">
                  <c:v>-0.37668493390083302</c:v>
                </c:pt>
                <c:pt idx="1435">
                  <c:v>-0.37564995884895303</c:v>
                </c:pt>
                <c:pt idx="1436">
                  <c:v>-0.374689221382141</c:v>
                </c:pt>
                <c:pt idx="1437">
                  <c:v>-0.37361180782318099</c:v>
                </c:pt>
                <c:pt idx="1438">
                  <c:v>-0.37263515591621399</c:v>
                </c:pt>
                <c:pt idx="1439">
                  <c:v>-0.37160548567771901</c:v>
                </c:pt>
                <c:pt idx="1440">
                  <c:v>-0.37067654728889499</c:v>
                </c:pt>
                <c:pt idx="1441">
                  <c:v>-0.369682937860489</c:v>
                </c:pt>
                <c:pt idx="1442">
                  <c:v>-0.368628859519958</c:v>
                </c:pt>
                <c:pt idx="1443">
                  <c:v>-0.36764267086982699</c:v>
                </c:pt>
                <c:pt idx="1444">
                  <c:v>-0.36663419008254999</c:v>
                </c:pt>
                <c:pt idx="1445">
                  <c:v>-0.36561509966850297</c:v>
                </c:pt>
                <c:pt idx="1446">
                  <c:v>-0.36469569802284202</c:v>
                </c:pt>
                <c:pt idx="1447">
                  <c:v>-0.363640606403351</c:v>
                </c:pt>
                <c:pt idx="1448">
                  <c:v>-0.36264798045158397</c:v>
                </c:pt>
                <c:pt idx="1449">
                  <c:v>-0.36160671710968001</c:v>
                </c:pt>
                <c:pt idx="1450">
                  <c:v>-0.36065974831581099</c:v>
                </c:pt>
                <c:pt idx="1451">
                  <c:v>-0.35963958501815801</c:v>
                </c:pt>
                <c:pt idx="1452">
                  <c:v>-0.35865446925163302</c:v>
                </c:pt>
                <c:pt idx="1453">
                  <c:v>-0.35764709115028398</c:v>
                </c:pt>
                <c:pt idx="1454">
                  <c:v>-0.35670012235641502</c:v>
                </c:pt>
                <c:pt idx="1455">
                  <c:v>-0.35564705729484603</c:v>
                </c:pt>
                <c:pt idx="1456">
                  <c:v>-0.35462164878845198</c:v>
                </c:pt>
                <c:pt idx="1457">
                  <c:v>-0.353628039360046</c:v>
                </c:pt>
                <c:pt idx="1458">
                  <c:v>-0.35262170433998102</c:v>
                </c:pt>
                <c:pt idx="1459">
                  <c:v>-0.35163971781730702</c:v>
                </c:pt>
                <c:pt idx="1460">
                  <c:v>-0.35065138339996299</c:v>
                </c:pt>
                <c:pt idx="1461">
                  <c:v>-0.34966412186622597</c:v>
                </c:pt>
                <c:pt idx="1462">
                  <c:v>-0.34865248203277599</c:v>
                </c:pt>
                <c:pt idx="1463">
                  <c:v>-0.34767684340477001</c:v>
                </c:pt>
                <c:pt idx="1464">
                  <c:v>-0.34665039181709301</c:v>
                </c:pt>
                <c:pt idx="1465">
                  <c:v>-0.345668435096741</c:v>
                </c:pt>
                <c:pt idx="1466">
                  <c:v>-0.344655752182007</c:v>
                </c:pt>
                <c:pt idx="1467">
                  <c:v>-0.34364196658134499</c:v>
                </c:pt>
                <c:pt idx="1468">
                  <c:v>-0.34259426593780501</c:v>
                </c:pt>
                <c:pt idx="1469">
                  <c:v>-0.341638803482056</c:v>
                </c:pt>
                <c:pt idx="1470">
                  <c:v>-0.34068652987480202</c:v>
                </c:pt>
                <c:pt idx="1471">
                  <c:v>-0.33966642618179299</c:v>
                </c:pt>
                <c:pt idx="1472">
                  <c:v>-0.33863672614097601</c:v>
                </c:pt>
                <c:pt idx="1473">
                  <c:v>-0.33766749501228299</c:v>
                </c:pt>
                <c:pt idx="1474">
                  <c:v>-0.33666223287582397</c:v>
                </c:pt>
                <c:pt idx="1475">
                  <c:v>-0.33567285537719699</c:v>
                </c:pt>
                <c:pt idx="1476">
                  <c:v>-0.33460497856140098</c:v>
                </c:pt>
                <c:pt idx="1477">
                  <c:v>-0.33363682031631497</c:v>
                </c:pt>
                <c:pt idx="1478">
                  <c:v>-0.33266225457191501</c:v>
                </c:pt>
                <c:pt idx="1479">
                  <c:v>-0.331662267446518</c:v>
                </c:pt>
                <c:pt idx="1480">
                  <c:v>-0.33068773150443997</c:v>
                </c:pt>
                <c:pt idx="1481">
                  <c:v>-0.32966867089271501</c:v>
                </c:pt>
                <c:pt idx="1482">
                  <c:v>-0.32863476872444197</c:v>
                </c:pt>
                <c:pt idx="1483">
                  <c:v>-0.32765704393386802</c:v>
                </c:pt>
                <c:pt idx="1484">
                  <c:v>-0.32664641737937899</c:v>
                </c:pt>
                <c:pt idx="1485">
                  <c:v>-0.32564538717269897</c:v>
                </c:pt>
                <c:pt idx="1486">
                  <c:v>-0.32467615604400601</c:v>
                </c:pt>
                <c:pt idx="1487">
                  <c:v>-0.32368782162666299</c:v>
                </c:pt>
                <c:pt idx="1488">
                  <c:v>-0.322653979063034</c:v>
                </c:pt>
                <c:pt idx="1489">
                  <c:v>-0.32168042659759499</c:v>
                </c:pt>
                <c:pt idx="1490">
                  <c:v>-0.320655047893524</c:v>
                </c:pt>
                <c:pt idx="1491">
                  <c:v>-0.31963491439819303</c:v>
                </c:pt>
                <c:pt idx="1492">
                  <c:v>-0.31863701343536399</c:v>
                </c:pt>
                <c:pt idx="1493">
                  <c:v>-0.317665666341782</c:v>
                </c:pt>
                <c:pt idx="1494">
                  <c:v>-0.31666040420532199</c:v>
                </c:pt>
                <c:pt idx="1495">
                  <c:v>-0.31566572189331099</c:v>
                </c:pt>
                <c:pt idx="1496">
                  <c:v>-0.31468695402145402</c:v>
                </c:pt>
                <c:pt idx="1497">
                  <c:v>-0.31361269950866699</c:v>
                </c:pt>
                <c:pt idx="1498">
                  <c:v>-0.31267422437667802</c:v>
                </c:pt>
                <c:pt idx="1499">
                  <c:v>-0.31168383359909102</c:v>
                </c:pt>
                <c:pt idx="1500">
                  <c:v>-0.31067958474159202</c:v>
                </c:pt>
                <c:pt idx="1501">
                  <c:v>-0.30968698859214799</c:v>
                </c:pt>
                <c:pt idx="1502">
                  <c:v>-0.308688074350357</c:v>
                </c:pt>
                <c:pt idx="1503">
                  <c:v>-0.30761811137199402</c:v>
                </c:pt>
                <c:pt idx="1504">
                  <c:v>-0.30670404434204102</c:v>
                </c:pt>
                <c:pt idx="1505">
                  <c:v>-0.30567434430122398</c:v>
                </c:pt>
                <c:pt idx="1506">
                  <c:v>-0.30464679002761802</c:v>
                </c:pt>
                <c:pt idx="1507">
                  <c:v>-0.30365100502967801</c:v>
                </c:pt>
                <c:pt idx="1508">
                  <c:v>-0.30267968773841902</c:v>
                </c:pt>
                <c:pt idx="1509">
                  <c:v>-0.30171149969101002</c:v>
                </c:pt>
                <c:pt idx="1510">
                  <c:v>-0.30068606138229398</c:v>
                </c:pt>
                <c:pt idx="1511">
                  <c:v>-0.29965111613273598</c:v>
                </c:pt>
                <c:pt idx="1512">
                  <c:v>-0.298661738634109</c:v>
                </c:pt>
                <c:pt idx="1513">
                  <c:v>-0.29766809940338101</c:v>
                </c:pt>
                <c:pt idx="1514">
                  <c:v>-0.29669991135597201</c:v>
                </c:pt>
                <c:pt idx="1515">
                  <c:v>-0.29567551612853998</c:v>
                </c:pt>
                <c:pt idx="1516">
                  <c:v>-0.29464057087898299</c:v>
                </c:pt>
                <c:pt idx="1517">
                  <c:v>-0.29366603493690502</c:v>
                </c:pt>
                <c:pt idx="1518">
                  <c:v>-0.29263955354690602</c:v>
                </c:pt>
                <c:pt idx="1519">
                  <c:v>-0.29170739650726302</c:v>
                </c:pt>
                <c:pt idx="1520">
                  <c:v>-0.29063954949379001</c:v>
                </c:pt>
                <c:pt idx="1521">
                  <c:v>-0.28970742225647</c:v>
                </c:pt>
                <c:pt idx="1522">
                  <c:v>-0.288649141788483</c:v>
                </c:pt>
                <c:pt idx="1523">
                  <c:v>-0.287658721208572</c:v>
                </c:pt>
                <c:pt idx="1524">
                  <c:v>-0.28666511178016701</c:v>
                </c:pt>
                <c:pt idx="1525">
                  <c:v>-0.28567570447921797</c:v>
                </c:pt>
                <c:pt idx="1526">
                  <c:v>-0.28467783331870999</c:v>
                </c:pt>
                <c:pt idx="1527">
                  <c:v>-0.28368103504180903</c:v>
                </c:pt>
                <c:pt idx="1528">
                  <c:v>-0.28263121843338002</c:v>
                </c:pt>
                <c:pt idx="1529">
                  <c:v>-0.28166940808296198</c:v>
                </c:pt>
                <c:pt idx="1530">
                  <c:v>-0.28065246343612699</c:v>
                </c:pt>
                <c:pt idx="1531">
                  <c:v>-0.27963018417358398</c:v>
                </c:pt>
                <c:pt idx="1532">
                  <c:v>-0.278650343418121</c:v>
                </c:pt>
                <c:pt idx="1533">
                  <c:v>-0.27766096591949502</c:v>
                </c:pt>
                <c:pt idx="1534">
                  <c:v>-0.276637673377991</c:v>
                </c:pt>
                <c:pt idx="1535">
                  <c:v>-0.27567052841186501</c:v>
                </c:pt>
                <c:pt idx="1536">
                  <c:v>-0.27463239431381198</c:v>
                </c:pt>
                <c:pt idx="1537">
                  <c:v>-0.27368223667144798</c:v>
                </c:pt>
                <c:pt idx="1538">
                  <c:v>-0.27267482876777599</c:v>
                </c:pt>
                <c:pt idx="1539">
                  <c:v>-0.27168756723403897</c:v>
                </c:pt>
                <c:pt idx="1540">
                  <c:v>-0.27063560485839799</c:v>
                </c:pt>
                <c:pt idx="1541">
                  <c:v>-0.26968228816986101</c:v>
                </c:pt>
                <c:pt idx="1542">
                  <c:v>-0.26866960525512701</c:v>
                </c:pt>
                <c:pt idx="1543">
                  <c:v>-0.26765686273574801</c:v>
                </c:pt>
                <c:pt idx="1544">
                  <c:v>-0.266705691814423</c:v>
                </c:pt>
                <c:pt idx="1545">
                  <c:v>-0.26566961407661399</c:v>
                </c:pt>
                <c:pt idx="1546">
                  <c:v>-0.26465371251106301</c:v>
                </c:pt>
                <c:pt idx="1547">
                  <c:v>-0.26364740729331998</c:v>
                </c:pt>
                <c:pt idx="1548">
                  <c:v>-0.262663304805756</c:v>
                </c:pt>
                <c:pt idx="1549">
                  <c:v>-0.26168242096900901</c:v>
                </c:pt>
                <c:pt idx="1550">
                  <c:v>-0.26066121459007302</c:v>
                </c:pt>
                <c:pt idx="1551">
                  <c:v>-0.25964111089706399</c:v>
                </c:pt>
                <c:pt idx="1552">
                  <c:v>-0.25866654515266402</c:v>
                </c:pt>
                <c:pt idx="1553">
                  <c:v>-0.25768780708312999</c:v>
                </c:pt>
                <c:pt idx="1554">
                  <c:v>-0.25666975975036599</c:v>
                </c:pt>
                <c:pt idx="1555">
                  <c:v>-0.25568357110023499</c:v>
                </c:pt>
                <c:pt idx="1556">
                  <c:v>-0.25464114546775801</c:v>
                </c:pt>
                <c:pt idx="1557">
                  <c:v>-0.25366452336311301</c:v>
                </c:pt>
                <c:pt idx="1558">
                  <c:v>-0.25270056724548301</c:v>
                </c:pt>
                <c:pt idx="1559">
                  <c:v>-0.25169208645820601</c:v>
                </c:pt>
                <c:pt idx="1560">
                  <c:v>-0.25066140294075001</c:v>
                </c:pt>
                <c:pt idx="1561">
                  <c:v>-0.24972076714038799</c:v>
                </c:pt>
                <c:pt idx="1562">
                  <c:v>-0.24868789315223699</c:v>
                </c:pt>
                <c:pt idx="1563">
                  <c:v>-0.24768580496311199</c:v>
                </c:pt>
                <c:pt idx="1564">
                  <c:v>-0.246656134724617</c:v>
                </c:pt>
                <c:pt idx="1565">
                  <c:v>-0.245665699243546</c:v>
                </c:pt>
                <c:pt idx="1566">
                  <c:v>-0.24468691647052801</c:v>
                </c:pt>
                <c:pt idx="1567">
                  <c:v>-0.243637070059776</c:v>
                </c:pt>
                <c:pt idx="1568">
                  <c:v>-0.24269013106823001</c:v>
                </c:pt>
                <c:pt idx="1569">
                  <c:v>-0.24163921177387199</c:v>
                </c:pt>
                <c:pt idx="1570">
                  <c:v>-0.24065303802490201</c:v>
                </c:pt>
                <c:pt idx="1571">
                  <c:v>-0.239697620272636</c:v>
                </c:pt>
                <c:pt idx="1572">
                  <c:v>-0.23863396048545801</c:v>
                </c:pt>
                <c:pt idx="1573">
                  <c:v>-0.237606421113014</c:v>
                </c:pt>
                <c:pt idx="1574">
                  <c:v>-0.236670061945915</c:v>
                </c:pt>
                <c:pt idx="1575">
                  <c:v>-0.23565098643302901</c:v>
                </c:pt>
                <c:pt idx="1576">
                  <c:v>-0.234666898846626</c:v>
                </c:pt>
                <c:pt idx="1577">
                  <c:v>-0.23365738987922699</c:v>
                </c:pt>
                <c:pt idx="1578">
                  <c:v>-0.232638299465179</c:v>
                </c:pt>
                <c:pt idx="1579">
                  <c:v>-0.23167331516742701</c:v>
                </c:pt>
                <c:pt idx="1580">
                  <c:v>-0.230639383196831</c:v>
                </c:pt>
                <c:pt idx="1581">
                  <c:v>-0.22970198094844799</c:v>
                </c:pt>
                <c:pt idx="1582">
                  <c:v>-0.22868293523788499</c:v>
                </c:pt>
                <c:pt idx="1583">
                  <c:v>-0.227688208222389</c:v>
                </c:pt>
                <c:pt idx="1584">
                  <c:v>-0.226653248071671</c:v>
                </c:pt>
                <c:pt idx="1585">
                  <c:v>-0.22569462656974801</c:v>
                </c:pt>
                <c:pt idx="1586">
                  <c:v>-0.22466388344764701</c:v>
                </c:pt>
                <c:pt idx="1587">
                  <c:v>-0.22365751862525901</c:v>
                </c:pt>
                <c:pt idx="1588">
                  <c:v>-0.222697839140892</c:v>
                </c:pt>
                <c:pt idx="1589">
                  <c:v>-0.22167240083217599</c:v>
                </c:pt>
                <c:pt idx="1590">
                  <c:v>-0.220660760998726</c:v>
                </c:pt>
                <c:pt idx="1591">
                  <c:v>-0.219678804278374</c:v>
                </c:pt>
                <c:pt idx="1592">
                  <c:v>-0.21867883205413799</c:v>
                </c:pt>
                <c:pt idx="1593">
                  <c:v>-0.21768307685852101</c:v>
                </c:pt>
                <c:pt idx="1594">
                  <c:v>-0.21664173901081099</c:v>
                </c:pt>
                <c:pt idx="1595">
                  <c:v>-0.21565763652324699</c:v>
                </c:pt>
                <c:pt idx="1596">
                  <c:v>-0.21467570960521701</c:v>
                </c:pt>
                <c:pt idx="1597">
                  <c:v>-0.21366722881794001</c:v>
                </c:pt>
                <c:pt idx="1598">
                  <c:v>-0.21268844604492201</c:v>
                </c:pt>
                <c:pt idx="1599">
                  <c:v>-0.21170966327190399</c:v>
                </c:pt>
                <c:pt idx="1600">
                  <c:v>-0.210706532001495</c:v>
                </c:pt>
                <c:pt idx="1601">
                  <c:v>-0.20967894792556799</c:v>
                </c:pt>
                <c:pt idx="1602">
                  <c:v>-0.20869277417659801</c:v>
                </c:pt>
                <c:pt idx="1603">
                  <c:v>-0.207719266414642</c:v>
                </c:pt>
                <c:pt idx="1604">
                  <c:v>-0.206688538193703</c:v>
                </c:pt>
                <c:pt idx="1605">
                  <c:v>-0.205700218677521</c:v>
                </c:pt>
                <c:pt idx="1606">
                  <c:v>-0.20464615523815199</c:v>
                </c:pt>
                <c:pt idx="1607">
                  <c:v>-0.20370662212371801</c:v>
                </c:pt>
                <c:pt idx="1608">
                  <c:v>-0.20268648862838701</c:v>
                </c:pt>
                <c:pt idx="1609">
                  <c:v>-0.201646193861961</c:v>
                </c:pt>
                <c:pt idx="1610">
                  <c:v>-0.20068863034248399</c:v>
                </c:pt>
                <c:pt idx="1611">
                  <c:v>-0.19966426491737399</c:v>
                </c:pt>
                <c:pt idx="1612">
                  <c:v>-0.19865261018276201</c:v>
                </c:pt>
                <c:pt idx="1613">
                  <c:v>-0.19764943420886999</c:v>
                </c:pt>
                <c:pt idx="1614">
                  <c:v>-0.19664309918880499</c:v>
                </c:pt>
                <c:pt idx="1615">
                  <c:v>-0.195662170648575</c:v>
                </c:pt>
                <c:pt idx="1616">
                  <c:v>-0.19466222822666199</c:v>
                </c:pt>
                <c:pt idx="1617">
                  <c:v>-0.19369190931320199</c:v>
                </c:pt>
                <c:pt idx="1618">
                  <c:v>-0.192646339535713</c:v>
                </c:pt>
                <c:pt idx="1619">
                  <c:v>-0.19165483117103599</c:v>
                </c:pt>
                <c:pt idx="1620">
                  <c:v>-0.190637871623039</c:v>
                </c:pt>
                <c:pt idx="1621">
                  <c:v>-0.189677119255066</c:v>
                </c:pt>
                <c:pt idx="1622">
                  <c:v>-0.18866972625255601</c:v>
                </c:pt>
                <c:pt idx="1623">
                  <c:v>-0.18766124546527899</c:v>
                </c:pt>
                <c:pt idx="1624">
                  <c:v>-0.186676129698753</c:v>
                </c:pt>
                <c:pt idx="1625">
                  <c:v>-0.185647502541542</c:v>
                </c:pt>
                <c:pt idx="1626">
                  <c:v>-0.18469841778278401</c:v>
                </c:pt>
                <c:pt idx="1627">
                  <c:v>-0.18368782103061701</c:v>
                </c:pt>
                <c:pt idx="1628">
                  <c:v>-0.18265922367572801</c:v>
                </c:pt>
                <c:pt idx="1629">
                  <c:v>-0.181661337614059</c:v>
                </c:pt>
                <c:pt idx="1630">
                  <c:v>-0.180681511759758</c:v>
                </c:pt>
                <c:pt idx="1631">
                  <c:v>-0.179688945412636</c:v>
                </c:pt>
                <c:pt idx="1632">
                  <c:v>-0.178676247596741</c:v>
                </c:pt>
                <c:pt idx="1633">
                  <c:v>-0.17762430012226099</c:v>
                </c:pt>
                <c:pt idx="1634">
                  <c:v>-0.176637038588524</c:v>
                </c:pt>
                <c:pt idx="1635">
                  <c:v>-0.17566356062889099</c:v>
                </c:pt>
                <c:pt idx="1636">
                  <c:v>-0.17470706999301899</c:v>
                </c:pt>
                <c:pt idx="1637">
                  <c:v>-0.17367844283580799</c:v>
                </c:pt>
                <c:pt idx="1638">
                  <c:v>-0.172683745622635</c:v>
                </c:pt>
                <c:pt idx="1639">
                  <c:v>-0.17168480157852201</c:v>
                </c:pt>
                <c:pt idx="1640">
                  <c:v>-0.170662567019463</c:v>
                </c:pt>
                <c:pt idx="1641">
                  <c:v>-0.169688045978546</c:v>
                </c:pt>
                <c:pt idx="1642">
                  <c:v>-0.168719872832298</c:v>
                </c:pt>
                <c:pt idx="1643">
                  <c:v>-0.16768595576286299</c:v>
                </c:pt>
                <c:pt idx="1644">
                  <c:v>-0.16667854785919201</c:v>
                </c:pt>
                <c:pt idx="1645">
                  <c:v>-0.16566900908946999</c:v>
                </c:pt>
                <c:pt idx="1646">
                  <c:v>-0.16465948522090901</c:v>
                </c:pt>
                <c:pt idx="1647">
                  <c:v>-0.163627684116364</c:v>
                </c:pt>
                <c:pt idx="1648">
                  <c:v>-0.16265951097011599</c:v>
                </c:pt>
                <c:pt idx="1649">
                  <c:v>-0.16163195669651001</c:v>
                </c:pt>
                <c:pt idx="1650">
                  <c:v>-0.16068711876869199</c:v>
                </c:pt>
                <c:pt idx="1651">
                  <c:v>-0.159670159220695</c:v>
                </c:pt>
                <c:pt idx="1652">
                  <c:v>-0.158648982644081</c:v>
                </c:pt>
                <c:pt idx="1653">
                  <c:v>-0.157651096582413</c:v>
                </c:pt>
                <c:pt idx="1654">
                  <c:v>-0.15667127072811099</c:v>
                </c:pt>
                <c:pt idx="1655">
                  <c:v>-0.15563733875751501</c:v>
                </c:pt>
                <c:pt idx="1656">
                  <c:v>-0.15465432405471799</c:v>
                </c:pt>
                <c:pt idx="1657">
                  <c:v>-0.153644815087318</c:v>
                </c:pt>
                <c:pt idx="1658">
                  <c:v>-0.152620419859886</c:v>
                </c:pt>
                <c:pt idx="1659">
                  <c:v>-0.15161302685737599</c:v>
                </c:pt>
                <c:pt idx="1660">
                  <c:v>-0.15066498517990101</c:v>
                </c:pt>
                <c:pt idx="1661">
                  <c:v>-0.149633198976517</c:v>
                </c:pt>
                <c:pt idx="1662">
                  <c:v>-0.148651227355003</c:v>
                </c:pt>
                <c:pt idx="1663">
                  <c:v>-0.14765337109565699</c:v>
                </c:pt>
                <c:pt idx="1664">
                  <c:v>-0.14665551483631101</c:v>
                </c:pt>
                <c:pt idx="1665">
                  <c:v>-0.14567250013351399</c:v>
                </c:pt>
                <c:pt idx="1666">
                  <c:v>-0.14466613531112699</c:v>
                </c:pt>
                <c:pt idx="1667">
                  <c:v>-0.14362373948097201</c:v>
                </c:pt>
                <c:pt idx="1668">
                  <c:v>-0.14266191422939301</c:v>
                </c:pt>
                <c:pt idx="1669">
                  <c:v>-0.14167679846286799</c:v>
                </c:pt>
                <c:pt idx="1670">
                  <c:v>-0.140667259693146</c:v>
                </c:pt>
                <c:pt idx="1671">
                  <c:v>-0.139647126197815</c:v>
                </c:pt>
                <c:pt idx="1672">
                  <c:v>-0.13866728544235199</c:v>
                </c:pt>
                <c:pt idx="1673">
                  <c:v>-0.137630194425583</c:v>
                </c:pt>
                <c:pt idx="1674">
                  <c:v>-0.13663657009601601</c:v>
                </c:pt>
                <c:pt idx="1675">
                  <c:v>-0.13567794859409299</c:v>
                </c:pt>
                <c:pt idx="1676">
                  <c:v>-0.134634479880333</c:v>
                </c:pt>
                <c:pt idx="1677">
                  <c:v>-0.13369175791740401</c:v>
                </c:pt>
                <c:pt idx="1678">
                  <c:v>-0.13267479836940799</c:v>
                </c:pt>
                <c:pt idx="1679">
                  <c:v>-0.131653621792793</c:v>
                </c:pt>
                <c:pt idx="1680">
                  <c:v>-0.130638793110847</c:v>
                </c:pt>
                <c:pt idx="1681">
                  <c:v>-0.12966106832027399</c:v>
                </c:pt>
                <c:pt idx="1682">
                  <c:v>-0.12865896522998799</c:v>
                </c:pt>
                <c:pt idx="1683">
                  <c:v>-0.127633512020111</c:v>
                </c:pt>
                <c:pt idx="1684">
                  <c:v>-0.126674890518188</c:v>
                </c:pt>
                <c:pt idx="1685">
                  <c:v>-0.12568126618862199</c:v>
                </c:pt>
                <c:pt idx="1686">
                  <c:v>-0.124667502939701</c:v>
                </c:pt>
                <c:pt idx="1687">
                  <c:v>-0.123599641025066</c:v>
                </c:pt>
                <c:pt idx="1688">
                  <c:v>-0.12267284095287299</c:v>
                </c:pt>
                <c:pt idx="1689">
                  <c:v>-0.121659055352211</c:v>
                </c:pt>
                <c:pt idx="1690">
                  <c:v>-0.120648473501205</c:v>
                </c:pt>
                <c:pt idx="1691">
                  <c:v>-0.119678176939487</c:v>
                </c:pt>
                <c:pt idx="1692">
                  <c:v>-0.118650622665882</c:v>
                </c:pt>
                <c:pt idx="1693">
                  <c:v>-0.11766760051250499</c:v>
                </c:pt>
                <c:pt idx="1694">
                  <c:v>-0.11668035387992901</c:v>
                </c:pt>
                <c:pt idx="1695">
                  <c:v>-0.115683548152447</c:v>
                </c:pt>
                <c:pt idx="1696">
                  <c:v>-0.114651747047901</c:v>
                </c:pt>
                <c:pt idx="1697">
                  <c:v>-0.11365918815136</c:v>
                </c:pt>
                <c:pt idx="1698">
                  <c:v>-0.11258815228939099</c:v>
                </c:pt>
                <c:pt idx="1699">
                  <c:v>-0.111630573868752</c:v>
                </c:pt>
                <c:pt idx="1700">
                  <c:v>-0.11067620664835</c:v>
                </c:pt>
                <c:pt idx="1701">
                  <c:v>-0.109671972692013</c:v>
                </c:pt>
                <c:pt idx="1702">
                  <c:v>-0.108659267425537</c:v>
                </c:pt>
                <c:pt idx="1703">
                  <c:v>-0.107687905430794</c:v>
                </c:pt>
                <c:pt idx="1704">
                  <c:v>-0.10666672140359899</c:v>
                </c:pt>
                <c:pt idx="1705">
                  <c:v>-0.105637036263943</c:v>
                </c:pt>
                <c:pt idx="1706">
                  <c:v>-0.104664623737335</c:v>
                </c:pt>
                <c:pt idx="1707">
                  <c:v>-0.10364448279142401</c:v>
                </c:pt>
                <c:pt idx="1708">
                  <c:v>-0.10265086591243699</c:v>
                </c:pt>
                <c:pt idx="1709">
                  <c:v>-0.10164663940668101</c:v>
                </c:pt>
                <c:pt idx="1710">
                  <c:v>-0.100696489214897</c:v>
                </c:pt>
                <c:pt idx="1711">
                  <c:v>-9.9640309810637998E-2</c:v>
                </c:pt>
                <c:pt idx="1712">
                  <c:v>-9.8645620048046001E-2</c:v>
                </c:pt>
                <c:pt idx="1713">
                  <c:v>-9.7677454352378998E-2</c:v>
                </c:pt>
                <c:pt idx="1714">
                  <c:v>-9.6648842096328999E-2</c:v>
                </c:pt>
                <c:pt idx="1715">
                  <c:v>-9.5676429569721E-2</c:v>
                </c:pt>
                <c:pt idx="1716">
                  <c:v>-9.4675377011298995E-2</c:v>
                </c:pt>
                <c:pt idx="1717">
                  <c:v>-9.3683876097201996E-2</c:v>
                </c:pt>
                <c:pt idx="1718">
                  <c:v>-9.2727370560168998E-2</c:v>
                </c:pt>
                <c:pt idx="1719">
                  <c:v>-9.1656342148781003E-2</c:v>
                </c:pt>
                <c:pt idx="1720">
                  <c:v>-9.0669073164463002E-2</c:v>
                </c:pt>
                <c:pt idx="1721">
                  <c:v>-8.9642569422722002E-2</c:v>
                </c:pt>
                <c:pt idx="1722">
                  <c:v>-8.8660627603530995E-2</c:v>
                </c:pt>
                <c:pt idx="1723">
                  <c:v>-8.7696693837643003E-2</c:v>
                </c:pt>
                <c:pt idx="1724">
                  <c:v>-8.6652167141438002E-2</c:v>
                </c:pt>
                <c:pt idx="1725">
                  <c:v>-8.5641577839851005E-2</c:v>
                </c:pt>
                <c:pt idx="1726">
                  <c:v>-8.4677651524543998E-2</c:v>
                </c:pt>
                <c:pt idx="1727">
                  <c:v>-8.3675540983676994E-2</c:v>
                </c:pt>
                <c:pt idx="1728">
                  <c:v>-8.2671314477921004E-2</c:v>
                </c:pt>
                <c:pt idx="1729">
                  <c:v>-8.1688299775123999E-2</c:v>
                </c:pt>
                <c:pt idx="1730">
                  <c:v>-8.0657564103603002E-2</c:v>
                </c:pt>
                <c:pt idx="1731">
                  <c:v>-7.9664997756481004E-2</c:v>
                </c:pt>
                <c:pt idx="1732">
                  <c:v>-7.8652292490004994E-2</c:v>
                </c:pt>
                <c:pt idx="1733">
                  <c:v>-7.7680937945843007E-2</c:v>
                </c:pt>
                <c:pt idx="1734">
                  <c:v>-7.6650202274322995E-2</c:v>
                </c:pt>
                <c:pt idx="1735">
                  <c:v>-7.5676716864108998E-2</c:v>
                </c:pt>
                <c:pt idx="1736">
                  <c:v>-7.4687339365481997E-2</c:v>
                </c:pt>
                <c:pt idx="1737">
                  <c:v>-7.3652364313602003E-2</c:v>
                </c:pt>
                <c:pt idx="1738">
                  <c:v>-7.2699032723904003E-2</c:v>
                </c:pt>
                <c:pt idx="1739">
                  <c:v>-7.1623757481574998E-2</c:v>
                </c:pt>
                <c:pt idx="1740">
                  <c:v>-7.0633314549922999E-2</c:v>
                </c:pt>
                <c:pt idx="1741">
                  <c:v>-6.9641813635826E-2</c:v>
                </c:pt>
                <c:pt idx="1742">
                  <c:v>-6.8688496947288999E-2</c:v>
                </c:pt>
                <c:pt idx="1743">
                  <c:v>-6.7632310092448994E-2</c:v>
                </c:pt>
                <c:pt idx="1744">
                  <c:v>-6.6672615706920998E-2</c:v>
                </c:pt>
                <c:pt idx="1745">
                  <c:v>-6.5648235380649997E-2</c:v>
                </c:pt>
                <c:pt idx="1746">
                  <c:v>-6.4639776945113997E-2</c:v>
                </c:pt>
                <c:pt idx="1747">
                  <c:v>-6.3656754791737005E-2</c:v>
                </c:pt>
                <c:pt idx="1748">
                  <c:v>-6.2667377293110005E-2</c:v>
                </c:pt>
                <c:pt idx="1749">
                  <c:v>-6.1654664576054001E-2</c:v>
                </c:pt>
                <c:pt idx="1750">
                  <c:v>-6.0699217021465003E-2</c:v>
                </c:pt>
                <c:pt idx="1751">
                  <c:v>-5.967590212822E-2</c:v>
                </c:pt>
                <c:pt idx="1752">
                  <c:v>-5.8652587234973998E-2</c:v>
                </c:pt>
                <c:pt idx="1753">
                  <c:v>-5.7643059641122998E-2</c:v>
                </c:pt>
                <c:pt idx="1754">
                  <c:v>-5.6682314723729997E-2</c:v>
                </c:pt>
                <c:pt idx="1755">
                  <c:v>-5.5668544024229001E-2</c:v>
                </c:pt>
                <c:pt idx="1756">
                  <c:v>-5.4636742919682998E-2</c:v>
                </c:pt>
                <c:pt idx="1757">
                  <c:v>-5.3663268685340999E-2</c:v>
                </c:pt>
                <c:pt idx="1758">
                  <c:v>-5.2670702338219001E-2</c:v>
                </c:pt>
                <c:pt idx="1759">
                  <c:v>-5.1613457500935003E-2</c:v>
                </c:pt>
                <c:pt idx="1760">
                  <c:v>-5.0685580819844998E-2</c:v>
                </c:pt>
                <c:pt idx="1761">
                  <c:v>-4.9672875553370001E-2</c:v>
                </c:pt>
                <c:pt idx="1762">
                  <c:v>-4.8697277903556997E-2</c:v>
                </c:pt>
                <c:pt idx="1763">
                  <c:v>-4.7682441771030003E-2</c:v>
                </c:pt>
                <c:pt idx="1764">
                  <c:v>-4.6670794486999997E-2</c:v>
                </c:pt>
                <c:pt idx="1765">
                  <c:v>-4.5664448291063003E-2</c:v>
                </c:pt>
                <c:pt idx="1766">
                  <c:v>-4.4657036662102002E-2</c:v>
                </c:pt>
                <c:pt idx="1767">
                  <c:v>-4.3672967702149998E-2</c:v>
                </c:pt>
                <c:pt idx="1768">
                  <c:v>-4.2632680386305001E-2</c:v>
                </c:pt>
                <c:pt idx="1769">
                  <c:v>-4.1668750345707002E-2</c:v>
                </c:pt>
                <c:pt idx="1770">
                  <c:v>-4.0631648153067003E-2</c:v>
                </c:pt>
                <c:pt idx="1771">
                  <c:v>-3.9649691432713997E-2</c:v>
                </c:pt>
                <c:pt idx="1772">
                  <c:v>-3.8663495332003001E-2</c:v>
                </c:pt>
                <c:pt idx="1773">
                  <c:v>-3.7686832249164998E-2</c:v>
                </c:pt>
                <c:pt idx="1774">
                  <c:v>-3.6660343408584997E-2</c:v>
                </c:pt>
                <c:pt idx="1775">
                  <c:v>-3.5661417990922997E-2</c:v>
                </c:pt>
                <c:pt idx="1776">
                  <c:v>-3.4705966711043999E-2</c:v>
                </c:pt>
                <c:pt idx="1777">
                  <c:v>-3.3622212707996001E-2</c:v>
                </c:pt>
                <c:pt idx="1778">
                  <c:v>-3.2668884843588E-2</c:v>
                </c:pt>
                <c:pt idx="1779">
                  <c:v>-3.1668901443481001E-2</c:v>
                </c:pt>
                <c:pt idx="1780">
                  <c:v>-3.0621193349361E-2</c:v>
                </c:pt>
                <c:pt idx="1781">
                  <c:v>-2.9666805639863E-2</c:v>
                </c:pt>
                <c:pt idx="1782">
                  <c:v>-2.8691213577985999E-2</c:v>
                </c:pt>
                <c:pt idx="1783">
                  <c:v>-2.7688048779963999E-2</c:v>
                </c:pt>
                <c:pt idx="1784">
                  <c:v>-2.6656249538064E-2</c:v>
                </c:pt>
                <c:pt idx="1785">
                  <c:v>-2.5694442912935999E-2</c:v>
                </c:pt>
                <c:pt idx="1786">
                  <c:v>-2.46711242944E-2</c:v>
                </c:pt>
                <c:pt idx="1787">
                  <c:v>-2.3674320429564001E-2</c:v>
                </c:pt>
                <c:pt idx="1788">
                  <c:v>-2.2682821378111999E-2</c:v>
                </c:pt>
                <c:pt idx="1789">
                  <c:v>-2.1648898720741001E-2</c:v>
                </c:pt>
                <c:pt idx="1790">
                  <c:v>-2.0653158426285002E-2</c:v>
                </c:pt>
                <c:pt idx="1791">
                  <c:v>-1.9682863727212001E-2</c:v>
                </c:pt>
                <c:pt idx="1792">
                  <c:v>-1.8688179552555001E-2</c:v>
                </c:pt>
                <c:pt idx="1793">
                  <c:v>-1.7660625278950001E-2</c:v>
                </c:pt>
                <c:pt idx="1794">
                  <c:v>-1.6691392287612E-2</c:v>
                </c:pt>
                <c:pt idx="1795">
                  <c:v>-1.5680802986026001E-2</c:v>
                </c:pt>
                <c:pt idx="1796">
                  <c:v>-1.4644763432443E-2</c:v>
                </c:pt>
                <c:pt idx="1797">
                  <c:v>-1.3689315877854999E-2</c:v>
                </c:pt>
                <c:pt idx="1798">
                  <c:v>-1.263525057584E-2</c:v>
                </c:pt>
                <c:pt idx="1799">
                  <c:v>-1.1609815061092E-2</c:v>
                </c:pt>
                <c:pt idx="1800">
                  <c:v>-1.0684059932828E-2</c:v>
                </c:pt>
                <c:pt idx="1801">
                  <c:v>-9.6427174285049991E-3</c:v>
                </c:pt>
                <c:pt idx="1802">
                  <c:v>-8.6681833490730009E-3</c:v>
                </c:pt>
                <c:pt idx="1803">
                  <c:v>-7.6925875619049998E-3</c:v>
                </c:pt>
                <c:pt idx="1804">
                  <c:v>-6.6904821433129997E-3</c:v>
                </c:pt>
                <c:pt idx="1805">
                  <c:v>-5.6873159483079999E-3</c:v>
                </c:pt>
                <c:pt idx="1806">
                  <c:v>-4.6777869574729999E-3</c:v>
                </c:pt>
                <c:pt idx="1807">
                  <c:v>-3.6555330734699999E-3</c:v>
                </c:pt>
                <c:pt idx="1808">
                  <c:v>-2.6788774412129998E-3</c:v>
                </c:pt>
                <c:pt idx="1809">
                  <c:v>-1.6258709365500001E-3</c:v>
                </c:pt>
                <c:pt idx="1810">
                  <c:v>-6.2588596483699997E-4</c:v>
                </c:pt>
                <c:pt idx="1811">
                  <c:v>3.7621974479399998E-4</c:v>
                </c:pt>
                <c:pt idx="1812">
                  <c:v>1.3560560764740001E-3</c:v>
                </c:pt>
                <c:pt idx="1813">
                  <c:v>2.4101226590570002E-3</c:v>
                </c:pt>
                <c:pt idx="1814">
                  <c:v>3.3846567384899998E-3</c:v>
                </c:pt>
                <c:pt idx="1815">
                  <c:v>4.3719164095820003E-3</c:v>
                </c:pt>
                <c:pt idx="1816">
                  <c:v>5.3284233435989996E-3</c:v>
                </c:pt>
                <c:pt idx="1817">
                  <c:v>6.3665830530230004E-3</c:v>
                </c:pt>
                <c:pt idx="1818">
                  <c:v>7.3305126279589999E-3</c:v>
                </c:pt>
                <c:pt idx="1819">
                  <c:v>8.3538265898820008E-3</c:v>
                </c:pt>
                <c:pt idx="1820">
                  <c:v>9.3951681628820002E-3</c:v>
                </c:pt>
                <c:pt idx="1821">
                  <c:v>1.0346373543143E-2</c:v>
                </c:pt>
                <c:pt idx="1822">
                  <c:v>1.1388774961233E-2</c:v>
                </c:pt>
                <c:pt idx="1823">
                  <c:v>1.2379215098917E-2</c:v>
                </c:pt>
                <c:pt idx="1824">
                  <c:v>1.3367534615099E-2</c:v>
                </c:pt>
                <c:pt idx="1825">
                  <c:v>1.4378124848008E-2</c:v>
                </c:pt>
                <c:pt idx="1826">
                  <c:v>1.5403560362756001E-2</c:v>
                </c:pt>
                <c:pt idx="1827">
                  <c:v>1.6387637704611002E-2</c:v>
                </c:pt>
                <c:pt idx="1828">
                  <c:v>1.7413070425390999E-2</c:v>
                </c:pt>
                <c:pt idx="1829">
                  <c:v>1.8401391804218001E-2</c:v>
                </c:pt>
                <c:pt idx="1830">
                  <c:v>1.9374866038560999E-2</c:v>
                </c:pt>
                <c:pt idx="1831">
                  <c:v>2.0369546487927E-2</c:v>
                </c:pt>
                <c:pt idx="1832">
                  <c:v>2.1362107247114001E-2</c:v>
                </c:pt>
                <c:pt idx="1833">
                  <c:v>2.2339824587107E-2</c:v>
                </c:pt>
                <c:pt idx="1834">
                  <c:v>2.3361019790173E-2</c:v>
                </c:pt>
                <c:pt idx="1835">
                  <c:v>2.4362061172723999E-2</c:v>
                </c:pt>
                <c:pt idx="1836">
                  <c:v>2.5314325466752E-2</c:v>
                </c:pt>
                <c:pt idx="1837">
                  <c:v>2.6340821757913E-2</c:v>
                </c:pt>
                <c:pt idx="1838">
                  <c:v>2.7352470904589001E-2</c:v>
                </c:pt>
                <c:pt idx="1839">
                  <c:v>2.8331249952316E-2</c:v>
                </c:pt>
                <c:pt idx="1840">
                  <c:v>2.9396979138255001E-2</c:v>
                </c:pt>
                <c:pt idx="1841">
                  <c:v>3.0381059274076999E-2</c:v>
                </c:pt>
                <c:pt idx="1842">
                  <c:v>3.13471108675E-2</c:v>
                </c:pt>
                <c:pt idx="1843">
                  <c:v>3.2376788556575997E-2</c:v>
                </c:pt>
                <c:pt idx="1844">
                  <c:v>3.3385250717401997E-2</c:v>
                </c:pt>
                <c:pt idx="1845">
                  <c:v>3.4341756254435002E-2</c:v>
                </c:pt>
                <c:pt idx="1846">
                  <c:v>3.5375680774449997E-2</c:v>
                </c:pt>
                <c:pt idx="1847">
                  <c:v>3.6354452371596999E-2</c:v>
                </c:pt>
                <c:pt idx="1848">
                  <c:v>3.7362921983003998E-2</c:v>
                </c:pt>
                <c:pt idx="1849">
                  <c:v>3.8388356566428999E-2</c:v>
                </c:pt>
                <c:pt idx="1850">
                  <c:v>3.9361827075480998E-2</c:v>
                </c:pt>
                <c:pt idx="1851">
                  <c:v>4.0358629077673E-2</c:v>
                </c:pt>
                <c:pt idx="1852">
                  <c:v>4.1378773748874997E-2</c:v>
                </c:pt>
                <c:pt idx="1853">
                  <c:v>4.2362842708826003E-2</c:v>
                </c:pt>
                <c:pt idx="1854">
                  <c:v>4.3342683464289003E-2</c:v>
                </c:pt>
                <c:pt idx="1855">
                  <c:v>4.4368118047713997E-2</c:v>
                </c:pt>
                <c:pt idx="1856">
                  <c:v>4.5390367507935001E-2</c:v>
                </c:pt>
                <c:pt idx="1857">
                  <c:v>4.6363841742277E-2</c:v>
                </c:pt>
                <c:pt idx="1858">
                  <c:v>4.7347918152808997E-2</c:v>
                </c:pt>
                <c:pt idx="1859">
                  <c:v>4.8336241394280999E-2</c:v>
                </c:pt>
                <c:pt idx="1860">
                  <c:v>4.9355316907166998E-2</c:v>
                </c:pt>
                <c:pt idx="1861">
                  <c:v>5.0360601395368999E-2</c:v>
                </c:pt>
                <c:pt idx="1862">
                  <c:v>5.1375433802605001E-2</c:v>
                </c:pt>
                <c:pt idx="1863">
                  <c:v>5.2346780896187002E-2</c:v>
                </c:pt>
                <c:pt idx="1864">
                  <c:v>5.3353127092122997E-2</c:v>
                </c:pt>
                <c:pt idx="1865">
                  <c:v>5.4350994527339998E-2</c:v>
                </c:pt>
                <c:pt idx="1866">
                  <c:v>5.5353097617626003E-2</c:v>
                </c:pt>
                <c:pt idx="1867">
                  <c:v>5.6388083845377003E-2</c:v>
                </c:pt>
                <c:pt idx="1868">
                  <c:v>5.7402912527322998E-2</c:v>
                </c:pt>
                <c:pt idx="1869">
                  <c:v>5.8409254997969E-2</c:v>
                </c:pt>
                <c:pt idx="1870">
                  <c:v>5.9362586587667E-2</c:v>
                </c:pt>
                <c:pt idx="1871">
                  <c:v>6.0341361910105001E-2</c:v>
                </c:pt>
                <c:pt idx="1872">
                  <c:v>6.1327554285525998E-2</c:v>
                </c:pt>
                <c:pt idx="1873">
                  <c:v>6.2401775270699997E-2</c:v>
                </c:pt>
                <c:pt idx="1874">
                  <c:v>6.3333891332150005E-2</c:v>
                </c:pt>
                <c:pt idx="1875">
                  <c:v>6.4328573644161002E-2</c:v>
                </c:pt>
                <c:pt idx="1876">
                  <c:v>6.5392181277275002E-2</c:v>
                </c:pt>
                <c:pt idx="1877">
                  <c:v>6.6392168402671994E-2</c:v>
                </c:pt>
                <c:pt idx="1878">
                  <c:v>6.7370943725109003E-2</c:v>
                </c:pt>
                <c:pt idx="1879">
                  <c:v>6.8376228213310006E-2</c:v>
                </c:pt>
                <c:pt idx="1880">
                  <c:v>6.9373026490211001E-2</c:v>
                </c:pt>
                <c:pt idx="1881">
                  <c:v>7.0382557809353E-2</c:v>
                </c:pt>
                <c:pt idx="1882">
                  <c:v>7.1375116705893998E-2</c:v>
                </c:pt>
                <c:pt idx="1883">
                  <c:v>7.2383582592009998E-2</c:v>
                </c:pt>
                <c:pt idx="1884">
                  <c:v>7.3356002569198997E-2</c:v>
                </c:pt>
                <c:pt idx="1885">
                  <c:v>7.4371896684170005E-2</c:v>
                </c:pt>
                <c:pt idx="1886">
                  <c:v>7.5345367193222004E-2</c:v>
                </c:pt>
                <c:pt idx="1887">
                  <c:v>7.6379284262656999E-2</c:v>
                </c:pt>
                <c:pt idx="1888">
                  <c:v>7.7382445335388003E-2</c:v>
                </c:pt>
                <c:pt idx="1889">
                  <c:v>7.8388802707195004E-2</c:v>
                </c:pt>
                <c:pt idx="1890">
                  <c:v>7.9404689371585999E-2</c:v>
                </c:pt>
                <c:pt idx="1891">
                  <c:v>8.0381341278552995E-2</c:v>
                </c:pt>
                <c:pt idx="1892">
                  <c:v>8.1354819238185994E-2</c:v>
                </c:pt>
                <c:pt idx="1893">
                  <c:v>8.2381315529345994E-2</c:v>
                </c:pt>
                <c:pt idx="1894">
                  <c:v>8.3357974886894004E-2</c:v>
                </c:pt>
                <c:pt idx="1895">
                  <c:v>8.4346279501915006E-2</c:v>
                </c:pt>
                <c:pt idx="1896">
                  <c:v>8.5361123085022E-2</c:v>
                </c:pt>
                <c:pt idx="1897">
                  <c:v>8.6365342140198004E-2</c:v>
                </c:pt>
                <c:pt idx="1898">
                  <c:v>8.7375931441784002E-2</c:v>
                </c:pt>
                <c:pt idx="1899">
                  <c:v>8.8343039155006006E-2</c:v>
                </c:pt>
                <c:pt idx="1900">
                  <c:v>8.9340902864933E-2</c:v>
                </c:pt>
                <c:pt idx="1901">
                  <c:v>9.0367406606674E-2</c:v>
                </c:pt>
                <c:pt idx="1902">
                  <c:v>9.1384358704089994E-2</c:v>
                </c:pt>
                <c:pt idx="1903">
                  <c:v>9.2414028942585005E-2</c:v>
                </c:pt>
                <c:pt idx="1904">
                  <c:v>9.3412958085536998E-2</c:v>
                </c:pt>
                <c:pt idx="1905">
                  <c:v>9.4331279397010998E-2</c:v>
                </c:pt>
                <c:pt idx="1906">
                  <c:v>9.5374755561351998E-2</c:v>
                </c:pt>
                <c:pt idx="1907">
                  <c:v>9.6354596316814006E-2</c:v>
                </c:pt>
                <c:pt idx="1908">
                  <c:v>9.7393803298472997E-2</c:v>
                </c:pt>
                <c:pt idx="1909">
                  <c:v>9.8356679081917003E-2</c:v>
                </c:pt>
                <c:pt idx="1910">
                  <c:v>9.9334381520748E-2</c:v>
                </c:pt>
                <c:pt idx="1911">
                  <c:v>0.100395888090134</c:v>
                </c:pt>
                <c:pt idx="1912">
                  <c:v>0.101348146796227</c:v>
                </c:pt>
                <c:pt idx="1913">
                  <c:v>0.102381013333797</c:v>
                </c:pt>
                <c:pt idx="1914">
                  <c:v>0.103371448814869</c:v>
                </c:pt>
                <c:pt idx="1915">
                  <c:v>0.104359768331051</c:v>
                </c:pt>
                <c:pt idx="1916">
                  <c:v>0.105343848466873</c:v>
                </c:pt>
                <c:pt idx="1917">
                  <c:v>0.106373526155949</c:v>
                </c:pt>
                <c:pt idx="1918">
                  <c:v>0.107345923781395</c:v>
                </c:pt>
                <c:pt idx="1919">
                  <c:v>0.108370304107666</c:v>
                </c:pt>
                <c:pt idx="1920">
                  <c:v>0.109376654028893</c:v>
                </c:pt>
                <c:pt idx="1921">
                  <c:v>0.11035331338644</c:v>
                </c:pt>
                <c:pt idx="1922">
                  <c:v>0.11140526086091999</c:v>
                </c:pt>
                <c:pt idx="1923">
                  <c:v>0.112374491989613</c:v>
                </c:pt>
                <c:pt idx="1924">
                  <c:v>0.11336917430162401</c:v>
                </c:pt>
                <c:pt idx="1925">
                  <c:v>0.114344768226147</c:v>
                </c:pt>
                <c:pt idx="1926">
                  <c:v>0.115391410887241</c:v>
                </c:pt>
                <c:pt idx="1927">
                  <c:v>0.11637442559003799</c:v>
                </c:pt>
                <c:pt idx="1928">
                  <c:v>0.117324575781822</c:v>
                </c:pt>
                <c:pt idx="1929">
                  <c:v>0.11837651580572101</c:v>
                </c:pt>
                <c:pt idx="1930">
                  <c:v>0.119371198117733</c:v>
                </c:pt>
                <c:pt idx="1931">
                  <c:v>0.120363764464855</c:v>
                </c:pt>
                <c:pt idx="1932">
                  <c:v>0.121392376720905</c:v>
                </c:pt>
                <c:pt idx="1933">
                  <c:v>0.122345700860023</c:v>
                </c:pt>
                <c:pt idx="1934">
                  <c:v>0.123382814228535</c:v>
                </c:pt>
                <c:pt idx="1935">
                  <c:v>0.12437111884355501</c:v>
                </c:pt>
                <c:pt idx="1936">
                  <c:v>0.12539549171924599</c:v>
                </c:pt>
                <c:pt idx="1937">
                  <c:v>0.12636896967887901</c:v>
                </c:pt>
                <c:pt idx="1938">
                  <c:v>0.127365782856941</c:v>
                </c:pt>
                <c:pt idx="1939">
                  <c:v>0.12832653522491499</c:v>
                </c:pt>
                <c:pt idx="1940">
                  <c:v>0.12937952578067799</c:v>
                </c:pt>
                <c:pt idx="1941">
                  <c:v>0.13040177524089799</c:v>
                </c:pt>
                <c:pt idx="1942">
                  <c:v>0.13135510683059701</c:v>
                </c:pt>
                <c:pt idx="1943">
                  <c:v>0.13231161236763</c:v>
                </c:pt>
                <c:pt idx="1944">
                  <c:v>0.13335721194744099</c:v>
                </c:pt>
                <c:pt idx="1945">
                  <c:v>0.13436989486217499</c:v>
                </c:pt>
                <c:pt idx="1946">
                  <c:v>0.135383680462837</c:v>
                </c:pt>
                <c:pt idx="1947">
                  <c:v>0.13633488118648501</c:v>
                </c:pt>
                <c:pt idx="1948">
                  <c:v>0.137322142720222</c:v>
                </c:pt>
                <c:pt idx="1949">
                  <c:v>0.13834226131439201</c:v>
                </c:pt>
                <c:pt idx="1950">
                  <c:v>0.13933800160884899</c:v>
                </c:pt>
                <c:pt idx="1951">
                  <c:v>0.14034117758274101</c:v>
                </c:pt>
                <c:pt idx="1952">
                  <c:v>0.14138464629650099</c:v>
                </c:pt>
                <c:pt idx="1953">
                  <c:v>0.142304047942162</c:v>
                </c:pt>
                <c:pt idx="1954">
                  <c:v>0.14336447417736101</c:v>
                </c:pt>
                <c:pt idx="1955">
                  <c:v>0.14436656236648601</c:v>
                </c:pt>
                <c:pt idx="1956">
                  <c:v>0.145371854305267</c:v>
                </c:pt>
                <c:pt idx="1957">
                  <c:v>0.146350637078285</c:v>
                </c:pt>
                <c:pt idx="1958">
                  <c:v>0.147354871034622</c:v>
                </c:pt>
                <c:pt idx="1959">
                  <c:v>0.148361206054688</c:v>
                </c:pt>
                <c:pt idx="1960">
                  <c:v>0.14935801923274999</c:v>
                </c:pt>
                <c:pt idx="1961">
                  <c:v>0.15038132667541501</c:v>
                </c:pt>
                <c:pt idx="1962">
                  <c:v>0.15139615535736101</c:v>
                </c:pt>
                <c:pt idx="1963">
                  <c:v>0.15239189565181699</c:v>
                </c:pt>
                <c:pt idx="1964">
                  <c:v>0.153385505080223</c:v>
                </c:pt>
                <c:pt idx="1965">
                  <c:v>0.15440034866332999</c:v>
                </c:pt>
                <c:pt idx="1966">
                  <c:v>0.155370637774467</c:v>
                </c:pt>
                <c:pt idx="1967">
                  <c:v>0.156372755765915</c:v>
                </c:pt>
                <c:pt idx="1968">
                  <c:v>0.15736423432826999</c:v>
                </c:pt>
                <c:pt idx="1969">
                  <c:v>0.15839286148548101</c:v>
                </c:pt>
                <c:pt idx="1970">
                  <c:v>0.159411936998367</c:v>
                </c:pt>
                <c:pt idx="1971">
                  <c:v>0.160366326570511</c:v>
                </c:pt>
                <c:pt idx="1972">
                  <c:v>0.16137585043907199</c:v>
                </c:pt>
                <c:pt idx="1973">
                  <c:v>0.16238220036029799</c:v>
                </c:pt>
                <c:pt idx="1974">
                  <c:v>0.163339748978615</c:v>
                </c:pt>
                <c:pt idx="1975">
                  <c:v>0.16435991227626801</c:v>
                </c:pt>
                <c:pt idx="1976">
                  <c:v>0.16542033851146701</c:v>
                </c:pt>
                <c:pt idx="1977">
                  <c:v>0.16603699326515201</c:v>
                </c:pt>
              </c:numCache>
            </c:numRef>
          </c:xVal>
          <c:yVal>
            <c:numRef>
              <c:f>'CV CND-CNT'!$Q$3:$Q$1980</c:f>
              <c:numCache>
                <c:formatCode>General</c:formatCode>
                <c:ptCount val="1978"/>
                <c:pt idx="0">
                  <c:v>0.11590279638767199</c:v>
                </c:pt>
                <c:pt idx="1">
                  <c:v>0.115869902025831</c:v>
                </c:pt>
                <c:pt idx="2">
                  <c:v>0.11589925128727301</c:v>
                </c:pt>
                <c:pt idx="3">
                  <c:v>0.115839143228692</c:v>
                </c:pt>
                <c:pt idx="4">
                  <c:v>0.115822174617076</c:v>
                </c:pt>
                <c:pt idx="5">
                  <c:v>0.115642930570175</c:v>
                </c:pt>
                <c:pt idx="6">
                  <c:v>0.115608986138896</c:v>
                </c:pt>
                <c:pt idx="7">
                  <c:v>0.115524844711116</c:v>
                </c:pt>
                <c:pt idx="8">
                  <c:v>0.115414536430359</c:v>
                </c:pt>
                <c:pt idx="9">
                  <c:v>0.115334985388068</c:v>
                </c:pt>
                <c:pt idx="10">
                  <c:v>0.11538307102131901</c:v>
                </c:pt>
                <c:pt idx="11">
                  <c:v>0.115421958633104</c:v>
                </c:pt>
                <c:pt idx="12">
                  <c:v>0.115424084897515</c:v>
                </c:pt>
                <c:pt idx="13">
                  <c:v>0.115489844318492</c:v>
                </c:pt>
                <c:pt idx="14">
                  <c:v>0.11537458683111899</c:v>
                </c:pt>
                <c:pt idx="15">
                  <c:v>0.11530175055183201</c:v>
                </c:pt>
                <c:pt idx="16">
                  <c:v>0.115223615899191</c:v>
                </c:pt>
                <c:pt idx="17">
                  <c:v>0.115161397159682</c:v>
                </c:pt>
                <c:pt idx="18">
                  <c:v>0.11494432044047299</c:v>
                </c:pt>
                <c:pt idx="19">
                  <c:v>0.11495139284266399</c:v>
                </c:pt>
                <c:pt idx="20">
                  <c:v>0.114882445949156</c:v>
                </c:pt>
                <c:pt idx="21">
                  <c:v>0.114892701807548</c:v>
                </c:pt>
                <c:pt idx="22">
                  <c:v>0.114917098416804</c:v>
                </c:pt>
                <c:pt idx="23">
                  <c:v>0.114973661800226</c:v>
                </c:pt>
                <c:pt idx="24">
                  <c:v>0.11499805766733399</c:v>
                </c:pt>
                <c:pt idx="25">
                  <c:v>0.114928413268192</c:v>
                </c:pt>
                <c:pt idx="26">
                  <c:v>0.114868657590705</c:v>
                </c:pt>
                <c:pt idx="27">
                  <c:v>0.114709921729324</c:v>
                </c:pt>
                <c:pt idx="28">
                  <c:v>0.114557892632244</c:v>
                </c:pt>
                <c:pt idx="29">
                  <c:v>0.114582995293959</c:v>
                </c:pt>
                <c:pt idx="30">
                  <c:v>0.114480820429485</c:v>
                </c:pt>
                <c:pt idx="31">
                  <c:v>0.11445713442582101</c:v>
                </c:pt>
                <c:pt idx="32">
                  <c:v>0.114527130012801</c:v>
                </c:pt>
                <c:pt idx="33">
                  <c:v>0.114509104623317</c:v>
                </c:pt>
                <c:pt idx="34">
                  <c:v>0.114578044431659</c:v>
                </c:pt>
                <c:pt idx="35">
                  <c:v>0.11442814260954</c:v>
                </c:pt>
                <c:pt idx="36">
                  <c:v>0.114322783949319</c:v>
                </c:pt>
                <c:pt idx="37">
                  <c:v>0.114370868389314</c:v>
                </c:pt>
                <c:pt idx="38">
                  <c:v>0.11415520447998399</c:v>
                </c:pt>
                <c:pt idx="39">
                  <c:v>0.11410818184473701</c:v>
                </c:pt>
                <c:pt idx="40">
                  <c:v>0.114127631305665</c:v>
                </c:pt>
                <c:pt idx="41">
                  <c:v>0.114181012280622</c:v>
                </c:pt>
                <c:pt idx="42">
                  <c:v>0.114196566243967</c:v>
                </c:pt>
                <c:pt idx="43">
                  <c:v>0.114168636269622</c:v>
                </c:pt>
                <c:pt idx="44">
                  <c:v>0.114087674438553</c:v>
                </c:pt>
                <c:pt idx="45">
                  <c:v>0.114115252628431</c:v>
                </c:pt>
                <c:pt idx="46">
                  <c:v>0.113925043310802</c:v>
                </c:pt>
                <c:pt idx="47">
                  <c:v>0.1138702443277</c:v>
                </c:pt>
                <c:pt idx="48">
                  <c:v>0.11378999192028399</c:v>
                </c:pt>
                <c:pt idx="49">
                  <c:v>0.113770186438665</c:v>
                </c:pt>
                <c:pt idx="50">
                  <c:v>0.113779738496912</c:v>
                </c:pt>
                <c:pt idx="51">
                  <c:v>0.113774431893641</c:v>
                </c:pt>
                <c:pt idx="52">
                  <c:v>0.113759587525338</c:v>
                </c:pt>
                <c:pt idx="53">
                  <c:v>0.1137988289055</c:v>
                </c:pt>
                <c:pt idx="54">
                  <c:v>0.11375003726829599</c:v>
                </c:pt>
                <c:pt idx="55">
                  <c:v>0.11377796751104199</c:v>
                </c:pt>
                <c:pt idx="56">
                  <c:v>0.113579983829469</c:v>
                </c:pt>
                <c:pt idx="57">
                  <c:v>0.113421947312114</c:v>
                </c:pt>
                <c:pt idx="58">
                  <c:v>0.11339719446227201</c:v>
                </c:pt>
                <c:pt idx="59">
                  <c:v>0.11336856068778101</c:v>
                </c:pt>
                <c:pt idx="60">
                  <c:v>0.11325719322000399</c:v>
                </c:pt>
                <c:pt idx="61">
                  <c:v>0.11343431992605101</c:v>
                </c:pt>
                <c:pt idx="62">
                  <c:v>0.113405683339806</c:v>
                </c:pt>
                <c:pt idx="63">
                  <c:v>0.113443162146723</c:v>
                </c:pt>
                <c:pt idx="64">
                  <c:v>0.11346083695631599</c:v>
                </c:pt>
                <c:pt idx="65">
                  <c:v>0.113353710889997</c:v>
                </c:pt>
                <c:pt idx="66">
                  <c:v>0.113299266283219</c:v>
                </c:pt>
                <c:pt idx="67">
                  <c:v>0.113232445434228</c:v>
                </c:pt>
                <c:pt idx="68">
                  <c:v>0.113087844566002</c:v>
                </c:pt>
                <c:pt idx="69">
                  <c:v>0.112993448327567</c:v>
                </c:pt>
                <c:pt idx="70">
                  <c:v>0.113001930716564</c:v>
                </c:pt>
                <c:pt idx="71">
                  <c:v>0.113029159970918</c:v>
                </c:pt>
                <c:pt idx="72">
                  <c:v>0.11303446234928199</c:v>
                </c:pt>
                <c:pt idx="73">
                  <c:v>0.11303552175619801</c:v>
                </c:pt>
                <c:pt idx="74">
                  <c:v>0.11311294252906701</c:v>
                </c:pt>
                <c:pt idx="75">
                  <c:v>0.11301395452917699</c:v>
                </c:pt>
                <c:pt idx="76">
                  <c:v>0.11294889849442501</c:v>
                </c:pt>
                <c:pt idx="77">
                  <c:v>0.11290683372095001</c:v>
                </c:pt>
                <c:pt idx="78">
                  <c:v>0.112762583809349</c:v>
                </c:pt>
                <c:pt idx="79">
                  <c:v>0.112712730550104</c:v>
                </c:pt>
                <c:pt idx="80">
                  <c:v>0.112714502632217</c:v>
                </c:pt>
                <c:pt idx="81">
                  <c:v>0.112739249236054</c:v>
                </c:pt>
                <c:pt idx="82">
                  <c:v>0.11269611092251999</c:v>
                </c:pt>
                <c:pt idx="83">
                  <c:v>0.112783084581477</c:v>
                </c:pt>
                <c:pt idx="84">
                  <c:v>0.112782381243758</c:v>
                </c:pt>
                <c:pt idx="85">
                  <c:v>0.11265191955640699</c:v>
                </c:pt>
                <c:pt idx="86">
                  <c:v>0.112654392917951</c:v>
                </c:pt>
                <c:pt idx="87">
                  <c:v>0.112551518746639</c:v>
                </c:pt>
                <c:pt idx="88">
                  <c:v>0.11251156348670401</c:v>
                </c:pt>
                <c:pt idx="89">
                  <c:v>0.11244933665148001</c:v>
                </c:pt>
                <c:pt idx="90">
                  <c:v>0.112438379245254</c:v>
                </c:pt>
                <c:pt idx="91">
                  <c:v>0.112474087297515</c:v>
                </c:pt>
                <c:pt idx="92">
                  <c:v>0.112428126467017</c:v>
                </c:pt>
                <c:pt idx="93">
                  <c:v>0.112610201540519</c:v>
                </c:pt>
                <c:pt idx="94">
                  <c:v>0.11252640868284899</c:v>
                </c:pt>
                <c:pt idx="95">
                  <c:v>0.112405498043194</c:v>
                </c:pt>
                <c:pt idx="96">
                  <c:v>0.112387117460861</c:v>
                </c:pt>
                <c:pt idx="97">
                  <c:v>0.112252412570848</c:v>
                </c:pt>
                <c:pt idx="98">
                  <c:v>0.112164027112563</c:v>
                </c:pt>
                <c:pt idx="99">
                  <c:v>0.11215129531208499</c:v>
                </c:pt>
                <c:pt idx="100">
                  <c:v>0.11212018932080001</c:v>
                </c:pt>
                <c:pt idx="101">
                  <c:v>0.112234734960819</c:v>
                </c:pt>
                <c:pt idx="102">
                  <c:v>0.112289537389491</c:v>
                </c:pt>
                <c:pt idx="103">
                  <c:v>0.11230368304758399</c:v>
                </c:pt>
                <c:pt idx="104">
                  <c:v>0.11220115115187</c:v>
                </c:pt>
                <c:pt idx="105">
                  <c:v>0.112212819357713</c:v>
                </c:pt>
                <c:pt idx="106">
                  <c:v>0.11217180473937</c:v>
                </c:pt>
                <c:pt idx="107">
                  <c:v>0.112024021645387</c:v>
                </c:pt>
                <c:pt idx="108">
                  <c:v>0.11194235523483601</c:v>
                </c:pt>
                <c:pt idx="109">
                  <c:v>0.111940943484014</c:v>
                </c:pt>
                <c:pt idx="110">
                  <c:v>0.111868817590423</c:v>
                </c:pt>
                <c:pt idx="111">
                  <c:v>0.11198160332343</c:v>
                </c:pt>
                <c:pt idx="112">
                  <c:v>0.112025791889108</c:v>
                </c:pt>
                <c:pt idx="113">
                  <c:v>0.111948363848367</c:v>
                </c:pt>
                <c:pt idx="114">
                  <c:v>0.11204099751355701</c:v>
                </c:pt>
                <c:pt idx="115">
                  <c:v>0.112044886716629</c:v>
                </c:pt>
                <c:pt idx="116">
                  <c:v>0.11192679883647</c:v>
                </c:pt>
                <c:pt idx="117">
                  <c:v>0.111838413426692</c:v>
                </c:pt>
                <c:pt idx="118">
                  <c:v>0.111781489372435</c:v>
                </c:pt>
                <c:pt idx="119">
                  <c:v>0.111751788740448</c:v>
                </c:pt>
                <c:pt idx="120">
                  <c:v>0.11167966592701201</c:v>
                </c:pt>
                <c:pt idx="121">
                  <c:v>0.111735526703544</c:v>
                </c:pt>
                <c:pt idx="122">
                  <c:v>0.111865282838052</c:v>
                </c:pt>
                <c:pt idx="123">
                  <c:v>0.111827456605776</c:v>
                </c:pt>
                <c:pt idx="124">
                  <c:v>0.111851139797687</c:v>
                </c:pt>
                <c:pt idx="125">
                  <c:v>0.11181012577597101</c:v>
                </c:pt>
                <c:pt idx="126">
                  <c:v>0.111816490361687</c:v>
                </c:pt>
                <c:pt idx="127">
                  <c:v>0.111683909909011</c:v>
                </c:pt>
                <c:pt idx="128">
                  <c:v>0.11166022451329299</c:v>
                </c:pt>
                <c:pt idx="129">
                  <c:v>0.111560524703237</c:v>
                </c:pt>
                <c:pt idx="130">
                  <c:v>0.11159552509586</c:v>
                </c:pt>
                <c:pt idx="131">
                  <c:v>0.111602947067392</c:v>
                </c:pt>
                <c:pt idx="132">
                  <c:v>0.11171784891080799</c:v>
                </c:pt>
                <c:pt idx="133">
                  <c:v>0.111659869320445</c:v>
                </c:pt>
                <c:pt idx="134">
                  <c:v>0.111716436332143</c:v>
                </c:pt>
                <c:pt idx="135">
                  <c:v>0.111651031093465</c:v>
                </c:pt>
                <c:pt idx="136">
                  <c:v>0.111563354268179</c:v>
                </c:pt>
                <c:pt idx="137">
                  <c:v>0.111497241078824</c:v>
                </c:pt>
                <c:pt idx="138">
                  <c:v>0.111563355875357</c:v>
                </c:pt>
                <c:pt idx="139">
                  <c:v>0.111498299840605</c:v>
                </c:pt>
                <c:pt idx="140">
                  <c:v>0.111439961429116</c:v>
                </c:pt>
                <c:pt idx="141">
                  <c:v>0.111566533462287</c:v>
                </c:pt>
                <c:pt idx="142">
                  <c:v>0.111544263080254</c:v>
                </c:pt>
                <c:pt idx="143">
                  <c:v>0.111628404459528</c:v>
                </c:pt>
                <c:pt idx="144">
                  <c:v>0.111702297941924</c:v>
                </c:pt>
                <c:pt idx="145">
                  <c:v>0.111623811542005</c:v>
                </c:pt>
                <c:pt idx="146">
                  <c:v>0.111566888095695</c:v>
                </c:pt>
                <c:pt idx="147">
                  <c:v>0.111474612655002</c:v>
                </c:pt>
                <c:pt idx="148">
                  <c:v>0.111488046234525</c:v>
                </c:pt>
                <c:pt idx="149">
                  <c:v>0.11146683365222999</c:v>
                </c:pt>
                <c:pt idx="150">
                  <c:v>0.11140460837567701</c:v>
                </c:pt>
                <c:pt idx="151">
                  <c:v>0.111532949690526</c:v>
                </c:pt>
                <c:pt idx="152">
                  <c:v>0.111612496093989</c:v>
                </c:pt>
                <c:pt idx="153">
                  <c:v>0.11161638428651099</c:v>
                </c:pt>
                <c:pt idx="154">
                  <c:v>0.11167153853683801</c:v>
                </c:pt>
                <c:pt idx="155">
                  <c:v>0.111592693047391</c:v>
                </c:pt>
                <c:pt idx="156">
                  <c:v>0.111523753835678</c:v>
                </c:pt>
                <c:pt idx="157">
                  <c:v>0.111528704649472</c:v>
                </c:pt>
                <c:pt idx="158">
                  <c:v>0.1114286500233</c:v>
                </c:pt>
                <c:pt idx="159">
                  <c:v>0.11136430579871399</c:v>
                </c:pt>
                <c:pt idx="160">
                  <c:v>0.111437842797993</c:v>
                </c:pt>
                <c:pt idx="161">
                  <c:v>0.111427589009206</c:v>
                </c:pt>
                <c:pt idx="162">
                  <c:v>0.11156723583796301</c:v>
                </c:pt>
                <c:pt idx="163">
                  <c:v>0.111612843690738</c:v>
                </c:pt>
                <c:pt idx="164">
                  <c:v>0.11165032370222901</c:v>
                </c:pt>
                <c:pt idx="165">
                  <c:v>0.111718909328273</c:v>
                </c:pt>
                <c:pt idx="166">
                  <c:v>0.11163087768687099</c:v>
                </c:pt>
                <c:pt idx="167">
                  <c:v>0.111542492642507</c:v>
                </c:pt>
                <c:pt idx="168">
                  <c:v>0.111495122033779</c:v>
                </c:pt>
                <c:pt idx="169">
                  <c:v>0.111455876648607</c:v>
                </c:pt>
                <c:pt idx="170">
                  <c:v>0.111503249423954</c:v>
                </c:pt>
                <c:pt idx="171">
                  <c:v>0.11152940905756401</c:v>
                </c:pt>
                <c:pt idx="172">
                  <c:v>0.111581382055495</c:v>
                </c:pt>
                <c:pt idx="173">
                  <c:v>0.11169204796412199</c:v>
                </c:pt>
                <c:pt idx="174">
                  <c:v>0.11171395993895</c:v>
                </c:pt>
                <c:pt idx="175">
                  <c:v>0.111750382601814</c:v>
                </c:pt>
                <c:pt idx="176">
                  <c:v>0.111701231681056</c:v>
                </c:pt>
                <c:pt idx="177">
                  <c:v>0.11164643794472801</c:v>
                </c:pt>
                <c:pt idx="178">
                  <c:v>0.111636887079739</c:v>
                </c:pt>
                <c:pt idx="179">
                  <c:v>0.111611080897597</c:v>
                </c:pt>
                <c:pt idx="180">
                  <c:v>0.11162592810352299</c:v>
                </c:pt>
                <c:pt idx="181">
                  <c:v>0.111737297775108</c:v>
                </c:pt>
                <c:pt idx="182">
                  <c:v>0.11173623836819201</c:v>
                </c:pt>
                <c:pt idx="183">
                  <c:v>0.11194023102871201</c:v>
                </c:pt>
                <c:pt idx="184">
                  <c:v>0.111787855576647</c:v>
                </c:pt>
                <c:pt idx="185">
                  <c:v>0.11177618612904</c:v>
                </c:pt>
                <c:pt idx="186">
                  <c:v>0.111770536799062</c:v>
                </c:pt>
                <c:pt idx="187">
                  <c:v>0.11177229876436</c:v>
                </c:pt>
                <c:pt idx="188">
                  <c:v>0.11177194012594199</c:v>
                </c:pt>
                <c:pt idx="189">
                  <c:v>0.111799167396384</c:v>
                </c:pt>
                <c:pt idx="190">
                  <c:v>0.111844422819559</c:v>
                </c:pt>
                <c:pt idx="191">
                  <c:v>0.111899568985488</c:v>
                </c:pt>
                <c:pt idx="192">
                  <c:v>0.112011294860471</c:v>
                </c:pt>
                <c:pt idx="193">
                  <c:v>0.11202437849392</c:v>
                </c:pt>
                <c:pt idx="194">
                  <c:v>0.11213327598589901</c:v>
                </c:pt>
                <c:pt idx="195">
                  <c:v>0.11205089390568899</c:v>
                </c:pt>
                <c:pt idx="196">
                  <c:v>0.112049834729987</c:v>
                </c:pt>
                <c:pt idx="197">
                  <c:v>0.111969219216715</c:v>
                </c:pt>
                <c:pt idx="198">
                  <c:v>0.111955787061662</c:v>
                </c:pt>
                <c:pt idx="199">
                  <c:v>0.11202225470171701</c:v>
                </c:pt>
                <c:pt idx="200">
                  <c:v>0.112028267100363</c:v>
                </c:pt>
                <c:pt idx="201">
                  <c:v>0.11208412390907201</c:v>
                </c:pt>
                <c:pt idx="202">
                  <c:v>0.112249235215131</c:v>
                </c:pt>
                <c:pt idx="203">
                  <c:v>0.112329838359276</c:v>
                </c:pt>
                <c:pt idx="204">
                  <c:v>0.11240903549898799</c:v>
                </c:pt>
                <c:pt idx="205">
                  <c:v>0.11248292893287699</c:v>
                </c:pt>
                <c:pt idx="206">
                  <c:v>0.11231605317799299</c:v>
                </c:pt>
                <c:pt idx="207">
                  <c:v>0.112375805678312</c:v>
                </c:pt>
                <c:pt idx="208">
                  <c:v>0.112361664476339</c:v>
                </c:pt>
                <c:pt idx="209">
                  <c:v>0.112335499607273</c:v>
                </c:pt>
                <c:pt idx="210">
                  <c:v>0.11233726483543301</c:v>
                </c:pt>
                <c:pt idx="211">
                  <c:v>0.112447218068863</c:v>
                </c:pt>
                <c:pt idx="212">
                  <c:v>0.112556110933332</c:v>
                </c:pt>
                <c:pt idx="213">
                  <c:v>0.112632479373133</c:v>
                </c:pt>
                <c:pt idx="214">
                  <c:v>0.112723342611894</c:v>
                </c:pt>
                <c:pt idx="215">
                  <c:v>0.11270884037367</c:v>
                </c:pt>
                <c:pt idx="216">
                  <c:v>0.112704954396274</c:v>
                </c:pt>
                <c:pt idx="217">
                  <c:v>0.11271839198080801</c:v>
                </c:pt>
                <c:pt idx="218">
                  <c:v>0.11270708066068599</c:v>
                </c:pt>
                <c:pt idx="219">
                  <c:v>0.112660758148802</c:v>
                </c:pt>
                <c:pt idx="220">
                  <c:v>0.112716978208887</c:v>
                </c:pt>
                <c:pt idx="221">
                  <c:v>0.112893746630612</c:v>
                </c:pt>
                <c:pt idx="222">
                  <c:v>0.112932991467662</c:v>
                </c:pt>
                <c:pt idx="223">
                  <c:v>0.11295597369705</c:v>
                </c:pt>
                <c:pt idx="224">
                  <c:v>0.11314370561093599</c:v>
                </c:pt>
                <c:pt idx="225">
                  <c:v>0.113198150594448</c:v>
                </c:pt>
                <c:pt idx="226">
                  <c:v>0.11315713657273201</c:v>
                </c:pt>
                <c:pt idx="227">
                  <c:v>0.11315855218304501</c:v>
                </c:pt>
                <c:pt idx="228">
                  <c:v>0.11312178057333799</c:v>
                </c:pt>
                <c:pt idx="229">
                  <c:v>0.113250478457</c:v>
                </c:pt>
                <c:pt idx="230">
                  <c:v>0.113302442848281</c:v>
                </c:pt>
                <c:pt idx="231">
                  <c:v>0.113419831164517</c:v>
                </c:pt>
                <c:pt idx="232">
                  <c:v>0.113544273379375</c:v>
                </c:pt>
                <c:pt idx="233">
                  <c:v>0.113613217837863</c:v>
                </c:pt>
                <c:pt idx="234">
                  <c:v>0.11368852204921299</c:v>
                </c:pt>
                <c:pt idx="235">
                  <c:v>0.113744730057079</c:v>
                </c:pt>
                <c:pt idx="236">
                  <c:v>0.113651399628401</c:v>
                </c:pt>
                <c:pt idx="237">
                  <c:v>0.113731299472015</c:v>
                </c:pt>
                <c:pt idx="238">
                  <c:v>0.113711851838161</c:v>
                </c:pt>
                <c:pt idx="239">
                  <c:v>0.113787518510233</c:v>
                </c:pt>
                <c:pt idx="240">
                  <c:v>0.11391408032957601</c:v>
                </c:pt>
                <c:pt idx="241">
                  <c:v>0.113953322951501</c:v>
                </c:pt>
                <c:pt idx="242">
                  <c:v>0.114192676858188</c:v>
                </c:pt>
                <c:pt idx="243">
                  <c:v>0.114315007941009</c:v>
                </c:pt>
                <c:pt idx="244">
                  <c:v>0.114407632768335</c:v>
                </c:pt>
                <c:pt idx="245">
                  <c:v>0.114329149556903</c:v>
                </c:pt>
                <c:pt idx="246">
                  <c:v>0.114369448919509</c:v>
                </c:pt>
                <c:pt idx="247">
                  <c:v>0.114394910171137</c:v>
                </c:pt>
                <c:pt idx="248">
                  <c:v>0.114350358730816</c:v>
                </c:pt>
                <c:pt idx="249">
                  <c:v>0.114471278025627</c:v>
                </c:pt>
                <c:pt idx="250">
                  <c:v>0.114595723052238</c:v>
                </c:pt>
                <c:pt idx="251">
                  <c:v>0.114703556729687</c:v>
                </c:pt>
                <c:pt idx="252">
                  <c:v>0.114800781559704</c:v>
                </c:pt>
                <c:pt idx="253">
                  <c:v>0.11498427188942301</c:v>
                </c:pt>
                <c:pt idx="254">
                  <c:v>0.115092807894042</c:v>
                </c:pt>
                <c:pt idx="255">
                  <c:v>0.115168467346747</c:v>
                </c:pt>
                <c:pt idx="256">
                  <c:v>0.115183314101564</c:v>
                </c:pt>
                <c:pt idx="257">
                  <c:v>0.115174120085107</c:v>
                </c:pt>
                <c:pt idx="258">
                  <c:v>0.115202763562491</c:v>
                </c:pt>
                <c:pt idx="259">
                  <c:v>0.115291853197656</c:v>
                </c:pt>
                <c:pt idx="260">
                  <c:v>0.11537175478264999</c:v>
                </c:pt>
                <c:pt idx="261">
                  <c:v>0.11544954109639401</c:v>
                </c:pt>
                <c:pt idx="262">
                  <c:v>0.11565530194234799</c:v>
                </c:pt>
                <c:pt idx="263">
                  <c:v>0.11580450142597901</c:v>
                </c:pt>
                <c:pt idx="264">
                  <c:v>0.115934606313305</c:v>
                </c:pt>
                <c:pt idx="265">
                  <c:v>0.11595298805170701</c:v>
                </c:pt>
                <c:pt idx="266">
                  <c:v>0.11605198193218599</c:v>
                </c:pt>
                <c:pt idx="267">
                  <c:v>0.11611597377567601</c:v>
                </c:pt>
                <c:pt idx="268">
                  <c:v>0.11608839513468799</c:v>
                </c:pt>
                <c:pt idx="269">
                  <c:v>0.11622451057095</c:v>
                </c:pt>
                <c:pt idx="270">
                  <c:v>0.11632067503200599</c:v>
                </c:pt>
                <c:pt idx="271">
                  <c:v>0.11649179513430399</c:v>
                </c:pt>
                <c:pt idx="272">
                  <c:v>0.11672159964897801</c:v>
                </c:pt>
                <c:pt idx="273">
                  <c:v>0.11679973204930701</c:v>
                </c:pt>
                <c:pt idx="274">
                  <c:v>0.11687963533849099</c:v>
                </c:pt>
                <c:pt idx="275">
                  <c:v>0.116969791368724</c:v>
                </c:pt>
                <c:pt idx="276">
                  <c:v>0.117077974395619</c:v>
                </c:pt>
                <c:pt idx="277">
                  <c:v>0.117069492640439</c:v>
                </c:pt>
                <c:pt idx="278">
                  <c:v>0.117157164778392</c:v>
                </c:pt>
                <c:pt idx="279">
                  <c:v>0.117234240292519</c:v>
                </c:pt>
                <c:pt idx="280">
                  <c:v>0.11737000334768601</c:v>
                </c:pt>
                <c:pt idx="281">
                  <c:v>0.117545716416013</c:v>
                </c:pt>
                <c:pt idx="282">
                  <c:v>0.117772342747129</c:v>
                </c:pt>
                <c:pt idx="283">
                  <c:v>0.11788830197636201</c:v>
                </c:pt>
                <c:pt idx="284">
                  <c:v>0.117974218626235</c:v>
                </c:pt>
                <c:pt idx="285">
                  <c:v>0.118135784283772</c:v>
                </c:pt>
                <c:pt idx="286">
                  <c:v>0.118120936287192</c:v>
                </c:pt>
                <c:pt idx="287">
                  <c:v>0.118189877288792</c:v>
                </c:pt>
                <c:pt idx="288">
                  <c:v>0.118339781363223</c:v>
                </c:pt>
                <c:pt idx="289">
                  <c:v>0.118417204802325</c:v>
                </c:pt>
                <c:pt idx="290">
                  <c:v>0.118552970889141</c:v>
                </c:pt>
                <c:pt idx="291">
                  <c:v>0.118731514581467</c:v>
                </c:pt>
                <c:pt idx="292">
                  <c:v>0.11893763062026801</c:v>
                </c:pt>
                <c:pt idx="293">
                  <c:v>0.11924556738975101</c:v>
                </c:pt>
                <c:pt idx="294">
                  <c:v>0.119333600235728</c:v>
                </c:pt>
                <c:pt idx="295">
                  <c:v>0.11947962117038601</c:v>
                </c:pt>
                <c:pt idx="296">
                  <c:v>0.11952027875748999</c:v>
                </c:pt>
                <c:pt idx="297">
                  <c:v>0.119491286758502</c:v>
                </c:pt>
                <c:pt idx="298">
                  <c:v>0.1197377100616</c:v>
                </c:pt>
                <c:pt idx="299">
                  <c:v>0.119798868249442</c:v>
                </c:pt>
                <c:pt idx="300">
                  <c:v>0.119923319935979</c:v>
                </c:pt>
                <c:pt idx="301">
                  <c:v>0.120179641663627</c:v>
                </c:pt>
                <c:pt idx="302">
                  <c:v>0.120423942159202</c:v>
                </c:pt>
                <c:pt idx="303">
                  <c:v>0.120593290824521</c:v>
                </c:pt>
                <c:pt idx="304">
                  <c:v>0.12074920250193399</c:v>
                </c:pt>
                <c:pt idx="305">
                  <c:v>0.120923152997016</c:v>
                </c:pt>
                <c:pt idx="306">
                  <c:v>0.121098150395685</c:v>
                </c:pt>
                <c:pt idx="307">
                  <c:v>0.121151898104775</c:v>
                </c:pt>
                <c:pt idx="308">
                  <c:v>0.12131558537657799</c:v>
                </c:pt>
                <c:pt idx="309">
                  <c:v>0.121409978985967</c:v>
                </c:pt>
                <c:pt idx="310">
                  <c:v>0.121508622055344</c:v>
                </c:pt>
                <c:pt idx="311">
                  <c:v>0.121729585348577</c:v>
                </c:pt>
                <c:pt idx="312">
                  <c:v>0.121997576852058</c:v>
                </c:pt>
                <c:pt idx="313">
                  <c:v>0.122199099790628</c:v>
                </c:pt>
                <c:pt idx="314">
                  <c:v>0.122434912870328</c:v>
                </c:pt>
                <c:pt idx="315">
                  <c:v>0.122598965183392</c:v>
                </c:pt>
                <c:pt idx="316">
                  <c:v>0.12261204113504701</c:v>
                </c:pt>
                <c:pt idx="317">
                  <c:v>0.12281957286985599</c:v>
                </c:pt>
                <c:pt idx="318">
                  <c:v>0.122903008282366</c:v>
                </c:pt>
                <c:pt idx="319">
                  <c:v>0.12308190357645001</c:v>
                </c:pt>
                <c:pt idx="320">
                  <c:v>0.123344239115896</c:v>
                </c:pt>
                <c:pt idx="321">
                  <c:v>0.123536213173389</c:v>
                </c:pt>
                <c:pt idx="322">
                  <c:v>0.12376248551623199</c:v>
                </c:pt>
                <c:pt idx="323">
                  <c:v>0.124003958225431</c:v>
                </c:pt>
                <c:pt idx="324">
                  <c:v>0.124312603359512</c:v>
                </c:pt>
                <c:pt idx="325">
                  <c:v>0.12443068618692101</c:v>
                </c:pt>
                <c:pt idx="326">
                  <c:v>0.124594025679269</c:v>
                </c:pt>
                <c:pt idx="327">
                  <c:v>0.12468170750879699</c:v>
                </c:pt>
                <c:pt idx="328">
                  <c:v>0.124790246190969</c:v>
                </c:pt>
                <c:pt idx="329">
                  <c:v>0.124975148260193</c:v>
                </c:pt>
                <c:pt idx="330">
                  <c:v>0.12533221890529</c:v>
                </c:pt>
                <c:pt idx="331">
                  <c:v>0.12558324322162701</c:v>
                </c:pt>
                <c:pt idx="332">
                  <c:v>0.12588481678135899</c:v>
                </c:pt>
                <c:pt idx="333">
                  <c:v>0.12615563369925201</c:v>
                </c:pt>
                <c:pt idx="334">
                  <c:v>0.126354324954769</c:v>
                </c:pt>
                <c:pt idx="335">
                  <c:v>0.12658166792890499</c:v>
                </c:pt>
                <c:pt idx="336">
                  <c:v>0.126804756707214</c:v>
                </c:pt>
                <c:pt idx="337">
                  <c:v>0.12693026395249399</c:v>
                </c:pt>
                <c:pt idx="338">
                  <c:v>0.12704870113359301</c:v>
                </c:pt>
                <c:pt idx="339">
                  <c:v>0.12727462012197899</c:v>
                </c:pt>
                <c:pt idx="340">
                  <c:v>0.12755037632369901</c:v>
                </c:pt>
                <c:pt idx="341">
                  <c:v>0.12785337515945</c:v>
                </c:pt>
                <c:pt idx="342">
                  <c:v>0.12817580685077701</c:v>
                </c:pt>
                <c:pt idx="343">
                  <c:v>0.128489404637043</c:v>
                </c:pt>
                <c:pt idx="344">
                  <c:v>0.12874642051044999</c:v>
                </c:pt>
                <c:pt idx="345">
                  <c:v>0.128875466952902</c:v>
                </c:pt>
                <c:pt idx="346">
                  <c:v>0.12916432127531199</c:v>
                </c:pt>
                <c:pt idx="347">
                  <c:v>0.129342855764359</c:v>
                </c:pt>
                <c:pt idx="348">
                  <c:v>0.129478621071838</c:v>
                </c:pt>
                <c:pt idx="349">
                  <c:v>0.12978480378903201</c:v>
                </c:pt>
                <c:pt idx="350">
                  <c:v>0.13001353661335699</c:v>
                </c:pt>
                <c:pt idx="351">
                  <c:v>0.13030451360908801</c:v>
                </c:pt>
                <c:pt idx="352">
                  <c:v>0.130644974791924</c:v>
                </c:pt>
                <c:pt idx="353">
                  <c:v>0.13097977931708299</c:v>
                </c:pt>
                <c:pt idx="354">
                  <c:v>0.13124035188068101</c:v>
                </c:pt>
                <c:pt idx="355">
                  <c:v>0.131559952168674</c:v>
                </c:pt>
                <c:pt idx="356">
                  <c:v>0.13170631183634801</c:v>
                </c:pt>
                <c:pt idx="357">
                  <c:v>0.13201107176104801</c:v>
                </c:pt>
                <c:pt idx="358">
                  <c:v>0.132208361941998</c:v>
                </c:pt>
                <c:pt idx="359">
                  <c:v>0.132549180107566</c:v>
                </c:pt>
                <c:pt idx="360">
                  <c:v>0.132834833711968</c:v>
                </c:pt>
                <c:pt idx="361">
                  <c:v>0.13318804135390899</c:v>
                </c:pt>
                <c:pt idx="362">
                  <c:v>0.13352213569871599</c:v>
                </c:pt>
                <c:pt idx="363">
                  <c:v>0.13382087720997801</c:v>
                </c:pt>
                <c:pt idx="364">
                  <c:v>0.13417408007889101</c:v>
                </c:pt>
                <c:pt idx="365">
                  <c:v>0.134554133829725</c:v>
                </c:pt>
                <c:pt idx="366">
                  <c:v>0.13476096047411901</c:v>
                </c:pt>
                <c:pt idx="367">
                  <c:v>0.13489566513291901</c:v>
                </c:pt>
                <c:pt idx="368">
                  <c:v>0.13522447369339499</c:v>
                </c:pt>
                <c:pt idx="369">
                  <c:v>0.13555714257947499</c:v>
                </c:pt>
                <c:pt idx="370">
                  <c:v>0.135946412224762</c:v>
                </c:pt>
                <c:pt idx="371">
                  <c:v>0.13641769770119</c:v>
                </c:pt>
                <c:pt idx="372">
                  <c:v>0.13668708980549099</c:v>
                </c:pt>
                <c:pt idx="373">
                  <c:v>0.137110636917189</c:v>
                </c:pt>
                <c:pt idx="374">
                  <c:v>0.13751332718756101</c:v>
                </c:pt>
                <c:pt idx="375">
                  <c:v>0.137783434193504</c:v>
                </c:pt>
                <c:pt idx="376">
                  <c:v>0.13808854282251601</c:v>
                </c:pt>
                <c:pt idx="377">
                  <c:v>0.13833285140248699</c:v>
                </c:pt>
                <c:pt idx="378">
                  <c:v>0.13870017487432901</c:v>
                </c:pt>
                <c:pt idx="379">
                  <c:v>0.13904348428574501</c:v>
                </c:pt>
                <c:pt idx="380">
                  <c:v>0.139393130207383</c:v>
                </c:pt>
                <c:pt idx="381">
                  <c:v>0.13982658824695801</c:v>
                </c:pt>
                <c:pt idx="382">
                  <c:v>0.140224672380201</c:v>
                </c:pt>
                <c:pt idx="383">
                  <c:v>0.14076842624571301</c:v>
                </c:pt>
                <c:pt idx="384">
                  <c:v>0.141164061278687</c:v>
                </c:pt>
                <c:pt idx="385">
                  <c:v>0.14150805761649601</c:v>
                </c:pt>
                <c:pt idx="386">
                  <c:v>0.14184392510247201</c:v>
                </c:pt>
                <c:pt idx="387">
                  <c:v>0.142157171969302</c:v>
                </c:pt>
                <c:pt idx="388">
                  <c:v>0.14251495188121499</c:v>
                </c:pt>
                <c:pt idx="389">
                  <c:v>0.14280592162039199</c:v>
                </c:pt>
                <c:pt idx="390">
                  <c:v>0.143296287559982</c:v>
                </c:pt>
                <c:pt idx="391">
                  <c:v>0.14373893225112799</c:v>
                </c:pt>
                <c:pt idx="392">
                  <c:v>0.144262537263179</c:v>
                </c:pt>
                <c:pt idx="393">
                  <c:v>0.14480522853328801</c:v>
                </c:pt>
                <c:pt idx="394">
                  <c:v>0.14518847849750399</c:v>
                </c:pt>
                <c:pt idx="395">
                  <c:v>0.14563888926285301</c:v>
                </c:pt>
                <c:pt idx="396">
                  <c:v>0.14606633072738401</c:v>
                </c:pt>
                <c:pt idx="397">
                  <c:v>0.14646478676715799</c:v>
                </c:pt>
                <c:pt idx="398">
                  <c:v>0.14682115907877799</c:v>
                </c:pt>
                <c:pt idx="399">
                  <c:v>0.14724610873801999</c:v>
                </c:pt>
                <c:pt idx="400">
                  <c:v>0.14773083487913699</c:v>
                </c:pt>
                <c:pt idx="401">
                  <c:v>0.148224731457756</c:v>
                </c:pt>
                <c:pt idx="402">
                  <c:v>0.14869389635633601</c:v>
                </c:pt>
                <c:pt idx="403">
                  <c:v>0.14921572307745601</c:v>
                </c:pt>
                <c:pt idx="404">
                  <c:v>0.14975098934438499</c:v>
                </c:pt>
                <c:pt idx="405">
                  <c:v>0.150230763590015</c:v>
                </c:pt>
                <c:pt idx="406">
                  <c:v>0.15071547758189899</c:v>
                </c:pt>
                <c:pt idx="407">
                  <c:v>0.15112488293218301</c:v>
                </c:pt>
                <c:pt idx="408">
                  <c:v>0.151584848664546</c:v>
                </c:pt>
                <c:pt idx="409">
                  <c:v>0.15192530368707</c:v>
                </c:pt>
                <c:pt idx="410">
                  <c:v>0.152548260147645</c:v>
                </c:pt>
                <c:pt idx="411">
                  <c:v>0.15312099685737299</c:v>
                </c:pt>
                <c:pt idx="412">
                  <c:v>0.153630463150976</c:v>
                </c:pt>
                <c:pt idx="413">
                  <c:v>0.154356998239463</c:v>
                </c:pt>
                <c:pt idx="414">
                  <c:v>0.15485373212464301</c:v>
                </c:pt>
                <c:pt idx="415">
                  <c:v>0.15527373864056701</c:v>
                </c:pt>
                <c:pt idx="416">
                  <c:v>0.15585746265585701</c:v>
                </c:pt>
                <c:pt idx="417">
                  <c:v>0.15630079236062699</c:v>
                </c:pt>
                <c:pt idx="418">
                  <c:v>0.156791875394346</c:v>
                </c:pt>
                <c:pt idx="419">
                  <c:v>0.15738088654729299</c:v>
                </c:pt>
                <c:pt idx="420">
                  <c:v>0.15792711916664301</c:v>
                </c:pt>
                <c:pt idx="421">
                  <c:v>0.15868547870518901</c:v>
                </c:pt>
                <c:pt idx="422">
                  <c:v>0.159237352144878</c:v>
                </c:pt>
                <c:pt idx="423">
                  <c:v>0.159919704462582</c:v>
                </c:pt>
                <c:pt idx="424">
                  <c:v>0.16063599480872301</c:v>
                </c:pt>
                <c:pt idx="425">
                  <c:v>0.16109206987635499</c:v>
                </c:pt>
                <c:pt idx="426">
                  <c:v>0.16177442053837399</c:v>
                </c:pt>
                <c:pt idx="427">
                  <c:v>0.162149164680159</c:v>
                </c:pt>
                <c:pt idx="428">
                  <c:v>0.162737124204997</c:v>
                </c:pt>
                <c:pt idx="429">
                  <c:v>0.163408504495035</c:v>
                </c:pt>
                <c:pt idx="430">
                  <c:v>0.16408059395487601</c:v>
                </c:pt>
                <c:pt idx="431">
                  <c:v>0.16475834743727799</c:v>
                </c:pt>
                <c:pt idx="432">
                  <c:v>0.165507517389617</c:v>
                </c:pt>
                <c:pt idx="433">
                  <c:v>0.166251727738806</c:v>
                </c:pt>
                <c:pt idx="434">
                  <c:v>0.16685168982075901</c:v>
                </c:pt>
                <c:pt idx="435">
                  <c:v>0.166940823197365</c:v>
                </c:pt>
                <c:pt idx="436">
                  <c:v>0.166838988661766</c:v>
                </c:pt>
                <c:pt idx="437">
                  <c:v>0.164178907871246</c:v>
                </c:pt>
                <c:pt idx="438">
                  <c:v>0.15122775475417</c:v>
                </c:pt>
                <c:pt idx="439">
                  <c:v>0.13576928139082201</c:v>
                </c:pt>
                <c:pt idx="440">
                  <c:v>0.12473685892150101</c:v>
                </c:pt>
                <c:pt idx="441">
                  <c:v>0.116224161635425</c:v>
                </c:pt>
                <c:pt idx="442">
                  <c:v>0.109228527976989</c:v>
                </c:pt>
                <c:pt idx="443">
                  <c:v>0.10326207005548201</c:v>
                </c:pt>
                <c:pt idx="444">
                  <c:v>9.8230748309611995E-2</c:v>
                </c:pt>
                <c:pt idx="445">
                  <c:v>9.3760501679045996E-2</c:v>
                </c:pt>
                <c:pt idx="446">
                  <c:v>8.9655111964223003E-2</c:v>
                </c:pt>
                <c:pt idx="447">
                  <c:v>8.5982821419344005E-2</c:v>
                </c:pt>
                <c:pt idx="448">
                  <c:v>8.2541397644996004E-2</c:v>
                </c:pt>
                <c:pt idx="449">
                  <c:v>7.9352412835255001E-2</c:v>
                </c:pt>
                <c:pt idx="450">
                  <c:v>7.6337714807272999E-2</c:v>
                </c:pt>
                <c:pt idx="451">
                  <c:v>7.3427666623804996E-2</c:v>
                </c:pt>
                <c:pt idx="452">
                  <c:v>7.0761222440826999E-2</c:v>
                </c:pt>
                <c:pt idx="453">
                  <c:v>6.8290990077205002E-2</c:v>
                </c:pt>
                <c:pt idx="454">
                  <c:v>6.5885456297513995E-2</c:v>
                </c:pt>
                <c:pt idx="455">
                  <c:v>6.3777611530289005E-2</c:v>
                </c:pt>
                <c:pt idx="456">
                  <c:v>6.1703003529045002E-2</c:v>
                </c:pt>
                <c:pt idx="457">
                  <c:v>5.9765918411560003E-2</c:v>
                </c:pt>
                <c:pt idx="458">
                  <c:v>5.7780047416195003E-2</c:v>
                </c:pt>
                <c:pt idx="459">
                  <c:v>5.5793820685520003E-2</c:v>
                </c:pt>
                <c:pt idx="460">
                  <c:v>5.3863104615528998E-2</c:v>
                </c:pt>
                <c:pt idx="461">
                  <c:v>5.2055770555550003E-2</c:v>
                </c:pt>
                <c:pt idx="462">
                  <c:v>5.0353086955308997E-2</c:v>
                </c:pt>
                <c:pt idx="463">
                  <c:v>4.8661721894555997E-2</c:v>
                </c:pt>
                <c:pt idx="464">
                  <c:v>4.7088792383470003E-2</c:v>
                </c:pt>
                <c:pt idx="465">
                  <c:v>4.5626520903573997E-2</c:v>
                </c:pt>
                <c:pt idx="466">
                  <c:v>4.4224706235076003E-2</c:v>
                </c:pt>
                <c:pt idx="467">
                  <c:v>4.2839867324801002E-2</c:v>
                </c:pt>
                <c:pt idx="468">
                  <c:v>4.1486135671826997E-2</c:v>
                </c:pt>
                <c:pt idx="469">
                  <c:v>4.0020682697002999E-2</c:v>
                </c:pt>
                <c:pt idx="470">
                  <c:v>3.8691699894520003E-2</c:v>
                </c:pt>
                <c:pt idx="471">
                  <c:v>3.7297312651289001E-2</c:v>
                </c:pt>
                <c:pt idx="472">
                  <c:v>3.5992019405157998E-2</c:v>
                </c:pt>
                <c:pt idx="473">
                  <c:v>3.4820365110741998E-2</c:v>
                </c:pt>
                <c:pt idx="474">
                  <c:v>3.3707046004969002E-2</c:v>
                </c:pt>
                <c:pt idx="475">
                  <c:v>3.2508875346846003E-2</c:v>
                </c:pt>
                <c:pt idx="476">
                  <c:v>3.1477224885343998E-2</c:v>
                </c:pt>
                <c:pt idx="477">
                  <c:v>3.0386181283473999E-2</c:v>
                </c:pt>
                <c:pt idx="478">
                  <c:v>2.9297612744509999E-2</c:v>
                </c:pt>
                <c:pt idx="479">
                  <c:v>2.8207979475459E-2</c:v>
                </c:pt>
                <c:pt idx="480">
                  <c:v>2.7139207543061001E-2</c:v>
                </c:pt>
                <c:pt idx="481">
                  <c:v>2.6062657390057999E-2</c:v>
                </c:pt>
                <c:pt idx="482">
                  <c:v>2.5040200117170001E-2</c:v>
                </c:pt>
                <c:pt idx="483">
                  <c:v>2.4149615959888002E-2</c:v>
                </c:pt>
                <c:pt idx="484">
                  <c:v>2.3207767428378E-2</c:v>
                </c:pt>
                <c:pt idx="485">
                  <c:v>2.2363496484710001E-2</c:v>
                </c:pt>
                <c:pt idx="486">
                  <c:v>2.1513571098492001E-2</c:v>
                </c:pt>
                <c:pt idx="487">
                  <c:v>2.0723394139673001E-2</c:v>
                </c:pt>
                <c:pt idx="488">
                  <c:v>1.9862153682980999E-2</c:v>
                </c:pt>
                <c:pt idx="489">
                  <c:v>1.8949296313319E-2</c:v>
                </c:pt>
                <c:pt idx="490">
                  <c:v>1.7965021578169999E-2</c:v>
                </c:pt>
                <c:pt idx="491">
                  <c:v>1.7058881619150999E-2</c:v>
                </c:pt>
                <c:pt idx="492">
                  <c:v>1.6270119512733001E-2</c:v>
                </c:pt>
                <c:pt idx="493">
                  <c:v>1.5499034033686E-2</c:v>
                </c:pt>
                <c:pt idx="494">
                  <c:v>1.4698250592118999E-2</c:v>
                </c:pt>
                <c:pt idx="495">
                  <c:v>1.4114191019164E-2</c:v>
                </c:pt>
                <c:pt idx="496">
                  <c:v>1.3388359735068E-2</c:v>
                </c:pt>
                <c:pt idx="497">
                  <c:v>1.2697882369038E-2</c:v>
                </c:pt>
                <c:pt idx="498">
                  <c:v>1.2050892168595E-2</c:v>
                </c:pt>
                <c:pt idx="499">
                  <c:v>1.1220410816249001E-2</c:v>
                </c:pt>
                <c:pt idx="500">
                  <c:v>1.0452860103517999E-2</c:v>
                </c:pt>
                <c:pt idx="501">
                  <c:v>9.7224328977370007E-3</c:v>
                </c:pt>
                <c:pt idx="502">
                  <c:v>8.9439230125410007E-3</c:v>
                </c:pt>
                <c:pt idx="503">
                  <c:v>8.4090064518829999E-3</c:v>
                </c:pt>
                <c:pt idx="504">
                  <c:v>7.6128192515370003E-3</c:v>
                </c:pt>
                <c:pt idx="505">
                  <c:v>7.1807852398500004E-3</c:v>
                </c:pt>
                <c:pt idx="506">
                  <c:v>6.5401584470240002E-3</c:v>
                </c:pt>
                <c:pt idx="507">
                  <c:v>5.9762510967019998E-3</c:v>
                </c:pt>
                <c:pt idx="508">
                  <c:v>5.3589583870540004E-3</c:v>
                </c:pt>
                <c:pt idx="509">
                  <c:v>4.7901017318409999E-3</c:v>
                </c:pt>
                <c:pt idx="510">
                  <c:v>4.0663913549810003E-3</c:v>
                </c:pt>
                <c:pt idx="511">
                  <c:v>3.4611193277670001E-3</c:v>
                </c:pt>
                <c:pt idx="512">
                  <c:v>2.8558473682600001E-3</c:v>
                </c:pt>
                <c:pt idx="513">
                  <c:v>2.2148668455580002E-3</c:v>
                </c:pt>
                <c:pt idx="514">
                  <c:v>1.663687590811E-3</c:v>
                </c:pt>
                <c:pt idx="515">
                  <c:v>1.1754394501319999E-3</c:v>
                </c:pt>
                <c:pt idx="516">
                  <c:v>7.2148544098300002E-4</c:v>
                </c:pt>
                <c:pt idx="517">
                  <c:v>2.1167107252199999E-4</c:v>
                </c:pt>
                <c:pt idx="518">
                  <c:v>-2.7728412363699998E-4</c:v>
                </c:pt>
                <c:pt idx="519">
                  <c:v>-7.9169474761600005E-4</c:v>
                </c:pt>
                <c:pt idx="520">
                  <c:v>-1.4938385561689999E-3</c:v>
                </c:pt>
                <c:pt idx="521">
                  <c:v>-2.0202699047330002E-3</c:v>
                </c:pt>
                <c:pt idx="522">
                  <c:v>-2.4964973608799998E-3</c:v>
                </c:pt>
                <c:pt idx="523">
                  <c:v>-3.1056585032979999E-3</c:v>
                </c:pt>
                <c:pt idx="524">
                  <c:v>-3.443649265793E-3</c:v>
                </c:pt>
                <c:pt idx="525">
                  <c:v>-3.8657840428740001E-3</c:v>
                </c:pt>
                <c:pt idx="526">
                  <c:v>-4.3370621682089997E-3</c:v>
                </c:pt>
                <c:pt idx="527">
                  <c:v>-4.7372768688339999E-3</c:v>
                </c:pt>
                <c:pt idx="528">
                  <c:v>-5.2799716031589998E-3</c:v>
                </c:pt>
                <c:pt idx="529">
                  <c:v>-5.7689266277520003E-3</c:v>
                </c:pt>
                <c:pt idx="530">
                  <c:v>-6.272730708184E-3</c:v>
                </c:pt>
                <c:pt idx="531">
                  <c:v>-6.7899699012440003E-3</c:v>
                </c:pt>
                <c:pt idx="532">
                  <c:v>-9.575195465799E-3</c:v>
                </c:pt>
                <c:pt idx="533">
                  <c:v>-1.342661724286E-2</c:v>
                </c:pt>
                <c:pt idx="534">
                  <c:v>-1.3916663906154E-2</c:v>
                </c:pt>
                <c:pt idx="535">
                  <c:v>-1.436520732932E-2</c:v>
                </c:pt>
                <c:pt idx="536">
                  <c:v>-1.4647031536192E-2</c:v>
                </c:pt>
                <c:pt idx="537">
                  <c:v>-1.5130961773442E-2</c:v>
                </c:pt>
                <c:pt idx="538">
                  <c:v>-1.5571020750535999E-2</c:v>
                </c:pt>
                <c:pt idx="539">
                  <c:v>-1.5862320113027E-2</c:v>
                </c:pt>
                <c:pt idx="540">
                  <c:v>-1.6137180884875001E-2</c:v>
                </c:pt>
                <c:pt idx="541">
                  <c:v>-1.6412958388576999E-2</c:v>
                </c:pt>
                <c:pt idx="542">
                  <c:v>-1.6638893462085001E-2</c:v>
                </c:pt>
                <c:pt idx="543">
                  <c:v>-1.7013621079765999E-2</c:v>
                </c:pt>
                <c:pt idx="544">
                  <c:v>-1.7406593145399999E-2</c:v>
                </c:pt>
                <c:pt idx="545">
                  <c:v>-1.7737801417953999E-2</c:v>
                </c:pt>
                <c:pt idx="546">
                  <c:v>-1.8127874507627002E-2</c:v>
                </c:pt>
                <c:pt idx="547">
                  <c:v>-1.8589639416758001E-2</c:v>
                </c:pt>
                <c:pt idx="548">
                  <c:v>-1.8853116368013002E-2</c:v>
                </c:pt>
                <c:pt idx="549">
                  <c:v>-1.9143071737845001E-2</c:v>
                </c:pt>
                <c:pt idx="550">
                  <c:v>-1.9440380110609001E-2</c:v>
                </c:pt>
                <c:pt idx="551">
                  <c:v>-1.9682823266419999E-2</c:v>
                </c:pt>
                <c:pt idx="552">
                  <c:v>-1.9898433859150001E-2</c:v>
                </c:pt>
                <c:pt idx="553">
                  <c:v>-2.0239719627877999E-2</c:v>
                </c:pt>
                <c:pt idx="554">
                  <c:v>-2.0478837962096999E-2</c:v>
                </c:pt>
                <c:pt idx="555">
                  <c:v>-2.0937705022838999E-2</c:v>
                </c:pt>
                <c:pt idx="556">
                  <c:v>-2.1281359878533999E-2</c:v>
                </c:pt>
                <c:pt idx="557">
                  <c:v>-2.1575627964113001E-2</c:v>
                </c:pt>
                <c:pt idx="558">
                  <c:v>-2.1868801353169001E-2</c:v>
                </c:pt>
                <c:pt idx="559">
                  <c:v>-2.2188734275308E-2</c:v>
                </c:pt>
                <c:pt idx="560">
                  <c:v>-2.2373518194298E-2</c:v>
                </c:pt>
                <c:pt idx="561">
                  <c:v>-2.2614829759631E-2</c:v>
                </c:pt>
                <c:pt idx="562">
                  <c:v>-2.289612360255E-2</c:v>
                </c:pt>
                <c:pt idx="563">
                  <c:v>-2.3183745621078999E-2</c:v>
                </c:pt>
                <c:pt idx="564">
                  <c:v>-2.3475398896860001E-2</c:v>
                </c:pt>
                <c:pt idx="565">
                  <c:v>-2.3844681439692001E-2</c:v>
                </c:pt>
                <c:pt idx="566">
                  <c:v>-2.4152878833167999E-2</c:v>
                </c:pt>
                <c:pt idx="567">
                  <c:v>-2.4479175503883E-2</c:v>
                </c:pt>
                <c:pt idx="568">
                  <c:v>-2.4750431552093E-2</c:v>
                </c:pt>
                <c:pt idx="569">
                  <c:v>-2.4983326846672E-2</c:v>
                </c:pt>
                <c:pt idx="570">
                  <c:v>-2.5149161157363001E-2</c:v>
                </c:pt>
                <c:pt idx="571">
                  <c:v>-2.5359469258950999E-2</c:v>
                </c:pt>
                <c:pt idx="572">
                  <c:v>-2.5644335253470998E-2</c:v>
                </c:pt>
                <c:pt idx="573">
                  <c:v>-2.5785389392695E-2</c:v>
                </c:pt>
                <c:pt idx="574">
                  <c:v>-2.6090261514279001E-2</c:v>
                </c:pt>
                <c:pt idx="575">
                  <c:v>-2.6426599695696999E-2</c:v>
                </c:pt>
                <c:pt idx="576">
                  <c:v>-2.6828019109718999E-2</c:v>
                </c:pt>
                <c:pt idx="577">
                  <c:v>-2.7137382324225998E-2</c:v>
                </c:pt>
                <c:pt idx="578">
                  <c:v>-2.7308095511317E-2</c:v>
                </c:pt>
                <c:pt idx="579">
                  <c:v>-2.7587693449378E-2</c:v>
                </c:pt>
                <c:pt idx="580">
                  <c:v>-2.7689541723601999E-2</c:v>
                </c:pt>
                <c:pt idx="581">
                  <c:v>-2.7896668061859999E-2</c:v>
                </c:pt>
                <c:pt idx="582">
                  <c:v>-2.8162477699272999E-2</c:v>
                </c:pt>
                <c:pt idx="583">
                  <c:v>-2.8286880192656998E-2</c:v>
                </c:pt>
                <c:pt idx="584">
                  <c:v>-2.8518645862883999E-2</c:v>
                </c:pt>
                <c:pt idx="585">
                  <c:v>-2.8936682281103999E-2</c:v>
                </c:pt>
                <c:pt idx="586">
                  <c:v>-2.9216207874318001E-2</c:v>
                </c:pt>
                <c:pt idx="587">
                  <c:v>-2.951061817536E-2</c:v>
                </c:pt>
                <c:pt idx="588">
                  <c:v>-2.9785160090897E-2</c:v>
                </c:pt>
                <c:pt idx="589">
                  <c:v>-2.9988468268534001E-2</c:v>
                </c:pt>
                <c:pt idx="590">
                  <c:v>-3.01968672409E-2</c:v>
                </c:pt>
                <c:pt idx="591">
                  <c:v>-3.0289134722908E-2</c:v>
                </c:pt>
                <c:pt idx="592">
                  <c:v>-3.0435384184077E-2</c:v>
                </c:pt>
                <c:pt idx="593">
                  <c:v>-3.0719719081388999E-2</c:v>
                </c:pt>
                <c:pt idx="594">
                  <c:v>-3.0909274394312999E-2</c:v>
                </c:pt>
                <c:pt idx="595">
                  <c:v>-3.1250809319317001E-2</c:v>
                </c:pt>
                <c:pt idx="596">
                  <c:v>-3.1504564860773999E-2</c:v>
                </c:pt>
                <c:pt idx="597">
                  <c:v>-3.1744179212385003E-2</c:v>
                </c:pt>
                <c:pt idx="598">
                  <c:v>-3.2029222468635002E-2</c:v>
                </c:pt>
                <c:pt idx="599">
                  <c:v>-3.2150335886803001E-2</c:v>
                </c:pt>
                <c:pt idx="600">
                  <c:v>-3.2299839328415E-2</c:v>
                </c:pt>
                <c:pt idx="601">
                  <c:v>-3.2545108211101001E-2</c:v>
                </c:pt>
                <c:pt idx="602">
                  <c:v>-3.2634339401637E-2</c:v>
                </c:pt>
                <c:pt idx="603">
                  <c:v>-3.2856982822219001E-2</c:v>
                </c:pt>
                <c:pt idx="604">
                  <c:v>-3.3127635948606002E-2</c:v>
                </c:pt>
                <c:pt idx="605">
                  <c:v>-3.3430530932996999E-2</c:v>
                </c:pt>
                <c:pt idx="606">
                  <c:v>-3.3677604119373997E-2</c:v>
                </c:pt>
                <c:pt idx="607">
                  <c:v>-3.3960062368148997E-2</c:v>
                </c:pt>
                <c:pt idx="608">
                  <c:v>-3.4162558639461001E-2</c:v>
                </c:pt>
                <c:pt idx="609">
                  <c:v>-3.4265680077320997E-2</c:v>
                </c:pt>
                <c:pt idx="610">
                  <c:v>-3.4366927146038999E-2</c:v>
                </c:pt>
                <c:pt idx="611">
                  <c:v>-3.4644652319306003E-2</c:v>
                </c:pt>
                <c:pt idx="612">
                  <c:v>-3.4742997475404998E-2</c:v>
                </c:pt>
                <c:pt idx="613">
                  <c:v>-3.4855668399459999E-2</c:v>
                </c:pt>
                <c:pt idx="614">
                  <c:v>-3.5223822145781E-2</c:v>
                </c:pt>
                <c:pt idx="615">
                  <c:v>-3.5488426916547001E-2</c:v>
                </c:pt>
                <c:pt idx="616">
                  <c:v>-3.5732708390343003E-2</c:v>
                </c:pt>
                <c:pt idx="617">
                  <c:v>-3.6029838256783998E-2</c:v>
                </c:pt>
                <c:pt idx="618">
                  <c:v>-3.6165945600158997E-2</c:v>
                </c:pt>
                <c:pt idx="619">
                  <c:v>-3.6330154122777999E-2</c:v>
                </c:pt>
                <c:pt idx="620">
                  <c:v>-3.6493584537916998E-2</c:v>
                </c:pt>
                <c:pt idx="621">
                  <c:v>-3.6564287878719001E-2</c:v>
                </c:pt>
                <c:pt idx="622">
                  <c:v>-3.6633576257171001E-2</c:v>
                </c:pt>
                <c:pt idx="623">
                  <c:v>-3.6879943939210999E-2</c:v>
                </c:pt>
                <c:pt idx="624">
                  <c:v>-3.7121572589563001E-2</c:v>
                </c:pt>
                <c:pt idx="625">
                  <c:v>-3.7373453311577001E-2</c:v>
                </c:pt>
                <c:pt idx="626">
                  <c:v>-3.7622651386401001E-2</c:v>
                </c:pt>
                <c:pt idx="627">
                  <c:v>-3.7851762763036999E-2</c:v>
                </c:pt>
                <c:pt idx="628">
                  <c:v>-3.8126095441434998E-2</c:v>
                </c:pt>
                <c:pt idx="629">
                  <c:v>-3.8244382374816997E-2</c:v>
                </c:pt>
                <c:pt idx="630">
                  <c:v>-3.8401095153758003E-2</c:v>
                </c:pt>
                <c:pt idx="631">
                  <c:v>-3.8481450883006002E-2</c:v>
                </c:pt>
                <c:pt idx="632">
                  <c:v>-3.8587296265985997E-2</c:v>
                </c:pt>
                <c:pt idx="633">
                  <c:v>-3.8803930223771002E-2</c:v>
                </c:pt>
                <c:pt idx="634">
                  <c:v>-3.8926035488354001E-2</c:v>
                </c:pt>
                <c:pt idx="635">
                  <c:v>-3.9168975766288999E-2</c:v>
                </c:pt>
                <c:pt idx="636">
                  <c:v>-3.9413146400572002E-2</c:v>
                </c:pt>
                <c:pt idx="637">
                  <c:v>-3.9664288568827998E-2</c:v>
                </c:pt>
                <c:pt idx="638">
                  <c:v>-3.9847764222941E-2</c:v>
                </c:pt>
                <c:pt idx="639">
                  <c:v>-4.0027741160076E-2</c:v>
                </c:pt>
                <c:pt idx="640">
                  <c:v>-4.0152814768791997E-2</c:v>
                </c:pt>
                <c:pt idx="641">
                  <c:v>-4.0339930055780002E-2</c:v>
                </c:pt>
                <c:pt idx="642">
                  <c:v>-4.0393348095272001E-2</c:v>
                </c:pt>
                <c:pt idx="643">
                  <c:v>-4.057318275914E-2</c:v>
                </c:pt>
                <c:pt idx="644">
                  <c:v>-4.0778893794696E-2</c:v>
                </c:pt>
                <c:pt idx="645">
                  <c:v>-4.0950913925675E-2</c:v>
                </c:pt>
                <c:pt idx="646">
                  <c:v>-4.1258475182984998E-2</c:v>
                </c:pt>
                <c:pt idx="647">
                  <c:v>-4.1417203246964997E-2</c:v>
                </c:pt>
                <c:pt idx="648">
                  <c:v>-4.1621080130829997E-2</c:v>
                </c:pt>
                <c:pt idx="649">
                  <c:v>-4.1775388411931999E-2</c:v>
                </c:pt>
                <c:pt idx="650">
                  <c:v>-4.1863877557463999E-2</c:v>
                </c:pt>
                <c:pt idx="651">
                  <c:v>-4.1946281989415003E-2</c:v>
                </c:pt>
                <c:pt idx="652">
                  <c:v>-4.2116183008248001E-2</c:v>
                </c:pt>
                <c:pt idx="653">
                  <c:v>-4.2245535064365999E-2</c:v>
                </c:pt>
                <c:pt idx="654">
                  <c:v>-4.2509257403759E-2</c:v>
                </c:pt>
                <c:pt idx="655">
                  <c:v>-4.2739291066634003E-2</c:v>
                </c:pt>
                <c:pt idx="656">
                  <c:v>-4.2906610367935999E-2</c:v>
                </c:pt>
                <c:pt idx="657">
                  <c:v>-4.3139227471127001E-2</c:v>
                </c:pt>
                <c:pt idx="658">
                  <c:v>-4.3371133232237E-2</c:v>
                </c:pt>
                <c:pt idx="659">
                  <c:v>-4.350928964656E-2</c:v>
                </c:pt>
                <c:pt idx="660">
                  <c:v>-4.3512753752615999E-2</c:v>
                </c:pt>
                <c:pt idx="661">
                  <c:v>-4.3618915973638997E-2</c:v>
                </c:pt>
                <c:pt idx="662">
                  <c:v>-4.3820065641031997E-2</c:v>
                </c:pt>
                <c:pt idx="663">
                  <c:v>-4.3895720656211001E-2</c:v>
                </c:pt>
                <c:pt idx="664">
                  <c:v>-4.4132223444142998E-2</c:v>
                </c:pt>
                <c:pt idx="665">
                  <c:v>-4.4399129390917003E-2</c:v>
                </c:pt>
                <c:pt idx="666">
                  <c:v>-4.4563123932070001E-2</c:v>
                </c:pt>
                <c:pt idx="667">
                  <c:v>-4.4831302339541003E-2</c:v>
                </c:pt>
                <c:pt idx="668">
                  <c:v>-4.4981054273699E-2</c:v>
                </c:pt>
                <c:pt idx="669">
                  <c:v>-4.5081487387909999E-2</c:v>
                </c:pt>
                <c:pt idx="670">
                  <c:v>-4.5240854016609003E-2</c:v>
                </c:pt>
                <c:pt idx="671">
                  <c:v>-4.5329694624039997E-2</c:v>
                </c:pt>
                <c:pt idx="672">
                  <c:v>-4.5405204766818003E-2</c:v>
                </c:pt>
                <c:pt idx="673">
                  <c:v>-4.5482236709277001E-2</c:v>
                </c:pt>
                <c:pt idx="674">
                  <c:v>-4.5711739956458997E-2</c:v>
                </c:pt>
                <c:pt idx="675">
                  <c:v>-4.5974298325341001E-2</c:v>
                </c:pt>
                <c:pt idx="676">
                  <c:v>-4.6185737846827002E-2</c:v>
                </c:pt>
                <c:pt idx="677">
                  <c:v>-4.6325589590802997E-2</c:v>
                </c:pt>
                <c:pt idx="678">
                  <c:v>-4.6544556311144E-2</c:v>
                </c:pt>
                <c:pt idx="679">
                  <c:v>-4.6760417752213998E-2</c:v>
                </c:pt>
                <c:pt idx="680">
                  <c:v>-4.6838080370636997E-2</c:v>
                </c:pt>
                <c:pt idx="681">
                  <c:v>-4.6891888469367003E-2</c:v>
                </c:pt>
                <c:pt idx="682">
                  <c:v>-4.7019615288364999E-2</c:v>
                </c:pt>
                <c:pt idx="683">
                  <c:v>-4.7160068897938001E-2</c:v>
                </c:pt>
                <c:pt idx="684">
                  <c:v>-4.7378753117098001E-2</c:v>
                </c:pt>
                <c:pt idx="685">
                  <c:v>-4.7490360075445999E-2</c:v>
                </c:pt>
                <c:pt idx="686">
                  <c:v>-4.7754507444753999E-2</c:v>
                </c:pt>
                <c:pt idx="687">
                  <c:v>-4.7941410384534998E-2</c:v>
                </c:pt>
                <c:pt idx="688">
                  <c:v>-4.8161515022609E-2</c:v>
                </c:pt>
                <c:pt idx="689">
                  <c:v>-4.8303237160629002E-2</c:v>
                </c:pt>
                <c:pt idx="690">
                  <c:v>-4.8305820789310998E-2</c:v>
                </c:pt>
                <c:pt idx="691">
                  <c:v>-4.8441393166690001E-2</c:v>
                </c:pt>
                <c:pt idx="692">
                  <c:v>-4.8557168426568001E-2</c:v>
                </c:pt>
                <c:pt idx="693">
                  <c:v>-4.8736155860953999E-2</c:v>
                </c:pt>
                <c:pt idx="694">
                  <c:v>-4.8901424134480002E-2</c:v>
                </c:pt>
                <c:pt idx="695">
                  <c:v>-4.9135314647477002E-2</c:v>
                </c:pt>
                <c:pt idx="696">
                  <c:v>-4.9295845477900002E-2</c:v>
                </c:pt>
                <c:pt idx="697">
                  <c:v>-4.9560806659024001E-2</c:v>
                </c:pt>
                <c:pt idx="698">
                  <c:v>-4.9696913360093999E-2</c:v>
                </c:pt>
                <c:pt idx="699">
                  <c:v>-4.9778007591763998E-2</c:v>
                </c:pt>
                <c:pt idx="700">
                  <c:v>-4.9923057704291E-2</c:v>
                </c:pt>
                <c:pt idx="701">
                  <c:v>-4.9994221924861998E-2</c:v>
                </c:pt>
                <c:pt idx="702">
                  <c:v>-4.9997540166563E-2</c:v>
                </c:pt>
                <c:pt idx="703">
                  <c:v>-5.0202582859330998E-2</c:v>
                </c:pt>
                <c:pt idx="704">
                  <c:v>-5.0378667768704997E-2</c:v>
                </c:pt>
                <c:pt idx="705">
                  <c:v>-5.0745301271187003E-2</c:v>
                </c:pt>
                <c:pt idx="706">
                  <c:v>-5.0884941756925997E-2</c:v>
                </c:pt>
                <c:pt idx="707">
                  <c:v>-5.1126957469225E-2</c:v>
                </c:pt>
                <c:pt idx="708">
                  <c:v>-5.1224317724214999E-2</c:v>
                </c:pt>
                <c:pt idx="709">
                  <c:v>-5.1297605268903E-2</c:v>
                </c:pt>
                <c:pt idx="710">
                  <c:v>-5.1489350489444002E-2</c:v>
                </c:pt>
                <c:pt idx="711">
                  <c:v>-5.1464782406885998E-2</c:v>
                </c:pt>
                <c:pt idx="712">
                  <c:v>-5.1557087442940998E-2</c:v>
                </c:pt>
                <c:pt idx="713">
                  <c:v>-5.1766085176496002E-2</c:v>
                </c:pt>
                <c:pt idx="714">
                  <c:v>-5.1900421074403999E-2</c:v>
                </c:pt>
                <c:pt idx="715">
                  <c:v>-5.2127308753875001E-2</c:v>
                </c:pt>
                <c:pt idx="716">
                  <c:v>-5.2383541464223998E-2</c:v>
                </c:pt>
                <c:pt idx="717">
                  <c:v>-5.2547501265911997E-2</c:v>
                </c:pt>
                <c:pt idx="718">
                  <c:v>-5.2739213257154999E-2</c:v>
                </c:pt>
                <c:pt idx="719">
                  <c:v>-5.2947541674559999E-2</c:v>
                </c:pt>
                <c:pt idx="720">
                  <c:v>-5.2962035470247998E-2</c:v>
                </c:pt>
                <c:pt idx="721">
                  <c:v>-5.3038960785164999E-2</c:v>
                </c:pt>
                <c:pt idx="722">
                  <c:v>-5.3145618786704998E-2</c:v>
                </c:pt>
                <c:pt idx="723">
                  <c:v>-5.3321282324354999E-2</c:v>
                </c:pt>
                <c:pt idx="724">
                  <c:v>-5.3360240698061001E-2</c:v>
                </c:pt>
                <c:pt idx="725">
                  <c:v>-5.3588643487375E-2</c:v>
                </c:pt>
                <c:pt idx="726">
                  <c:v>-5.3922510766520999E-2</c:v>
                </c:pt>
                <c:pt idx="727">
                  <c:v>-5.4082652438309002E-2</c:v>
                </c:pt>
                <c:pt idx="728">
                  <c:v>-5.4176583198163999E-2</c:v>
                </c:pt>
                <c:pt idx="729">
                  <c:v>-5.4396258435897002E-2</c:v>
                </c:pt>
                <c:pt idx="730">
                  <c:v>-5.4487359101283002E-2</c:v>
                </c:pt>
                <c:pt idx="731">
                  <c:v>-5.4557531798006001E-2</c:v>
                </c:pt>
                <c:pt idx="732">
                  <c:v>-5.4763421026615001E-2</c:v>
                </c:pt>
                <c:pt idx="733">
                  <c:v>-5.477246975675E-2</c:v>
                </c:pt>
                <c:pt idx="734">
                  <c:v>-5.4960651280351998E-2</c:v>
                </c:pt>
                <c:pt idx="735">
                  <c:v>-5.5195314073190997E-2</c:v>
                </c:pt>
                <c:pt idx="736">
                  <c:v>-5.5427506590300997E-2</c:v>
                </c:pt>
                <c:pt idx="737">
                  <c:v>-5.5510261497854999E-2</c:v>
                </c:pt>
                <c:pt idx="738">
                  <c:v>-5.5742489545082E-2</c:v>
                </c:pt>
                <c:pt idx="739">
                  <c:v>-5.5896200769186E-2</c:v>
                </c:pt>
                <c:pt idx="740">
                  <c:v>-5.5951771429842999E-2</c:v>
                </c:pt>
                <c:pt idx="741">
                  <c:v>-5.6041245543585999E-2</c:v>
                </c:pt>
                <c:pt idx="742">
                  <c:v>-5.6220866557043003E-2</c:v>
                </c:pt>
                <c:pt idx="743">
                  <c:v>-5.6318334845450999E-2</c:v>
                </c:pt>
                <c:pt idx="744">
                  <c:v>-5.6511390978508998E-2</c:v>
                </c:pt>
                <c:pt idx="745">
                  <c:v>-5.6729474920655998E-2</c:v>
                </c:pt>
                <c:pt idx="746">
                  <c:v>-5.6900117363613001E-2</c:v>
                </c:pt>
                <c:pt idx="747">
                  <c:v>-5.7127253761185E-2</c:v>
                </c:pt>
                <c:pt idx="748">
                  <c:v>-5.7299523559372997E-2</c:v>
                </c:pt>
                <c:pt idx="749">
                  <c:v>-5.7412999627155001E-2</c:v>
                </c:pt>
                <c:pt idx="750">
                  <c:v>-5.7434141154872997E-2</c:v>
                </c:pt>
                <c:pt idx="751">
                  <c:v>-5.7599835329003E-2</c:v>
                </c:pt>
                <c:pt idx="752">
                  <c:v>-5.7681992169010002E-2</c:v>
                </c:pt>
                <c:pt idx="753">
                  <c:v>-5.7756161201621997E-2</c:v>
                </c:pt>
                <c:pt idx="754">
                  <c:v>-5.7994255266547001E-2</c:v>
                </c:pt>
                <c:pt idx="755">
                  <c:v>-5.8282265603743E-2</c:v>
                </c:pt>
                <c:pt idx="756">
                  <c:v>-5.8483562973883997E-2</c:v>
                </c:pt>
                <c:pt idx="757">
                  <c:v>-5.8747673272996001E-2</c:v>
                </c:pt>
                <c:pt idx="758">
                  <c:v>-5.8863625045989E-2</c:v>
                </c:pt>
                <c:pt idx="759">
                  <c:v>-5.8986722345354001E-2</c:v>
                </c:pt>
                <c:pt idx="760">
                  <c:v>-5.9027798498088001E-2</c:v>
                </c:pt>
                <c:pt idx="761">
                  <c:v>-5.9127668496835997E-2</c:v>
                </c:pt>
                <c:pt idx="762">
                  <c:v>-5.9188827689568999E-2</c:v>
                </c:pt>
                <c:pt idx="763">
                  <c:v>-5.9313900701656E-2</c:v>
                </c:pt>
                <c:pt idx="764">
                  <c:v>-5.9567054599432998E-2</c:v>
                </c:pt>
                <c:pt idx="765">
                  <c:v>-5.9832618766652003E-2</c:v>
                </c:pt>
                <c:pt idx="766">
                  <c:v>-5.9923047869233997E-2</c:v>
                </c:pt>
                <c:pt idx="767">
                  <c:v>-6.0168953478246003E-2</c:v>
                </c:pt>
                <c:pt idx="768">
                  <c:v>-6.0324647567337998E-2</c:v>
                </c:pt>
                <c:pt idx="769">
                  <c:v>-6.0582749362866999E-2</c:v>
                </c:pt>
                <c:pt idx="770">
                  <c:v>-6.0620398662446999E-2</c:v>
                </c:pt>
                <c:pt idx="771">
                  <c:v>-6.0748125371497E-2</c:v>
                </c:pt>
                <c:pt idx="772">
                  <c:v>-6.0754204053309002E-2</c:v>
                </c:pt>
                <c:pt idx="773">
                  <c:v>-6.0853791021346998E-2</c:v>
                </c:pt>
                <c:pt idx="774">
                  <c:v>-6.1097150644248997E-2</c:v>
                </c:pt>
                <c:pt idx="775">
                  <c:v>-6.1258638253397002E-2</c:v>
                </c:pt>
                <c:pt idx="776">
                  <c:v>-6.1492064736538003E-2</c:v>
                </c:pt>
                <c:pt idx="777">
                  <c:v>-6.1795385438825998E-2</c:v>
                </c:pt>
                <c:pt idx="778">
                  <c:v>-6.1913990013838002E-2</c:v>
                </c:pt>
                <c:pt idx="779">
                  <c:v>-6.2033407505725002E-2</c:v>
                </c:pt>
                <c:pt idx="780">
                  <c:v>-6.2110651813984001E-2</c:v>
                </c:pt>
                <c:pt idx="781">
                  <c:v>-6.2222609180833999E-2</c:v>
                </c:pt>
                <c:pt idx="782">
                  <c:v>-6.2392439808818999E-2</c:v>
                </c:pt>
                <c:pt idx="783">
                  <c:v>-6.2503127545319004E-2</c:v>
                </c:pt>
                <c:pt idx="784">
                  <c:v>-6.2705339656936004E-2</c:v>
                </c:pt>
                <c:pt idx="785">
                  <c:v>-6.2909142241954999E-2</c:v>
                </c:pt>
                <c:pt idx="786">
                  <c:v>-6.3163923215244E-2</c:v>
                </c:pt>
                <c:pt idx="787">
                  <c:v>-6.3407956683174005E-2</c:v>
                </c:pt>
                <c:pt idx="788">
                  <c:v>-6.3552685361679004E-2</c:v>
                </c:pt>
                <c:pt idx="789">
                  <c:v>-6.3633710699732005E-2</c:v>
                </c:pt>
                <c:pt idx="790">
                  <c:v>-6.3646756849063998E-2</c:v>
                </c:pt>
                <c:pt idx="791">
                  <c:v>-6.3769539708219997E-2</c:v>
                </c:pt>
                <c:pt idx="792">
                  <c:v>-6.3889838481068995E-2</c:v>
                </c:pt>
                <c:pt idx="793">
                  <c:v>-6.4104705500843004E-2</c:v>
                </c:pt>
                <c:pt idx="794">
                  <c:v>-6.4263507267039999E-2</c:v>
                </c:pt>
                <c:pt idx="795">
                  <c:v>-6.4487993674346003E-2</c:v>
                </c:pt>
                <c:pt idx="796">
                  <c:v>-6.4730221472726002E-2</c:v>
                </c:pt>
                <c:pt idx="797">
                  <c:v>-6.4905001337239004E-2</c:v>
                </c:pt>
                <c:pt idx="798">
                  <c:v>-6.5047679541749004E-2</c:v>
                </c:pt>
                <c:pt idx="799">
                  <c:v>-6.5264524088383E-2</c:v>
                </c:pt>
                <c:pt idx="800">
                  <c:v>-6.5341806708601999E-2</c:v>
                </c:pt>
                <c:pt idx="801">
                  <c:v>-6.5353647610915999E-2</c:v>
                </c:pt>
                <c:pt idx="802">
                  <c:v>-6.5445387529002003E-2</c:v>
                </c:pt>
                <c:pt idx="803">
                  <c:v>-6.5675525298704004E-2</c:v>
                </c:pt>
                <c:pt idx="804">
                  <c:v>-6.5821355281514005E-2</c:v>
                </c:pt>
                <c:pt idx="805">
                  <c:v>-6.6070796714887997E-2</c:v>
                </c:pt>
                <c:pt idx="806">
                  <c:v>-6.6342084637856E-2</c:v>
                </c:pt>
                <c:pt idx="807">
                  <c:v>-6.6588556284032999E-2</c:v>
                </c:pt>
                <c:pt idx="808">
                  <c:v>-6.6744385865199998E-2</c:v>
                </c:pt>
                <c:pt idx="809">
                  <c:v>-6.6913651278203007E-2</c:v>
                </c:pt>
                <c:pt idx="810">
                  <c:v>-6.6992910140673004E-2</c:v>
                </c:pt>
                <c:pt idx="811">
                  <c:v>-6.7042440821144994E-2</c:v>
                </c:pt>
                <c:pt idx="812">
                  <c:v>-6.7163622170887005E-2</c:v>
                </c:pt>
                <c:pt idx="813">
                  <c:v>-6.7356294599045005E-2</c:v>
                </c:pt>
                <c:pt idx="814">
                  <c:v>-6.7446084394760006E-2</c:v>
                </c:pt>
                <c:pt idx="815">
                  <c:v>-6.7730314067577999E-2</c:v>
                </c:pt>
                <c:pt idx="816">
                  <c:v>-6.7991709549257998E-2</c:v>
                </c:pt>
                <c:pt idx="817">
                  <c:v>-6.8116960754398007E-2</c:v>
                </c:pt>
                <c:pt idx="818">
                  <c:v>-6.8322490438326999E-2</c:v>
                </c:pt>
                <c:pt idx="819">
                  <c:v>-6.8533612810522004E-2</c:v>
                </c:pt>
                <c:pt idx="820">
                  <c:v>-6.8600321395530003E-2</c:v>
                </c:pt>
                <c:pt idx="821">
                  <c:v>-6.8673249753677001E-2</c:v>
                </c:pt>
                <c:pt idx="822">
                  <c:v>-6.8847891594082999E-2</c:v>
                </c:pt>
                <c:pt idx="823">
                  <c:v>-6.8995557451367998E-2</c:v>
                </c:pt>
                <c:pt idx="824">
                  <c:v>-6.9137636109695005E-2</c:v>
                </c:pt>
                <c:pt idx="825">
                  <c:v>-6.9402838424138996E-2</c:v>
                </c:pt>
                <c:pt idx="826">
                  <c:v>-6.9627928511181006E-2</c:v>
                </c:pt>
                <c:pt idx="827">
                  <c:v>-6.9774107203961003E-2</c:v>
                </c:pt>
                <c:pt idx="828">
                  <c:v>-7.0036309138231001E-2</c:v>
                </c:pt>
                <c:pt idx="829">
                  <c:v>-7.0128368926008003E-2</c:v>
                </c:pt>
                <c:pt idx="830">
                  <c:v>-7.0239726276972003E-2</c:v>
                </c:pt>
                <c:pt idx="831">
                  <c:v>-7.0334965338890998E-2</c:v>
                </c:pt>
                <c:pt idx="832">
                  <c:v>-7.0434090583553002E-2</c:v>
                </c:pt>
                <c:pt idx="833">
                  <c:v>-7.0701451259890996E-2</c:v>
                </c:pt>
                <c:pt idx="834">
                  <c:v>-7.0827876533763004E-2</c:v>
                </c:pt>
                <c:pt idx="835">
                  <c:v>-7.1145476243853006E-2</c:v>
                </c:pt>
                <c:pt idx="836">
                  <c:v>-7.1323997493083005E-2</c:v>
                </c:pt>
                <c:pt idx="837">
                  <c:v>-7.1526389843104998E-2</c:v>
                </c:pt>
                <c:pt idx="838">
                  <c:v>-7.1762045826795004E-2</c:v>
                </c:pt>
                <c:pt idx="839">
                  <c:v>-7.181733106457E-2</c:v>
                </c:pt>
                <c:pt idx="840">
                  <c:v>-7.1895424696169996E-2</c:v>
                </c:pt>
                <c:pt idx="841">
                  <c:v>-7.2095092337500999E-2</c:v>
                </c:pt>
                <c:pt idx="842">
                  <c:v>-7.2131609708270997E-2</c:v>
                </c:pt>
                <c:pt idx="843">
                  <c:v>-7.2341851798732995E-2</c:v>
                </c:pt>
                <c:pt idx="844">
                  <c:v>-7.2505947530670994E-2</c:v>
                </c:pt>
                <c:pt idx="845">
                  <c:v>-7.2712583862690999E-2</c:v>
                </c:pt>
                <c:pt idx="846">
                  <c:v>-7.3028412227157002E-2</c:v>
                </c:pt>
                <c:pt idx="847">
                  <c:v>-7.3242893515270996E-2</c:v>
                </c:pt>
                <c:pt idx="848">
                  <c:v>-7.3473069171692995E-2</c:v>
                </c:pt>
                <c:pt idx="849">
                  <c:v>-7.3613271348424006E-2</c:v>
                </c:pt>
                <c:pt idx="850">
                  <c:v>-7.3629540293444998E-2</c:v>
                </c:pt>
                <c:pt idx="851">
                  <c:v>-7.3783667873714001E-2</c:v>
                </c:pt>
                <c:pt idx="852">
                  <c:v>-7.3871480507983006E-2</c:v>
                </c:pt>
                <c:pt idx="853">
                  <c:v>-7.4034524374939001E-2</c:v>
                </c:pt>
                <c:pt idx="854">
                  <c:v>-7.4270255680959005E-2</c:v>
                </c:pt>
                <c:pt idx="855">
                  <c:v>-7.4485084619986999E-2</c:v>
                </c:pt>
                <c:pt idx="856">
                  <c:v>-7.4685390070953997E-2</c:v>
                </c:pt>
                <c:pt idx="857">
                  <c:v>-7.4963149334104001E-2</c:v>
                </c:pt>
                <c:pt idx="858">
                  <c:v>-7.5165960980586005E-2</c:v>
                </c:pt>
                <c:pt idx="859">
                  <c:v>-7.5395179571285997E-2</c:v>
                </c:pt>
                <c:pt idx="860">
                  <c:v>-7.5512225198003005E-2</c:v>
                </c:pt>
                <c:pt idx="861">
                  <c:v>-7.5543414984065999E-2</c:v>
                </c:pt>
                <c:pt idx="862">
                  <c:v>-7.5673114277176004E-2</c:v>
                </c:pt>
                <c:pt idx="863">
                  <c:v>-7.5816152507388004E-2</c:v>
                </c:pt>
                <c:pt idx="864">
                  <c:v>-7.6047284327311004E-2</c:v>
                </c:pt>
                <c:pt idx="865">
                  <c:v>-7.6246734154766002E-2</c:v>
                </c:pt>
                <c:pt idx="866">
                  <c:v>-7.6443788223615E-2</c:v>
                </c:pt>
                <c:pt idx="867">
                  <c:v>-7.6755519311215006E-2</c:v>
                </c:pt>
                <c:pt idx="868">
                  <c:v>-7.6878084356495999E-2</c:v>
                </c:pt>
                <c:pt idx="869">
                  <c:v>-7.7067924139556002E-2</c:v>
                </c:pt>
                <c:pt idx="870">
                  <c:v>-7.7220645544003E-2</c:v>
                </c:pt>
                <c:pt idx="871">
                  <c:v>-7.7368094141193999E-2</c:v>
                </c:pt>
                <c:pt idx="872">
                  <c:v>-7.7494121125912002E-2</c:v>
                </c:pt>
                <c:pt idx="873">
                  <c:v>-7.7653069194639004E-2</c:v>
                </c:pt>
                <c:pt idx="874">
                  <c:v>-7.7848738960002994E-2</c:v>
                </c:pt>
                <c:pt idx="875">
                  <c:v>-7.8042504785116998E-2</c:v>
                </c:pt>
                <c:pt idx="876">
                  <c:v>-7.8354335359310995E-2</c:v>
                </c:pt>
                <c:pt idx="877">
                  <c:v>-7.8495607242480003E-2</c:v>
                </c:pt>
                <c:pt idx="878">
                  <c:v>-7.8695025063805005E-2</c:v>
                </c:pt>
                <c:pt idx="879">
                  <c:v>-7.8845938557706996E-2</c:v>
                </c:pt>
                <c:pt idx="880">
                  <c:v>-7.9028319518936005E-2</c:v>
                </c:pt>
                <c:pt idx="881">
                  <c:v>-7.9103448142025995E-2</c:v>
                </c:pt>
                <c:pt idx="882">
                  <c:v>-7.9206673915097003E-2</c:v>
                </c:pt>
                <c:pt idx="883">
                  <c:v>-7.9409231839235997E-2</c:v>
                </c:pt>
                <c:pt idx="884">
                  <c:v>-7.9650510844658004E-2</c:v>
                </c:pt>
                <c:pt idx="885">
                  <c:v>-7.9879268638453002E-2</c:v>
                </c:pt>
                <c:pt idx="886">
                  <c:v>-8.0241457686901996E-2</c:v>
                </c:pt>
                <c:pt idx="887">
                  <c:v>-8.0394805719454995E-2</c:v>
                </c:pt>
                <c:pt idx="888">
                  <c:v>-8.0556152095798E-2</c:v>
                </c:pt>
                <c:pt idx="889">
                  <c:v>-8.0778234766006998E-2</c:v>
                </c:pt>
                <c:pt idx="890">
                  <c:v>-8.0786329504917001E-2</c:v>
                </c:pt>
                <c:pt idx="891">
                  <c:v>-8.0912427173137999E-2</c:v>
                </c:pt>
                <c:pt idx="892">
                  <c:v>-8.1119906071560999E-2</c:v>
                </c:pt>
                <c:pt idx="893">
                  <c:v>-8.1280405505417999E-2</c:v>
                </c:pt>
                <c:pt idx="894">
                  <c:v>-8.1490891857862E-2</c:v>
                </c:pt>
                <c:pt idx="895">
                  <c:v>-8.1718843564482002E-2</c:v>
                </c:pt>
                <c:pt idx="896">
                  <c:v>-8.2000591505977993E-2</c:v>
                </c:pt>
                <c:pt idx="897">
                  <c:v>-8.2295951658225994E-2</c:v>
                </c:pt>
                <c:pt idx="898">
                  <c:v>-8.2420325576094994E-2</c:v>
                </c:pt>
                <c:pt idx="899">
                  <c:v>-8.2702678025170007E-2</c:v>
                </c:pt>
                <c:pt idx="900">
                  <c:v>-8.2731811219775006E-2</c:v>
                </c:pt>
                <c:pt idx="901">
                  <c:v>-8.2885337883554996E-2</c:v>
                </c:pt>
                <c:pt idx="902">
                  <c:v>-8.3009214864837005E-2</c:v>
                </c:pt>
                <c:pt idx="903">
                  <c:v>-8.3118062600584006E-2</c:v>
                </c:pt>
                <c:pt idx="904">
                  <c:v>-8.3310943193889E-2</c:v>
                </c:pt>
                <c:pt idx="905">
                  <c:v>-8.3665880246877003E-2</c:v>
                </c:pt>
                <c:pt idx="906">
                  <c:v>-8.3918113030247002E-2</c:v>
                </c:pt>
                <c:pt idx="907">
                  <c:v>-8.4138105081768999E-2</c:v>
                </c:pt>
                <c:pt idx="908">
                  <c:v>-8.4343319648824994E-2</c:v>
                </c:pt>
                <c:pt idx="909">
                  <c:v>-8.4541572330636E-2</c:v>
                </c:pt>
                <c:pt idx="910">
                  <c:v>-8.4667674235080995E-2</c:v>
                </c:pt>
                <c:pt idx="911">
                  <c:v>-8.4801554131748003E-2</c:v>
                </c:pt>
                <c:pt idx="912">
                  <c:v>-8.4929738521976994E-2</c:v>
                </c:pt>
                <c:pt idx="913">
                  <c:v>-8.5068735580231994E-2</c:v>
                </c:pt>
                <c:pt idx="914">
                  <c:v>-8.5323170472595994E-2</c:v>
                </c:pt>
                <c:pt idx="915">
                  <c:v>-8.5587597604091001E-2</c:v>
                </c:pt>
                <c:pt idx="916">
                  <c:v>-8.5797159305204998E-2</c:v>
                </c:pt>
                <c:pt idx="917">
                  <c:v>-8.5970248978506997E-2</c:v>
                </c:pt>
                <c:pt idx="918">
                  <c:v>-8.6317435966015002E-2</c:v>
                </c:pt>
                <c:pt idx="919">
                  <c:v>-8.6391461489256999E-2</c:v>
                </c:pt>
                <c:pt idx="920">
                  <c:v>-8.6509292421397002E-2</c:v>
                </c:pt>
                <c:pt idx="921">
                  <c:v>-8.6750921969521999E-2</c:v>
                </c:pt>
                <c:pt idx="922">
                  <c:v>-8.6844597753951994E-2</c:v>
                </c:pt>
                <c:pt idx="923">
                  <c:v>-8.7075276786992006E-2</c:v>
                </c:pt>
                <c:pt idx="924">
                  <c:v>-8.7304421000427998E-2</c:v>
                </c:pt>
                <c:pt idx="925">
                  <c:v>-8.7562139808951001E-2</c:v>
                </c:pt>
                <c:pt idx="926">
                  <c:v>-8.7781991541205001E-2</c:v>
                </c:pt>
                <c:pt idx="927">
                  <c:v>-8.8056604067484001E-2</c:v>
                </c:pt>
                <c:pt idx="928">
                  <c:v>-8.8277269483013995E-2</c:v>
                </c:pt>
                <c:pt idx="929">
                  <c:v>-8.8430801016834995E-2</c:v>
                </c:pt>
                <c:pt idx="930">
                  <c:v>-8.8559445553175006E-2</c:v>
                </c:pt>
                <c:pt idx="931">
                  <c:v>-8.8700257290231996E-2</c:v>
                </c:pt>
                <c:pt idx="932">
                  <c:v>-8.8823872259430003E-2</c:v>
                </c:pt>
                <c:pt idx="933">
                  <c:v>-8.9020151790464006E-2</c:v>
                </c:pt>
                <c:pt idx="934">
                  <c:v>-8.9276451349077995E-2</c:v>
                </c:pt>
                <c:pt idx="935">
                  <c:v>-8.9539788894601E-2</c:v>
                </c:pt>
                <c:pt idx="936">
                  <c:v>-8.9870148466110994E-2</c:v>
                </c:pt>
                <c:pt idx="937">
                  <c:v>-9.0151336786221004E-2</c:v>
                </c:pt>
                <c:pt idx="938">
                  <c:v>-9.0294336376245996E-2</c:v>
                </c:pt>
                <c:pt idx="939">
                  <c:v>-9.0456243336019995E-2</c:v>
                </c:pt>
                <c:pt idx="940">
                  <c:v>-9.0630031525506E-2</c:v>
                </c:pt>
                <c:pt idx="941">
                  <c:v>-9.0771831023934005E-2</c:v>
                </c:pt>
                <c:pt idx="942">
                  <c:v>-9.0856991756784994E-2</c:v>
                </c:pt>
                <c:pt idx="943">
                  <c:v>-9.1062561322662994E-2</c:v>
                </c:pt>
                <c:pt idx="944">
                  <c:v>-9.1267991725343001E-2</c:v>
                </c:pt>
                <c:pt idx="945">
                  <c:v>-9.1577070637463995E-2</c:v>
                </c:pt>
                <c:pt idx="946">
                  <c:v>-9.1829592751713998E-2</c:v>
                </c:pt>
                <c:pt idx="947">
                  <c:v>-9.2158047372424001E-2</c:v>
                </c:pt>
                <c:pt idx="948">
                  <c:v>-9.2393063653919999E-2</c:v>
                </c:pt>
                <c:pt idx="949">
                  <c:v>-9.2596862379449002E-2</c:v>
                </c:pt>
                <c:pt idx="950">
                  <c:v>-9.2727701842603996E-2</c:v>
                </c:pt>
                <c:pt idx="951">
                  <c:v>-9.2827573284416001E-2</c:v>
                </c:pt>
                <c:pt idx="952">
                  <c:v>-9.2941406237918994E-2</c:v>
                </c:pt>
                <c:pt idx="953">
                  <c:v>-9.3265546972462005E-2</c:v>
                </c:pt>
                <c:pt idx="954">
                  <c:v>-9.3402176316077001E-2</c:v>
                </c:pt>
                <c:pt idx="955">
                  <c:v>-9.3628291965514004E-2</c:v>
                </c:pt>
                <c:pt idx="956">
                  <c:v>-9.3901776422475006E-2</c:v>
                </c:pt>
                <c:pt idx="957">
                  <c:v>-9.4214955320542998E-2</c:v>
                </c:pt>
                <c:pt idx="958">
                  <c:v>-9.4424453192106003E-2</c:v>
                </c:pt>
                <c:pt idx="959">
                  <c:v>-9.4620510984289002E-2</c:v>
                </c:pt>
                <c:pt idx="960">
                  <c:v>-9.4823712458795006E-2</c:v>
                </c:pt>
                <c:pt idx="961">
                  <c:v>-9.4995910508765005E-2</c:v>
                </c:pt>
                <c:pt idx="962">
                  <c:v>-9.5070965819307005E-2</c:v>
                </c:pt>
                <c:pt idx="963">
                  <c:v>-9.5312734541948996E-2</c:v>
                </c:pt>
                <c:pt idx="964">
                  <c:v>-9.5555420879261999E-2</c:v>
                </c:pt>
                <c:pt idx="965">
                  <c:v>-9.5836892541330002E-2</c:v>
                </c:pt>
                <c:pt idx="966">
                  <c:v>-9.6170794960926995E-2</c:v>
                </c:pt>
                <c:pt idx="967">
                  <c:v>-9.6372400221298005E-2</c:v>
                </c:pt>
                <c:pt idx="968">
                  <c:v>-9.6542128075573996E-2</c:v>
                </c:pt>
                <c:pt idx="969">
                  <c:v>-9.6797545434028007E-2</c:v>
                </c:pt>
                <c:pt idx="970">
                  <c:v>-9.6913529036100995E-2</c:v>
                </c:pt>
                <c:pt idx="971">
                  <c:v>-9.7088946102302995E-2</c:v>
                </c:pt>
                <c:pt idx="972">
                  <c:v>-9.7303426793790004E-2</c:v>
                </c:pt>
                <c:pt idx="973">
                  <c:v>-9.7499875655759002E-2</c:v>
                </c:pt>
                <c:pt idx="974">
                  <c:v>-9.7762080116403999E-2</c:v>
                </c:pt>
                <c:pt idx="975">
                  <c:v>-9.8037228036748997E-2</c:v>
                </c:pt>
                <c:pt idx="976">
                  <c:v>-9.8334248463895005E-2</c:v>
                </c:pt>
                <c:pt idx="977">
                  <c:v>-9.8634874338231995E-2</c:v>
                </c:pt>
                <c:pt idx="978">
                  <c:v>-9.8849606924987996E-2</c:v>
                </c:pt>
                <c:pt idx="979">
                  <c:v>-9.9017562551630994E-2</c:v>
                </c:pt>
                <c:pt idx="980">
                  <c:v>-9.9089365780755001E-2</c:v>
                </c:pt>
                <c:pt idx="981">
                  <c:v>-9.9262129660928997E-2</c:v>
                </c:pt>
                <c:pt idx="982">
                  <c:v>-9.9483394191742999E-2</c:v>
                </c:pt>
                <c:pt idx="983">
                  <c:v>-9.9658453812784001E-2</c:v>
                </c:pt>
                <c:pt idx="984">
                  <c:v>-9.9908005214980999E-2</c:v>
                </c:pt>
                <c:pt idx="985">
                  <c:v>-0.10018900988830499</c:v>
                </c:pt>
                <c:pt idx="986">
                  <c:v>-0.10050442217066601</c:v>
                </c:pt>
                <c:pt idx="987">
                  <c:v>-0.10078967767994</c:v>
                </c:pt>
                <c:pt idx="988">
                  <c:v>-0.10109108166620399</c:v>
                </c:pt>
                <c:pt idx="989">
                  <c:v>-0.101245993541347</c:v>
                </c:pt>
                <c:pt idx="990">
                  <c:v>-0.10142865437309299</c:v>
                </c:pt>
                <c:pt idx="991">
                  <c:v>-0.101576182722865</c:v>
                </c:pt>
                <c:pt idx="992">
                  <c:v>-0.10171708832300901</c:v>
                </c:pt>
                <c:pt idx="993">
                  <c:v>-0.101861717617591</c:v>
                </c:pt>
                <c:pt idx="994">
                  <c:v>-0.102132306330734</c:v>
                </c:pt>
                <c:pt idx="995">
                  <c:v>-0.10249981808819</c:v>
                </c:pt>
                <c:pt idx="996">
                  <c:v>-0.10279801189608399</c:v>
                </c:pt>
                <c:pt idx="997">
                  <c:v>-0.103034477863628</c:v>
                </c:pt>
                <c:pt idx="998">
                  <c:v>-0.1050927062792</c:v>
                </c:pt>
                <c:pt idx="999">
                  <c:v>-0.10686811165619001</c:v>
                </c:pt>
                <c:pt idx="1000">
                  <c:v>-0.10716332114114099</c:v>
                </c:pt>
                <c:pt idx="1001">
                  <c:v>-0.107316762854073</c:v>
                </c:pt>
                <c:pt idx="1002">
                  <c:v>-0.107817031077704</c:v>
                </c:pt>
                <c:pt idx="1003">
                  <c:v>-0.107964810312195</c:v>
                </c:pt>
                <c:pt idx="1004">
                  <c:v>-0.108164919430338</c:v>
                </c:pt>
                <c:pt idx="1005">
                  <c:v>-0.108380579931286</c:v>
                </c:pt>
                <c:pt idx="1006">
                  <c:v>-0.10854710100425601</c:v>
                </c:pt>
                <c:pt idx="1007">
                  <c:v>-0.108718934341191</c:v>
                </c:pt>
                <c:pt idx="1008">
                  <c:v>-0.109030404669789</c:v>
                </c:pt>
                <c:pt idx="1009">
                  <c:v>-0.10921495311615401</c:v>
                </c:pt>
                <c:pt idx="1010">
                  <c:v>-0.110246604612459</c:v>
                </c:pt>
                <c:pt idx="1011">
                  <c:v>-0.110333577626281</c:v>
                </c:pt>
                <c:pt idx="1012">
                  <c:v>-0.110512118518172</c:v>
                </c:pt>
                <c:pt idx="1013">
                  <c:v>-0.110743339228469</c:v>
                </c:pt>
                <c:pt idx="1014">
                  <c:v>-0.110897842940176</c:v>
                </c:pt>
                <c:pt idx="1015">
                  <c:v>-0.111094407420346</c:v>
                </c:pt>
                <c:pt idx="1016">
                  <c:v>-0.111124459191665</c:v>
                </c:pt>
                <c:pt idx="1017">
                  <c:v>-0.11128037629856</c:v>
                </c:pt>
                <c:pt idx="1018">
                  <c:v>-0.111635333645002</c:v>
                </c:pt>
                <c:pt idx="1019">
                  <c:v>-0.111758370877295</c:v>
                </c:pt>
                <c:pt idx="1020">
                  <c:v>-0.112092469812423</c:v>
                </c:pt>
                <c:pt idx="1021">
                  <c:v>-0.11241985499509601</c:v>
                </c:pt>
                <c:pt idx="1022">
                  <c:v>-0.112703399525748</c:v>
                </c:pt>
                <c:pt idx="1023">
                  <c:v>-0.112967498466281</c:v>
                </c:pt>
                <c:pt idx="1024">
                  <c:v>-0.11327897136410101</c:v>
                </c:pt>
                <c:pt idx="1025">
                  <c:v>-0.113402713041675</c:v>
                </c:pt>
                <c:pt idx="1026">
                  <c:v>-0.113580552933854</c:v>
                </c:pt>
                <c:pt idx="1027">
                  <c:v>-0.11374353562617499</c:v>
                </c:pt>
                <c:pt idx="1028">
                  <c:v>-0.11405889451270899</c:v>
                </c:pt>
                <c:pt idx="1029">
                  <c:v>-0.114195721248203</c:v>
                </c:pt>
                <c:pt idx="1030">
                  <c:v>-0.114564113781348</c:v>
                </c:pt>
                <c:pt idx="1031">
                  <c:v>-0.114908114720796</c:v>
                </c:pt>
                <c:pt idx="1032">
                  <c:v>-0.115228785274667</c:v>
                </c:pt>
                <c:pt idx="1033">
                  <c:v>-0.11537550174236701</c:v>
                </c:pt>
                <c:pt idx="1034">
                  <c:v>-0.115731171532793</c:v>
                </c:pt>
                <c:pt idx="1035">
                  <c:v>-0.115948606793407</c:v>
                </c:pt>
                <c:pt idx="1036">
                  <c:v>-0.11605219286057999</c:v>
                </c:pt>
                <c:pt idx="1037">
                  <c:v>-0.116335030182704</c:v>
                </c:pt>
                <c:pt idx="1038">
                  <c:v>-0.116502964479474</c:v>
                </c:pt>
                <c:pt idx="1039">
                  <c:v>-0.116747266996147</c:v>
                </c:pt>
                <c:pt idx="1040">
                  <c:v>-0.11711990493576099</c:v>
                </c:pt>
                <c:pt idx="1041">
                  <c:v>-0.117475218705497</c:v>
                </c:pt>
                <c:pt idx="1042">
                  <c:v>-0.117661543470199</c:v>
                </c:pt>
                <c:pt idx="1043">
                  <c:v>-0.117911498531208</c:v>
                </c:pt>
                <c:pt idx="1044">
                  <c:v>-0.118208478856508</c:v>
                </c:pt>
                <c:pt idx="1045">
                  <c:v>-0.118360850691615</c:v>
                </c:pt>
                <c:pt idx="1046">
                  <c:v>-0.11858111381298</c:v>
                </c:pt>
                <c:pt idx="1047">
                  <c:v>-0.118917339012518</c:v>
                </c:pt>
                <c:pt idx="1048">
                  <c:v>-0.119098713097628</c:v>
                </c:pt>
                <c:pt idx="1049">
                  <c:v>-0.11933133916722399</c:v>
                </c:pt>
                <c:pt idx="1050">
                  <c:v>-0.11977150557827899</c:v>
                </c:pt>
                <c:pt idx="1051">
                  <c:v>-0.119956059685339</c:v>
                </c:pt>
                <c:pt idx="1052">
                  <c:v>-0.120318091029832</c:v>
                </c:pt>
                <c:pt idx="1053">
                  <c:v>-0.12062602857865</c:v>
                </c:pt>
                <c:pt idx="1054">
                  <c:v>-0.120799269258795</c:v>
                </c:pt>
                <c:pt idx="1055">
                  <c:v>-0.120953412336853</c:v>
                </c:pt>
                <c:pt idx="1056">
                  <c:v>-0.121221756866564</c:v>
                </c:pt>
                <c:pt idx="1057">
                  <c:v>-0.12136352527239901</c:v>
                </c:pt>
                <c:pt idx="1058">
                  <c:v>-0.121617380481135</c:v>
                </c:pt>
                <c:pt idx="1059">
                  <c:v>-0.12192248635821901</c:v>
                </c:pt>
                <c:pt idx="1060">
                  <c:v>-0.122304672996203</c:v>
                </c:pt>
                <c:pt idx="1061">
                  <c:v>-0.12266316632546199</c:v>
                </c:pt>
                <c:pt idx="1062">
                  <c:v>-0.12292726563141</c:v>
                </c:pt>
                <c:pt idx="1063">
                  <c:v>-0.123261013195992</c:v>
                </c:pt>
                <c:pt idx="1064">
                  <c:v>-0.123427890472359</c:v>
                </c:pt>
                <c:pt idx="1065">
                  <c:v>-0.12368209282673601</c:v>
                </c:pt>
                <c:pt idx="1066">
                  <c:v>-0.123897049904271</c:v>
                </c:pt>
                <c:pt idx="1067">
                  <c:v>-0.12398437374051501</c:v>
                </c:pt>
                <c:pt idx="1068">
                  <c:v>-0.12429019151346</c:v>
                </c:pt>
                <c:pt idx="1069">
                  <c:v>-0.124608025417223</c:v>
                </c:pt>
                <c:pt idx="1070">
                  <c:v>-0.124966874767172</c:v>
                </c:pt>
                <c:pt idx="1071">
                  <c:v>-0.125232038775316</c:v>
                </c:pt>
                <c:pt idx="1072">
                  <c:v>-0.125622706743242</c:v>
                </c:pt>
                <c:pt idx="1073">
                  <c:v>-0.12593453829079701</c:v>
                </c:pt>
                <c:pt idx="1074">
                  <c:v>-0.12624636467727299</c:v>
                </c:pt>
                <c:pt idx="1075">
                  <c:v>-0.12635632135627201</c:v>
                </c:pt>
                <c:pt idx="1076">
                  <c:v>-0.12657940195317199</c:v>
                </c:pt>
                <c:pt idx="1077">
                  <c:v>-0.12673355483113699</c:v>
                </c:pt>
                <c:pt idx="1078">
                  <c:v>-0.12703017716315401</c:v>
                </c:pt>
                <c:pt idx="1079">
                  <c:v>-0.12730346583541299</c:v>
                </c:pt>
                <c:pt idx="1080">
                  <c:v>-0.12760964284340501</c:v>
                </c:pt>
                <c:pt idx="1081">
                  <c:v>-0.12798298785734599</c:v>
                </c:pt>
                <c:pt idx="1082">
                  <c:v>-0.12836163841550099</c:v>
                </c:pt>
                <c:pt idx="1083">
                  <c:v>-0.128532753867653</c:v>
                </c:pt>
                <c:pt idx="1084">
                  <c:v>-0.12882690278962</c:v>
                </c:pt>
                <c:pt idx="1085">
                  <c:v>-0.12913060280779001</c:v>
                </c:pt>
                <c:pt idx="1086">
                  <c:v>-0.12928686760844599</c:v>
                </c:pt>
                <c:pt idx="1087">
                  <c:v>-0.12954601269221799</c:v>
                </c:pt>
                <c:pt idx="1088">
                  <c:v>-0.129795971016089</c:v>
                </c:pt>
                <c:pt idx="1089">
                  <c:v>-0.13008411054518801</c:v>
                </c:pt>
                <c:pt idx="1090">
                  <c:v>-0.13049565063233301</c:v>
                </c:pt>
                <c:pt idx="1091">
                  <c:v>-0.130756913056959</c:v>
                </c:pt>
                <c:pt idx="1092">
                  <c:v>-0.13112106781692201</c:v>
                </c:pt>
                <c:pt idx="1093">
                  <c:v>-0.13130632319209501</c:v>
                </c:pt>
                <c:pt idx="1094">
                  <c:v>-0.13156618472486201</c:v>
                </c:pt>
                <c:pt idx="1095">
                  <c:v>-0.13178715339907099</c:v>
                </c:pt>
                <c:pt idx="1096">
                  <c:v>-0.13202367668175899</c:v>
                </c:pt>
                <c:pt idx="1097">
                  <c:v>-0.13222307233405001</c:v>
                </c:pt>
                <c:pt idx="1098">
                  <c:v>-0.13252535573135699</c:v>
                </c:pt>
                <c:pt idx="1099">
                  <c:v>-0.13288173410627599</c:v>
                </c:pt>
                <c:pt idx="1100">
                  <c:v>-0.13320629271846801</c:v>
                </c:pt>
                <c:pt idx="1101">
                  <c:v>-0.133577506952053</c:v>
                </c:pt>
                <c:pt idx="1102">
                  <c:v>-0.13385221390086</c:v>
                </c:pt>
                <c:pt idx="1103">
                  <c:v>-0.134183498354913</c:v>
                </c:pt>
                <c:pt idx="1104">
                  <c:v>-0.134429555714531</c:v>
                </c:pt>
                <c:pt idx="1105">
                  <c:v>-0.13465900747137799</c:v>
                </c:pt>
                <c:pt idx="1106">
                  <c:v>-0.13485982637859001</c:v>
                </c:pt>
                <c:pt idx="1107">
                  <c:v>-0.13512922851401099</c:v>
                </c:pt>
                <c:pt idx="1108">
                  <c:v>-0.13541595427118899</c:v>
                </c:pt>
                <c:pt idx="1109">
                  <c:v>-0.135670506765665</c:v>
                </c:pt>
                <c:pt idx="1110">
                  <c:v>-0.13601627367542099</c:v>
                </c:pt>
                <c:pt idx="1111">
                  <c:v>-0.13640871120474601</c:v>
                </c:pt>
                <c:pt idx="1112">
                  <c:v>-0.13678312375850499</c:v>
                </c:pt>
                <c:pt idx="1113">
                  <c:v>-0.13702211216150301</c:v>
                </c:pt>
                <c:pt idx="1114">
                  <c:v>-0.13729647133085501</c:v>
                </c:pt>
                <c:pt idx="1115">
                  <c:v>-0.137488089147762</c:v>
                </c:pt>
                <c:pt idx="1116">
                  <c:v>-0.13769173989809699</c:v>
                </c:pt>
                <c:pt idx="1117">
                  <c:v>-0.13797952786262599</c:v>
                </c:pt>
                <c:pt idx="1118">
                  <c:v>-0.13824043330451899</c:v>
                </c:pt>
                <c:pt idx="1119">
                  <c:v>-0.13851408385219</c:v>
                </c:pt>
                <c:pt idx="1120">
                  <c:v>-0.138972283699938</c:v>
                </c:pt>
                <c:pt idx="1121">
                  <c:v>-0.13919042832438</c:v>
                </c:pt>
                <c:pt idx="1122">
                  <c:v>-0.13959063093999399</c:v>
                </c:pt>
                <c:pt idx="1123">
                  <c:v>-0.13989963069616401</c:v>
                </c:pt>
                <c:pt idx="1124">
                  <c:v>-0.140172569847588</c:v>
                </c:pt>
                <c:pt idx="1125">
                  <c:v>-0.140417224088904</c:v>
                </c:pt>
                <c:pt idx="1126">
                  <c:v>-0.14062653509932299</c:v>
                </c:pt>
                <c:pt idx="1127">
                  <c:v>-0.14093093280583499</c:v>
                </c:pt>
                <c:pt idx="1128">
                  <c:v>-0.141125024655291</c:v>
                </c:pt>
                <c:pt idx="1129">
                  <c:v>-0.141471503789136</c:v>
                </c:pt>
                <c:pt idx="1130">
                  <c:v>-0.14188126327321099</c:v>
                </c:pt>
                <c:pt idx="1131">
                  <c:v>-0.14213192775787301</c:v>
                </c:pt>
                <c:pt idx="1132">
                  <c:v>-0.14246851536962701</c:v>
                </c:pt>
                <c:pt idx="1133">
                  <c:v>-0.14281144701655801</c:v>
                </c:pt>
                <c:pt idx="1134">
                  <c:v>-0.14310065445089201</c:v>
                </c:pt>
                <c:pt idx="1135">
                  <c:v>-0.14323959546972101</c:v>
                </c:pt>
                <c:pt idx="1136">
                  <c:v>-0.143676580471543</c:v>
                </c:pt>
                <c:pt idx="1137">
                  <c:v>-0.143805980134251</c:v>
                </c:pt>
                <c:pt idx="1138">
                  <c:v>-0.14417118284553801</c:v>
                </c:pt>
                <c:pt idx="1139">
                  <c:v>-0.14445827773468201</c:v>
                </c:pt>
                <c:pt idx="1140">
                  <c:v>-0.144794496031762</c:v>
                </c:pt>
                <c:pt idx="1141">
                  <c:v>-0.14521344640363401</c:v>
                </c:pt>
                <c:pt idx="1142">
                  <c:v>-0.14544218705527301</c:v>
                </c:pt>
                <c:pt idx="1143">
                  <c:v>-0.145843813828025</c:v>
                </c:pt>
                <c:pt idx="1144">
                  <c:v>-0.146093431446287</c:v>
                </c:pt>
                <c:pt idx="1145">
                  <c:v>-0.146210442180745</c:v>
                </c:pt>
                <c:pt idx="1146">
                  <c:v>-0.14654313856832901</c:v>
                </c:pt>
                <c:pt idx="1147">
                  <c:v>-0.14672238344307301</c:v>
                </c:pt>
                <c:pt idx="1148">
                  <c:v>-0.147115521606692</c:v>
                </c:pt>
                <c:pt idx="1149">
                  <c:v>-0.14747189722968199</c:v>
                </c:pt>
                <c:pt idx="1150">
                  <c:v>-0.14784030506658999</c:v>
                </c:pt>
                <c:pt idx="1151">
                  <c:v>-0.148229558800166</c:v>
                </c:pt>
                <c:pt idx="1152">
                  <c:v>-0.14859370114249401</c:v>
                </c:pt>
                <c:pt idx="1153">
                  <c:v>-0.148900940466168</c:v>
                </c:pt>
                <c:pt idx="1154">
                  <c:v>-0.14911306584933001</c:v>
                </c:pt>
                <c:pt idx="1155">
                  <c:v>-0.14940013838673299</c:v>
                </c:pt>
                <c:pt idx="1156">
                  <c:v>-0.14967909216648001</c:v>
                </c:pt>
                <c:pt idx="1157">
                  <c:v>-0.149793647777793</c:v>
                </c:pt>
                <c:pt idx="1158">
                  <c:v>-0.15013163426030801</c:v>
                </c:pt>
                <c:pt idx="1159">
                  <c:v>-0.15051063298596901</c:v>
                </c:pt>
                <c:pt idx="1160">
                  <c:v>-0.15090024076764399</c:v>
                </c:pt>
                <c:pt idx="1161">
                  <c:v>-0.151246365950404</c:v>
                </c:pt>
                <c:pt idx="1162">
                  <c:v>-0.15166779074287501</c:v>
                </c:pt>
                <c:pt idx="1163">
                  <c:v>-0.15192659107884099</c:v>
                </c:pt>
                <c:pt idx="1164">
                  <c:v>-0.15230418531023601</c:v>
                </c:pt>
                <c:pt idx="1165">
                  <c:v>-0.152523029181692</c:v>
                </c:pt>
                <c:pt idx="1166">
                  <c:v>-0.152788899667536</c:v>
                </c:pt>
                <c:pt idx="1167">
                  <c:v>-0.15295789096206899</c:v>
                </c:pt>
                <c:pt idx="1168">
                  <c:v>-0.153269015155577</c:v>
                </c:pt>
                <c:pt idx="1169">
                  <c:v>-0.15357978164684</c:v>
                </c:pt>
                <c:pt idx="1170">
                  <c:v>-0.15394676827256501</c:v>
                </c:pt>
                <c:pt idx="1171">
                  <c:v>-0.15435122367408499</c:v>
                </c:pt>
                <c:pt idx="1172">
                  <c:v>-0.15466587291707001</c:v>
                </c:pt>
                <c:pt idx="1173">
                  <c:v>-0.15503709588018799</c:v>
                </c:pt>
                <c:pt idx="1174">
                  <c:v>-0.15532134721676499</c:v>
                </c:pt>
                <c:pt idx="1175">
                  <c:v>-0.155489985313681</c:v>
                </c:pt>
                <c:pt idx="1176">
                  <c:v>-0.155817022291659</c:v>
                </c:pt>
                <c:pt idx="1177">
                  <c:v>-0.156107284031653</c:v>
                </c:pt>
                <c:pt idx="1178">
                  <c:v>-0.156449867716421</c:v>
                </c:pt>
                <c:pt idx="1179">
                  <c:v>-0.156744019852744</c:v>
                </c:pt>
                <c:pt idx="1180">
                  <c:v>-0.15715730557955401</c:v>
                </c:pt>
                <c:pt idx="1181">
                  <c:v>-0.15752040623919999</c:v>
                </c:pt>
                <c:pt idx="1182">
                  <c:v>-0.157904356815076</c:v>
                </c:pt>
                <c:pt idx="1183">
                  <c:v>-0.158125674924425</c:v>
                </c:pt>
                <c:pt idx="1184">
                  <c:v>-0.15848734984562399</c:v>
                </c:pt>
                <c:pt idx="1185">
                  <c:v>-0.158715037932981</c:v>
                </c:pt>
                <c:pt idx="1186">
                  <c:v>-0.15895085728132299</c:v>
                </c:pt>
                <c:pt idx="1187">
                  <c:v>-0.15925137019237701</c:v>
                </c:pt>
                <c:pt idx="1188">
                  <c:v>-0.159544455508391</c:v>
                </c:pt>
                <c:pt idx="1189">
                  <c:v>-0.159981444478035</c:v>
                </c:pt>
                <c:pt idx="1190">
                  <c:v>-0.160307055546177</c:v>
                </c:pt>
                <c:pt idx="1191">
                  <c:v>-0.160734852982892</c:v>
                </c:pt>
                <c:pt idx="1192">
                  <c:v>-0.16108240114085101</c:v>
                </c:pt>
                <c:pt idx="1193">
                  <c:v>-0.161412604444194</c:v>
                </c:pt>
                <c:pt idx="1194">
                  <c:v>-0.16175448738633499</c:v>
                </c:pt>
                <c:pt idx="1195">
                  <c:v>-0.16201505561669599</c:v>
                </c:pt>
                <c:pt idx="1196">
                  <c:v>-0.1621013059242</c:v>
                </c:pt>
                <c:pt idx="1197">
                  <c:v>-0.16251496410566499</c:v>
                </c:pt>
                <c:pt idx="1198">
                  <c:v>-0.16279815670633099</c:v>
                </c:pt>
                <c:pt idx="1199">
                  <c:v>-0.163089825606827</c:v>
                </c:pt>
                <c:pt idx="1200">
                  <c:v>-0.16356252180089001</c:v>
                </c:pt>
                <c:pt idx="1201">
                  <c:v>-0.16393728279056</c:v>
                </c:pt>
                <c:pt idx="1202">
                  <c:v>-0.16439936181025899</c:v>
                </c:pt>
                <c:pt idx="1203">
                  <c:v>-0.16478756768952299</c:v>
                </c:pt>
                <c:pt idx="1204">
                  <c:v>-0.16503681086598801</c:v>
                </c:pt>
                <c:pt idx="1205">
                  <c:v>-0.16527439020703499</c:v>
                </c:pt>
                <c:pt idx="1206">
                  <c:v>-0.16552894194804399</c:v>
                </c:pt>
                <c:pt idx="1207">
                  <c:v>-0.16582416494687399</c:v>
                </c:pt>
                <c:pt idx="1208">
                  <c:v>-0.16606386658451</c:v>
                </c:pt>
                <c:pt idx="1209">
                  <c:v>-0.166371089813764</c:v>
                </c:pt>
                <c:pt idx="1210">
                  <c:v>-0.1668133780703</c:v>
                </c:pt>
                <c:pt idx="1211">
                  <c:v>-0.16726239237404</c:v>
                </c:pt>
                <c:pt idx="1212">
                  <c:v>-0.167599670417581</c:v>
                </c:pt>
                <c:pt idx="1213">
                  <c:v>-0.16809640871037501</c:v>
                </c:pt>
                <c:pt idx="1214">
                  <c:v>-0.16829510162157599</c:v>
                </c:pt>
                <c:pt idx="1215">
                  <c:v>-0.168628134489862</c:v>
                </c:pt>
                <c:pt idx="1216">
                  <c:v>-0.16891663071065599</c:v>
                </c:pt>
                <c:pt idx="1217">
                  <c:v>-0.16915775477536901</c:v>
                </c:pt>
                <c:pt idx="1218">
                  <c:v>-0.169587668639401</c:v>
                </c:pt>
                <c:pt idx="1219">
                  <c:v>-0.169842219187153</c:v>
                </c:pt>
                <c:pt idx="1220">
                  <c:v>-0.17028557453239801</c:v>
                </c:pt>
                <c:pt idx="1221">
                  <c:v>-0.17053835987462701</c:v>
                </c:pt>
                <c:pt idx="1222">
                  <c:v>-0.17094210885827399</c:v>
                </c:pt>
                <c:pt idx="1223">
                  <c:v>-0.17143706702174499</c:v>
                </c:pt>
                <c:pt idx="1224">
                  <c:v>-0.171710005139984</c:v>
                </c:pt>
                <c:pt idx="1225">
                  <c:v>-0.17184965799485</c:v>
                </c:pt>
                <c:pt idx="1226">
                  <c:v>-0.17223926984135901</c:v>
                </c:pt>
                <c:pt idx="1227">
                  <c:v>-0.17256098710479101</c:v>
                </c:pt>
                <c:pt idx="1228">
                  <c:v>-0.172938585378384</c:v>
                </c:pt>
                <c:pt idx="1229">
                  <c:v>-0.173328193987901</c:v>
                </c:pt>
                <c:pt idx="1230">
                  <c:v>-0.17367324610434801</c:v>
                </c:pt>
                <c:pt idx="1231">
                  <c:v>-0.17407593941768701</c:v>
                </c:pt>
                <c:pt idx="1232">
                  <c:v>-0.17460803816599399</c:v>
                </c:pt>
                <c:pt idx="1233">
                  <c:v>-0.17493046342860999</c:v>
                </c:pt>
                <c:pt idx="1234">
                  <c:v>-0.17513481435081399</c:v>
                </c:pt>
                <c:pt idx="1235">
                  <c:v>-0.175445575680998</c:v>
                </c:pt>
                <c:pt idx="1236">
                  <c:v>-0.17575068331077801</c:v>
                </c:pt>
                <c:pt idx="1237">
                  <c:v>-0.17597979638311601</c:v>
                </c:pt>
                <c:pt idx="1238">
                  <c:v>-0.17628773172812801</c:v>
                </c:pt>
                <c:pt idx="1239">
                  <c:v>-0.17679330063725099</c:v>
                </c:pt>
                <c:pt idx="1240">
                  <c:v>-0.17719421572271801</c:v>
                </c:pt>
                <c:pt idx="1241">
                  <c:v>-0.17757499549124001</c:v>
                </c:pt>
                <c:pt idx="1242">
                  <c:v>-0.178073146105615</c:v>
                </c:pt>
                <c:pt idx="1243">
                  <c:v>-0.17836976419009001</c:v>
                </c:pt>
                <c:pt idx="1244">
                  <c:v>-0.178670276735728</c:v>
                </c:pt>
                <c:pt idx="1245">
                  <c:v>-0.17903690251922799</c:v>
                </c:pt>
                <c:pt idx="1246">
                  <c:v>-0.17926812899855199</c:v>
                </c:pt>
                <c:pt idx="1247">
                  <c:v>-0.179570056863465</c:v>
                </c:pt>
                <c:pt idx="1248">
                  <c:v>-0.17993950972837999</c:v>
                </c:pt>
                <c:pt idx="1249">
                  <c:v>-0.18032381508318299</c:v>
                </c:pt>
                <c:pt idx="1250">
                  <c:v>-0.18076009809738</c:v>
                </c:pt>
                <c:pt idx="1251">
                  <c:v>-0.181189304790072</c:v>
                </c:pt>
                <c:pt idx="1252">
                  <c:v>-0.181610725283261</c:v>
                </c:pt>
                <c:pt idx="1253">
                  <c:v>-0.182078823081812</c:v>
                </c:pt>
                <c:pt idx="1254">
                  <c:v>-0.18235707044368599</c:v>
                </c:pt>
                <c:pt idx="1255">
                  <c:v>-0.182657938596094</c:v>
                </c:pt>
                <c:pt idx="1256">
                  <c:v>-0.18292238509618799</c:v>
                </c:pt>
                <c:pt idx="1257">
                  <c:v>-0.18325225283236601</c:v>
                </c:pt>
                <c:pt idx="1258">
                  <c:v>-0.18366837345658699</c:v>
                </c:pt>
                <c:pt idx="1259">
                  <c:v>-0.18399716721291401</c:v>
                </c:pt>
                <c:pt idx="1260">
                  <c:v>-0.18432384739086599</c:v>
                </c:pt>
                <c:pt idx="1261">
                  <c:v>-0.18487572477574199</c:v>
                </c:pt>
                <c:pt idx="1262">
                  <c:v>-0.18523741099569499</c:v>
                </c:pt>
                <c:pt idx="1263">
                  <c:v>-0.18562984999799501</c:v>
                </c:pt>
                <c:pt idx="1264">
                  <c:v>-0.18604810830503099</c:v>
                </c:pt>
                <c:pt idx="1265">
                  <c:v>-0.18631219184478801</c:v>
                </c:pt>
                <c:pt idx="1266">
                  <c:v>-0.18668624281417601</c:v>
                </c:pt>
                <c:pt idx="1267">
                  <c:v>-0.187012217402097</c:v>
                </c:pt>
                <c:pt idx="1268">
                  <c:v>-0.187332175575042</c:v>
                </c:pt>
                <c:pt idx="1269">
                  <c:v>-0.187702698937048</c:v>
                </c:pt>
                <c:pt idx="1270">
                  <c:v>-0.18824821839613501</c:v>
                </c:pt>
                <c:pt idx="1271">
                  <c:v>-0.188705703815988</c:v>
                </c:pt>
                <c:pt idx="1272">
                  <c:v>-0.189064199091971</c:v>
                </c:pt>
                <c:pt idx="1273">
                  <c:v>-0.18942057370441101</c:v>
                </c:pt>
                <c:pt idx="1274">
                  <c:v>-0.18986145277934399</c:v>
                </c:pt>
                <c:pt idx="1275">
                  <c:v>-0.190215354529856</c:v>
                </c:pt>
                <c:pt idx="1276">
                  <c:v>-0.19040590415049</c:v>
                </c:pt>
                <c:pt idx="1277">
                  <c:v>-0.19082804438140599</c:v>
                </c:pt>
                <c:pt idx="1278">
                  <c:v>-0.191146944497531</c:v>
                </c:pt>
                <c:pt idx="1279">
                  <c:v>-0.19166559716298501</c:v>
                </c:pt>
                <c:pt idx="1280">
                  <c:v>-0.19215808699179199</c:v>
                </c:pt>
                <c:pt idx="1281">
                  <c:v>-0.192567491890966</c:v>
                </c:pt>
                <c:pt idx="1282">
                  <c:v>-0.193024283019541</c:v>
                </c:pt>
                <c:pt idx="1283">
                  <c:v>-0.19340788122564101</c:v>
                </c:pt>
                <c:pt idx="1284">
                  <c:v>-0.19378405010664099</c:v>
                </c:pt>
                <c:pt idx="1285">
                  <c:v>-0.19410083313899401</c:v>
                </c:pt>
                <c:pt idx="1286">
                  <c:v>-0.19448830915239901</c:v>
                </c:pt>
                <c:pt idx="1287">
                  <c:v>-0.194761250947421</c:v>
                </c:pt>
                <c:pt idx="1288">
                  <c:v>-0.195102427568701</c:v>
                </c:pt>
                <c:pt idx="1289">
                  <c:v>-0.195504762135291</c:v>
                </c:pt>
                <c:pt idx="1290">
                  <c:v>-0.19614468120400699</c:v>
                </c:pt>
                <c:pt idx="1291">
                  <c:v>-0.19651060497724601</c:v>
                </c:pt>
                <c:pt idx="1292">
                  <c:v>-0.19709289570649399</c:v>
                </c:pt>
                <c:pt idx="1293">
                  <c:v>-0.19750054024754901</c:v>
                </c:pt>
                <c:pt idx="1294">
                  <c:v>-0.197842409213383</c:v>
                </c:pt>
                <c:pt idx="1295">
                  <c:v>-0.19816732654968899</c:v>
                </c:pt>
                <c:pt idx="1296">
                  <c:v>-0.19854137990559001</c:v>
                </c:pt>
                <c:pt idx="1297">
                  <c:v>-0.198868058912921</c:v>
                </c:pt>
                <c:pt idx="1298">
                  <c:v>-0.19925589262857099</c:v>
                </c:pt>
                <c:pt idx="1299">
                  <c:v>-0.199708435732948</c:v>
                </c:pt>
                <c:pt idx="1300">
                  <c:v>-0.20022920548217299</c:v>
                </c:pt>
                <c:pt idx="1301">
                  <c:v>-0.20068103773842699</c:v>
                </c:pt>
                <c:pt idx="1302">
                  <c:v>-0.20112545834530801</c:v>
                </c:pt>
                <c:pt idx="1303">
                  <c:v>-0.20168794701263801</c:v>
                </c:pt>
                <c:pt idx="1304">
                  <c:v>-0.20210406800227501</c:v>
                </c:pt>
                <c:pt idx="1305">
                  <c:v>-0.20238973567999599</c:v>
                </c:pt>
                <c:pt idx="1306">
                  <c:v>-0.20281364556932299</c:v>
                </c:pt>
                <c:pt idx="1307">
                  <c:v>-0.20309824562152901</c:v>
                </c:pt>
                <c:pt idx="1308">
                  <c:v>-0.20356457709567599</c:v>
                </c:pt>
                <c:pt idx="1309">
                  <c:v>-0.20410303092083101</c:v>
                </c:pt>
                <c:pt idx="1310">
                  <c:v>-0.20453081233750101</c:v>
                </c:pt>
                <c:pt idx="1311">
                  <c:v>-0.20499608013132201</c:v>
                </c:pt>
                <c:pt idx="1312">
                  <c:v>-0.20554373201513201</c:v>
                </c:pt>
                <c:pt idx="1313">
                  <c:v>-0.20592661579333399</c:v>
                </c:pt>
                <c:pt idx="1314">
                  <c:v>-0.20638693796030999</c:v>
                </c:pt>
                <c:pt idx="1315">
                  <c:v>-0.20677654739766699</c:v>
                </c:pt>
                <c:pt idx="1316">
                  <c:v>-0.207171807418086</c:v>
                </c:pt>
                <c:pt idx="1317">
                  <c:v>-0.20755330215130699</c:v>
                </c:pt>
                <c:pt idx="1318">
                  <c:v>-0.20796729826381299</c:v>
                </c:pt>
                <c:pt idx="1319">
                  <c:v>-0.20855171262519401</c:v>
                </c:pt>
                <c:pt idx="1320">
                  <c:v>-0.20908909926462599</c:v>
                </c:pt>
                <c:pt idx="1321">
                  <c:v>-0.20953633699617799</c:v>
                </c:pt>
                <c:pt idx="1322">
                  <c:v>-0.21007832205375801</c:v>
                </c:pt>
                <c:pt idx="1323">
                  <c:v>-0.21051495429775099</c:v>
                </c:pt>
                <c:pt idx="1324">
                  <c:v>-0.210898552138436</c:v>
                </c:pt>
                <c:pt idx="1325">
                  <c:v>-0.21136274539296401</c:v>
                </c:pt>
                <c:pt idx="1326">
                  <c:v>-0.21175731360563099</c:v>
                </c:pt>
                <c:pt idx="1327">
                  <c:v>-0.21219112512254501</c:v>
                </c:pt>
                <c:pt idx="1328">
                  <c:v>-0.21267902013561099</c:v>
                </c:pt>
                <c:pt idx="1329">
                  <c:v>-0.213229488726938</c:v>
                </c:pt>
                <c:pt idx="1330">
                  <c:v>-0.21380258222537399</c:v>
                </c:pt>
                <c:pt idx="1331">
                  <c:v>-0.21429966399834199</c:v>
                </c:pt>
                <c:pt idx="1332">
                  <c:v>-0.21486818313132899</c:v>
                </c:pt>
                <c:pt idx="1333">
                  <c:v>-0.215320011345384</c:v>
                </c:pt>
                <c:pt idx="1334">
                  <c:v>-0.215813211559888</c:v>
                </c:pt>
                <c:pt idx="1335">
                  <c:v>-0.21620034419012901</c:v>
                </c:pt>
                <c:pt idx="1336">
                  <c:v>-0.21666526085917001</c:v>
                </c:pt>
                <c:pt idx="1337">
                  <c:v>-0.21705875214603099</c:v>
                </c:pt>
                <c:pt idx="1338">
                  <c:v>-0.21760462638404701</c:v>
                </c:pt>
                <c:pt idx="1339">
                  <c:v>-0.218094291420937</c:v>
                </c:pt>
                <c:pt idx="1340">
                  <c:v>-0.21862921091896001</c:v>
                </c:pt>
                <c:pt idx="1341">
                  <c:v>-0.21927161239566101</c:v>
                </c:pt>
                <c:pt idx="1342">
                  <c:v>-0.21982666740465401</c:v>
                </c:pt>
                <c:pt idx="1343">
                  <c:v>-0.22037608894687599</c:v>
                </c:pt>
                <c:pt idx="1344">
                  <c:v>-0.22091100318680601</c:v>
                </c:pt>
                <c:pt idx="1345">
                  <c:v>-0.22134055206940201</c:v>
                </c:pt>
                <c:pt idx="1346">
                  <c:v>-0.22172840713756201</c:v>
                </c:pt>
                <c:pt idx="1347">
                  <c:v>-0.222275333734514</c:v>
                </c:pt>
                <c:pt idx="1348">
                  <c:v>-0.22273176752625801</c:v>
                </c:pt>
                <c:pt idx="1349">
                  <c:v>-0.223239102953813</c:v>
                </c:pt>
                <c:pt idx="1350">
                  <c:v>-0.22386418090577001</c:v>
                </c:pt>
                <c:pt idx="1351">
                  <c:v>-0.22452494713878701</c:v>
                </c:pt>
                <c:pt idx="1352">
                  <c:v>-0.22506340106095499</c:v>
                </c:pt>
                <c:pt idx="1353">
                  <c:v>-0.22559019085666601</c:v>
                </c:pt>
                <c:pt idx="1354">
                  <c:v>-0.22623859272829999</c:v>
                </c:pt>
                <c:pt idx="1355">
                  <c:v>-0.22671127898825499</c:v>
                </c:pt>
                <c:pt idx="1356">
                  <c:v>-0.227326463688061</c:v>
                </c:pt>
                <c:pt idx="1357">
                  <c:v>-0.227814353831087</c:v>
                </c:pt>
                <c:pt idx="1358">
                  <c:v>-0.22830260452529799</c:v>
                </c:pt>
                <c:pt idx="1359">
                  <c:v>-0.22882585439300701</c:v>
                </c:pt>
                <c:pt idx="1360">
                  <c:v>-0.22944703625075299</c:v>
                </c:pt>
                <c:pt idx="1361">
                  <c:v>-0.230068214528728</c:v>
                </c:pt>
                <c:pt idx="1362">
                  <c:v>-0.230645200810007</c:v>
                </c:pt>
                <c:pt idx="1363">
                  <c:v>-0.231334261424814</c:v>
                </c:pt>
                <c:pt idx="1364">
                  <c:v>-0.231913727750199</c:v>
                </c:pt>
                <c:pt idx="1365">
                  <c:v>-0.23245393835370201</c:v>
                </c:pt>
                <c:pt idx="1366">
                  <c:v>-0.232928755748112</c:v>
                </c:pt>
                <c:pt idx="1367">
                  <c:v>-0.23348700281995699</c:v>
                </c:pt>
                <c:pt idx="1368">
                  <c:v>-0.234053743941735</c:v>
                </c:pt>
                <c:pt idx="1369">
                  <c:v>-0.234637091385795</c:v>
                </c:pt>
                <c:pt idx="1370">
                  <c:v>-0.23548135813972401</c:v>
                </c:pt>
                <c:pt idx="1371">
                  <c:v>-0.23602158807463799</c:v>
                </c:pt>
                <c:pt idx="1372">
                  <c:v>-0.236668578743572</c:v>
                </c:pt>
                <c:pt idx="1373">
                  <c:v>-0.237364007926468</c:v>
                </c:pt>
                <c:pt idx="1374">
                  <c:v>-0.23785259842407</c:v>
                </c:pt>
                <c:pt idx="1375">
                  <c:v>-0.23834827836900399</c:v>
                </c:pt>
                <c:pt idx="1376">
                  <c:v>-0.23897936665000299</c:v>
                </c:pt>
                <c:pt idx="1377">
                  <c:v>-0.23958710571362901</c:v>
                </c:pt>
                <c:pt idx="1378">
                  <c:v>-0.240184243548558</c:v>
                </c:pt>
                <c:pt idx="1379">
                  <c:v>-0.24087896263679601</c:v>
                </c:pt>
                <c:pt idx="1380">
                  <c:v>-0.241531973449229</c:v>
                </c:pt>
                <c:pt idx="1381">
                  <c:v>-0.24232143458276401</c:v>
                </c:pt>
                <c:pt idx="1382">
                  <c:v>-0.24298362122176001</c:v>
                </c:pt>
                <c:pt idx="1383">
                  <c:v>-0.24371228634845499</c:v>
                </c:pt>
                <c:pt idx="1384">
                  <c:v>-0.24434478673437199</c:v>
                </c:pt>
                <c:pt idx="1385">
                  <c:v>-0.24492601857895699</c:v>
                </c:pt>
                <c:pt idx="1386">
                  <c:v>-0.24566139290497299</c:v>
                </c:pt>
                <c:pt idx="1387">
                  <c:v>-0.24619737396521199</c:v>
                </c:pt>
                <c:pt idx="1388">
                  <c:v>-0.24677400622102899</c:v>
                </c:pt>
                <c:pt idx="1389">
                  <c:v>-0.24748356650040201</c:v>
                </c:pt>
                <c:pt idx="1390">
                  <c:v>-0.24827869007519099</c:v>
                </c:pt>
                <c:pt idx="1391">
                  <c:v>-0.24899145970509001</c:v>
                </c:pt>
                <c:pt idx="1392">
                  <c:v>-0.249775608015221</c:v>
                </c:pt>
                <c:pt idx="1393">
                  <c:v>-0.25049296004322502</c:v>
                </c:pt>
                <c:pt idx="1394">
                  <c:v>-0.25129446002473699</c:v>
                </c:pt>
                <c:pt idx="1395">
                  <c:v>-0.25187462882280898</c:v>
                </c:pt>
                <c:pt idx="1396">
                  <c:v>-0.25260362416156401</c:v>
                </c:pt>
                <c:pt idx="1397">
                  <c:v>-0.25318416402701099</c:v>
                </c:pt>
                <c:pt idx="1398">
                  <c:v>-0.25391459355402501</c:v>
                </c:pt>
                <c:pt idx="1399">
                  <c:v>-0.25462028936858</c:v>
                </c:pt>
                <c:pt idx="1400">
                  <c:v>-0.25538570204904998</c:v>
                </c:pt>
                <c:pt idx="1401">
                  <c:v>-0.25618683575885398</c:v>
                </c:pt>
                <c:pt idx="1402">
                  <c:v>-0.25707849750566902</c:v>
                </c:pt>
                <c:pt idx="1403">
                  <c:v>-0.25779900378418202</c:v>
                </c:pt>
                <c:pt idx="1404">
                  <c:v>-0.25854217859968098</c:v>
                </c:pt>
                <c:pt idx="1405">
                  <c:v>-0.25921991155741603</c:v>
                </c:pt>
                <c:pt idx="1406">
                  <c:v>-0.25997686203400999</c:v>
                </c:pt>
                <c:pt idx="1407">
                  <c:v>-0.26062805405984202</c:v>
                </c:pt>
                <c:pt idx="1408">
                  <c:v>-0.260944843292236</c:v>
                </c:pt>
                <c:pt idx="1409">
                  <c:v>-0.25997754931449901</c:v>
                </c:pt>
                <c:pt idx="1410">
                  <c:v>-0.25804296135902399</c:v>
                </c:pt>
                <c:pt idx="1411">
                  <c:v>-0.23964367412392901</c:v>
                </c:pt>
                <c:pt idx="1412">
                  <c:v>-0.219690205784799</c:v>
                </c:pt>
                <c:pt idx="1413">
                  <c:v>-0.204119994505567</c:v>
                </c:pt>
                <c:pt idx="1414">
                  <c:v>-0.19111689051108699</c:v>
                </c:pt>
                <c:pt idx="1415">
                  <c:v>-0.179938101762673</c:v>
                </c:pt>
                <c:pt idx="1416">
                  <c:v>-0.17005470524115199</c:v>
                </c:pt>
                <c:pt idx="1417">
                  <c:v>-0.16112481554349201</c:v>
                </c:pt>
                <c:pt idx="1418">
                  <c:v>-0.15300632903624001</c:v>
                </c:pt>
                <c:pt idx="1419">
                  <c:v>-0.145580076154955</c:v>
                </c:pt>
                <c:pt idx="1420">
                  <c:v>-0.13858267371445801</c:v>
                </c:pt>
                <c:pt idx="1421">
                  <c:v>-0.13226337336366001</c:v>
                </c:pt>
                <c:pt idx="1422">
                  <c:v>-0.12642879550306499</c:v>
                </c:pt>
                <c:pt idx="1423">
                  <c:v>-0.120967555936659</c:v>
                </c:pt>
                <c:pt idx="1424">
                  <c:v>-0.115815672561035</c:v>
                </c:pt>
                <c:pt idx="1425">
                  <c:v>-0.11079212503359</c:v>
                </c:pt>
                <c:pt idx="1426">
                  <c:v>-0.106172326538298</c:v>
                </c:pt>
                <c:pt idx="1427">
                  <c:v>-0.101699959255509</c:v>
                </c:pt>
                <c:pt idx="1428">
                  <c:v>-9.7308201008774006E-2</c:v>
                </c:pt>
                <c:pt idx="1429">
                  <c:v>-9.3169940294400996E-2</c:v>
                </c:pt>
                <c:pt idx="1430">
                  <c:v>-8.9184758478142001E-2</c:v>
                </c:pt>
                <c:pt idx="1431">
                  <c:v>-8.5574690435248998E-2</c:v>
                </c:pt>
                <c:pt idx="1432">
                  <c:v>-8.1867402309500001E-2</c:v>
                </c:pt>
                <c:pt idx="1433">
                  <c:v>-7.8481483145474998E-2</c:v>
                </c:pt>
                <c:pt idx="1434">
                  <c:v>-7.5169808797202003E-2</c:v>
                </c:pt>
                <c:pt idx="1435">
                  <c:v>-7.2005921585110003E-2</c:v>
                </c:pt>
                <c:pt idx="1436">
                  <c:v>-6.8824351710241996E-2</c:v>
                </c:pt>
                <c:pt idx="1437">
                  <c:v>-6.5716676462518997E-2</c:v>
                </c:pt>
                <c:pt idx="1438">
                  <c:v>-6.2676176063379996E-2</c:v>
                </c:pt>
                <c:pt idx="1439">
                  <c:v>-5.9724764855572002E-2</c:v>
                </c:pt>
                <c:pt idx="1440">
                  <c:v>-5.691654157191E-2</c:v>
                </c:pt>
                <c:pt idx="1441">
                  <c:v>-5.4191050430138998E-2</c:v>
                </c:pt>
                <c:pt idx="1442">
                  <c:v>-5.1681573630452997E-2</c:v>
                </c:pt>
                <c:pt idx="1443">
                  <c:v>-4.9240687746431998E-2</c:v>
                </c:pt>
                <c:pt idx="1444">
                  <c:v>-4.6851771920045998E-2</c:v>
                </c:pt>
                <c:pt idx="1445">
                  <c:v>-4.4443411430013999E-2</c:v>
                </c:pt>
                <c:pt idx="1446">
                  <c:v>-4.2103992543868998E-2</c:v>
                </c:pt>
                <c:pt idx="1447">
                  <c:v>-3.9776593172670002E-2</c:v>
                </c:pt>
                <c:pt idx="1448">
                  <c:v>-3.7471820061505998E-2</c:v>
                </c:pt>
                <c:pt idx="1449">
                  <c:v>-3.5225384972162002E-2</c:v>
                </c:pt>
                <c:pt idx="1450">
                  <c:v>-3.2884907759580001E-2</c:v>
                </c:pt>
                <c:pt idx="1451">
                  <c:v>-3.0866506049885001E-2</c:v>
                </c:pt>
                <c:pt idx="1452">
                  <c:v>-2.8792954637335999E-2</c:v>
                </c:pt>
                <c:pt idx="1453">
                  <c:v>-2.6913147224856999E-2</c:v>
                </c:pt>
                <c:pt idx="1454">
                  <c:v>-2.5063036021795999E-2</c:v>
                </c:pt>
                <c:pt idx="1455">
                  <c:v>-2.3169440101708998E-2</c:v>
                </c:pt>
                <c:pt idx="1456">
                  <c:v>-2.1341956750094999E-2</c:v>
                </c:pt>
                <c:pt idx="1457">
                  <c:v>-1.9511290781640999E-2</c:v>
                </c:pt>
                <c:pt idx="1458">
                  <c:v>-1.7591178027537999E-2</c:v>
                </c:pt>
                <c:pt idx="1459">
                  <c:v>-1.5833696586317999E-2</c:v>
                </c:pt>
                <c:pt idx="1460">
                  <c:v>-1.4121822996054001E-2</c:v>
                </c:pt>
                <c:pt idx="1461">
                  <c:v>-1.2366463786344E-2</c:v>
                </c:pt>
                <c:pt idx="1462">
                  <c:v>-1.0735905234671E-2</c:v>
                </c:pt>
                <c:pt idx="1463">
                  <c:v>-9.1092367078489996E-3</c:v>
                </c:pt>
                <c:pt idx="1464">
                  <c:v>-7.5631764819059999E-3</c:v>
                </c:pt>
                <c:pt idx="1465">
                  <c:v>-6.1277767447079998E-3</c:v>
                </c:pt>
                <c:pt idx="1466">
                  <c:v>-4.5845449203629996E-3</c:v>
                </c:pt>
                <c:pt idx="1467">
                  <c:v>-3.1314674982539999E-3</c:v>
                </c:pt>
                <c:pt idx="1468">
                  <c:v>-1.533789445969E-3</c:v>
                </c:pt>
                <c:pt idx="1469">
                  <c:v>-8.1419208258999998E-5</c:v>
                </c:pt>
                <c:pt idx="1470">
                  <c:v>1.3462026294189999E-3</c:v>
                </c:pt>
                <c:pt idx="1471">
                  <c:v>2.7462478646809998E-3</c:v>
                </c:pt>
                <c:pt idx="1472">
                  <c:v>4.091139816612E-3</c:v>
                </c:pt>
                <c:pt idx="1473">
                  <c:v>5.3805249257899996E-3</c:v>
                </c:pt>
                <c:pt idx="1474">
                  <c:v>6.6861733649699997E-3</c:v>
                </c:pt>
                <c:pt idx="1475">
                  <c:v>7.9858105536910005E-3</c:v>
                </c:pt>
                <c:pt idx="1476">
                  <c:v>9.22994171823E-3</c:v>
                </c:pt>
                <c:pt idx="1477">
                  <c:v>1.0506599307620001E-2</c:v>
                </c:pt>
                <c:pt idx="1478">
                  <c:v>1.180305472715E-2</c:v>
                </c:pt>
                <c:pt idx="1479">
                  <c:v>1.3078652212749E-2</c:v>
                </c:pt>
                <c:pt idx="1480">
                  <c:v>1.4429908717527E-2</c:v>
                </c:pt>
                <c:pt idx="1481">
                  <c:v>1.5557369734678E-2</c:v>
                </c:pt>
                <c:pt idx="1482">
                  <c:v>1.6627907970662999E-2</c:v>
                </c:pt>
                <c:pt idx="1483">
                  <c:v>1.7682537527839E-2</c:v>
                </c:pt>
                <c:pt idx="1484">
                  <c:v>1.8857727770713002E-2</c:v>
                </c:pt>
                <c:pt idx="1485">
                  <c:v>1.9910236601491001E-2</c:v>
                </c:pt>
                <c:pt idx="1486">
                  <c:v>2.0871530354068E-2</c:v>
                </c:pt>
                <c:pt idx="1487">
                  <c:v>2.2080305698990998E-2</c:v>
                </c:pt>
                <c:pt idx="1488">
                  <c:v>2.3225444137803999E-2</c:v>
                </c:pt>
                <c:pt idx="1489">
                  <c:v>2.4372350515882001E-2</c:v>
                </c:pt>
                <c:pt idx="1490">
                  <c:v>2.5493801537879002E-2</c:v>
                </c:pt>
                <c:pt idx="1491">
                  <c:v>2.6507419798791999E-2</c:v>
                </c:pt>
                <c:pt idx="1492">
                  <c:v>2.7422399777505001E-2</c:v>
                </c:pt>
                <c:pt idx="1493">
                  <c:v>2.8343743057323002E-2</c:v>
                </c:pt>
                <c:pt idx="1494">
                  <c:v>2.9272509519716002E-2</c:v>
                </c:pt>
                <c:pt idx="1495">
                  <c:v>3.0075061052936999E-2</c:v>
                </c:pt>
                <c:pt idx="1496">
                  <c:v>3.1028222843613E-2</c:v>
                </c:pt>
                <c:pt idx="1497">
                  <c:v>3.2022748669179001E-2</c:v>
                </c:pt>
                <c:pt idx="1498">
                  <c:v>3.3081619942499002E-2</c:v>
                </c:pt>
                <c:pt idx="1499">
                  <c:v>3.3976447823484003E-2</c:v>
                </c:pt>
                <c:pt idx="1500">
                  <c:v>3.4973453200816997E-2</c:v>
                </c:pt>
                <c:pt idx="1501">
                  <c:v>3.5832919777022E-2</c:v>
                </c:pt>
                <c:pt idx="1502">
                  <c:v>3.6648200959057999E-2</c:v>
                </c:pt>
                <c:pt idx="1503">
                  <c:v>3.7550099583718001E-2</c:v>
                </c:pt>
                <c:pt idx="1504">
                  <c:v>3.8326841788349997E-2</c:v>
                </c:pt>
                <c:pt idx="1505">
                  <c:v>3.9047014150936997E-2</c:v>
                </c:pt>
                <c:pt idx="1506">
                  <c:v>3.9883153537327E-2</c:v>
                </c:pt>
                <c:pt idx="1507">
                  <c:v>4.0677925894367001E-2</c:v>
                </c:pt>
                <c:pt idx="1508">
                  <c:v>4.1555077020247001E-2</c:v>
                </c:pt>
                <c:pt idx="1509">
                  <c:v>4.2432577611180002E-2</c:v>
                </c:pt>
                <c:pt idx="1510">
                  <c:v>4.3318922643568999E-2</c:v>
                </c:pt>
                <c:pt idx="1511">
                  <c:v>4.4065611461216E-2</c:v>
                </c:pt>
                <c:pt idx="1512">
                  <c:v>4.4828567331327E-2</c:v>
                </c:pt>
                <c:pt idx="1513">
                  <c:v>4.5467779935279E-2</c:v>
                </c:pt>
                <c:pt idx="1514">
                  <c:v>4.6263613494778998E-2</c:v>
                </c:pt>
                <c:pt idx="1515">
                  <c:v>4.6863935473891997E-2</c:v>
                </c:pt>
                <c:pt idx="1516">
                  <c:v>4.7730832257205001E-2</c:v>
                </c:pt>
                <c:pt idx="1517">
                  <c:v>4.8332570948534999E-2</c:v>
                </c:pt>
                <c:pt idx="1518">
                  <c:v>4.9063704883641E-2</c:v>
                </c:pt>
                <c:pt idx="1519">
                  <c:v>4.9963480689459001E-2</c:v>
                </c:pt>
                <c:pt idx="1520">
                  <c:v>5.0644410816959001E-2</c:v>
                </c:pt>
                <c:pt idx="1521">
                  <c:v>5.1313675915784E-2</c:v>
                </c:pt>
                <c:pt idx="1522">
                  <c:v>5.1991070011961002E-2</c:v>
                </c:pt>
                <c:pt idx="1523">
                  <c:v>5.2617909222641E-2</c:v>
                </c:pt>
                <c:pt idx="1524">
                  <c:v>5.3177572348634003E-2</c:v>
                </c:pt>
                <c:pt idx="1525">
                  <c:v>5.3865223203804997E-2</c:v>
                </c:pt>
                <c:pt idx="1526">
                  <c:v>5.4447868169518E-2</c:v>
                </c:pt>
                <c:pt idx="1527">
                  <c:v>5.5226026218507002E-2</c:v>
                </c:pt>
                <c:pt idx="1528">
                  <c:v>5.5898823830325003E-2</c:v>
                </c:pt>
                <c:pt idx="1529">
                  <c:v>5.6628192580116997E-2</c:v>
                </c:pt>
                <c:pt idx="1530">
                  <c:v>5.7281898450228998E-2</c:v>
                </c:pt>
                <c:pt idx="1531">
                  <c:v>5.7881868754823998E-2</c:v>
                </c:pt>
                <c:pt idx="1532">
                  <c:v>5.8505525946707999E-2</c:v>
                </c:pt>
                <c:pt idx="1533">
                  <c:v>5.8914223710113997E-2</c:v>
                </c:pt>
                <c:pt idx="1534">
                  <c:v>5.9447726971281999E-2</c:v>
                </c:pt>
                <c:pt idx="1535">
                  <c:v>6.0032138625199002E-2</c:v>
                </c:pt>
                <c:pt idx="1536">
                  <c:v>6.0658270815717001E-2</c:v>
                </c:pt>
                <c:pt idx="1537">
                  <c:v>6.1214752471035999E-2</c:v>
                </c:pt>
                <c:pt idx="1538">
                  <c:v>6.1937404723722E-2</c:v>
                </c:pt>
                <c:pt idx="1539">
                  <c:v>6.2517574081235996E-2</c:v>
                </c:pt>
                <c:pt idx="1540">
                  <c:v>6.3219359856804005E-2</c:v>
                </c:pt>
                <c:pt idx="1541">
                  <c:v>6.3817918574690005E-2</c:v>
                </c:pt>
                <c:pt idx="1542">
                  <c:v>6.4243584317510996E-2</c:v>
                </c:pt>
                <c:pt idx="1543">
                  <c:v>6.4700365754511005E-2</c:v>
                </c:pt>
                <c:pt idx="1544">
                  <c:v>6.5154678565806007E-2</c:v>
                </c:pt>
                <c:pt idx="1545">
                  <c:v>6.5709039106473993E-2</c:v>
                </c:pt>
                <c:pt idx="1546">
                  <c:v>6.6130116947331993E-2</c:v>
                </c:pt>
                <c:pt idx="1547">
                  <c:v>6.6644526464289006E-2</c:v>
                </c:pt>
                <c:pt idx="1548">
                  <c:v>6.7313434069445996E-2</c:v>
                </c:pt>
                <c:pt idx="1549">
                  <c:v>6.7820071115016006E-2</c:v>
                </c:pt>
                <c:pt idx="1550">
                  <c:v>6.8418976655974004E-2</c:v>
                </c:pt>
                <c:pt idx="1551">
                  <c:v>6.8988896078534007E-2</c:v>
                </c:pt>
                <c:pt idx="1552">
                  <c:v>6.9450622034815002E-2</c:v>
                </c:pt>
                <c:pt idx="1553">
                  <c:v>6.9870282195754002E-2</c:v>
                </c:pt>
                <c:pt idx="1554">
                  <c:v>7.0290299747688995E-2</c:v>
                </c:pt>
                <c:pt idx="1555">
                  <c:v>7.0717027112550998E-2</c:v>
                </c:pt>
                <c:pt idx="1556">
                  <c:v>7.1198209475065999E-2</c:v>
                </c:pt>
                <c:pt idx="1557">
                  <c:v>7.1701298656990001E-2</c:v>
                </c:pt>
                <c:pt idx="1558">
                  <c:v>7.2287487389985999E-2</c:v>
                </c:pt>
                <c:pt idx="1559">
                  <c:v>7.2651633092189E-2</c:v>
                </c:pt>
                <c:pt idx="1560">
                  <c:v>7.3206703781679996E-2</c:v>
                </c:pt>
                <c:pt idx="1561">
                  <c:v>7.3682225090224998E-2</c:v>
                </c:pt>
                <c:pt idx="1562">
                  <c:v>7.4132647128459003E-2</c:v>
                </c:pt>
                <c:pt idx="1563">
                  <c:v>7.4525434663681001E-2</c:v>
                </c:pt>
                <c:pt idx="1564">
                  <c:v>7.4952877090254E-2</c:v>
                </c:pt>
                <c:pt idx="1565">
                  <c:v>7.5277430498519995E-2</c:v>
                </c:pt>
                <c:pt idx="1566">
                  <c:v>7.5764969082632999E-2</c:v>
                </c:pt>
                <c:pt idx="1567">
                  <c:v>7.6235540162694002E-2</c:v>
                </c:pt>
                <c:pt idx="1568">
                  <c:v>7.6690902957731996E-2</c:v>
                </c:pt>
                <c:pt idx="1569">
                  <c:v>7.7164664633326996E-2</c:v>
                </c:pt>
                <c:pt idx="1570">
                  <c:v>7.7640534409309001E-2</c:v>
                </c:pt>
                <c:pt idx="1571">
                  <c:v>7.8036151181247002E-2</c:v>
                </c:pt>
                <c:pt idx="1572">
                  <c:v>7.8388636128188E-2</c:v>
                </c:pt>
                <c:pt idx="1573">
                  <c:v>7.8705412877349001E-2</c:v>
                </c:pt>
                <c:pt idx="1574">
                  <c:v>7.9137455757719993E-2</c:v>
                </c:pt>
                <c:pt idx="1575">
                  <c:v>7.9465188634154998E-2</c:v>
                </c:pt>
                <c:pt idx="1576">
                  <c:v>7.9842781855001002E-2</c:v>
                </c:pt>
                <c:pt idx="1577">
                  <c:v>8.0218241349534994E-2</c:v>
                </c:pt>
                <c:pt idx="1578">
                  <c:v>8.0667602653394996E-2</c:v>
                </c:pt>
                <c:pt idx="1579">
                  <c:v>8.1132518834136996E-2</c:v>
                </c:pt>
                <c:pt idx="1580">
                  <c:v>8.1720467925253004E-2</c:v>
                </c:pt>
                <c:pt idx="1581">
                  <c:v>8.2000471189126997E-2</c:v>
                </c:pt>
                <c:pt idx="1582">
                  <c:v>8.2348009364471994E-2</c:v>
                </c:pt>
                <c:pt idx="1583">
                  <c:v>8.2715351183045002E-2</c:v>
                </c:pt>
                <c:pt idx="1584">
                  <c:v>8.3036012899053005E-2</c:v>
                </c:pt>
                <c:pt idx="1585">
                  <c:v>8.3150203528930003E-2</c:v>
                </c:pt>
                <c:pt idx="1586">
                  <c:v>8.3606634751453995E-2</c:v>
                </c:pt>
                <c:pt idx="1587">
                  <c:v>8.3996944908802995E-2</c:v>
                </c:pt>
                <c:pt idx="1588">
                  <c:v>8.4367467114740996E-2</c:v>
                </c:pt>
                <c:pt idx="1589">
                  <c:v>8.4853244324524998E-2</c:v>
                </c:pt>
                <c:pt idx="1590">
                  <c:v>8.5213509516001998E-2</c:v>
                </c:pt>
                <c:pt idx="1591">
                  <c:v>8.5676648088136007E-2</c:v>
                </c:pt>
                <c:pt idx="1592">
                  <c:v>8.5971867044767003E-2</c:v>
                </c:pt>
                <c:pt idx="1593">
                  <c:v>8.6269200213589997E-2</c:v>
                </c:pt>
                <c:pt idx="1594">
                  <c:v>8.6507487859408996E-2</c:v>
                </c:pt>
                <c:pt idx="1595">
                  <c:v>8.6696987350782004E-2</c:v>
                </c:pt>
                <c:pt idx="1596">
                  <c:v>8.7235796685691994E-2</c:v>
                </c:pt>
                <c:pt idx="1597">
                  <c:v>8.7464539955059997E-2</c:v>
                </c:pt>
                <c:pt idx="1598">
                  <c:v>8.7809248103036003E-2</c:v>
                </c:pt>
                <c:pt idx="1599">
                  <c:v>8.8238448038787998E-2</c:v>
                </c:pt>
                <c:pt idx="1600">
                  <c:v>8.8552401845744005E-2</c:v>
                </c:pt>
                <c:pt idx="1601">
                  <c:v>8.8903117182781002E-2</c:v>
                </c:pt>
                <c:pt idx="1602">
                  <c:v>8.9272223181776994E-2</c:v>
                </c:pt>
                <c:pt idx="1603">
                  <c:v>8.9470210077707002E-2</c:v>
                </c:pt>
                <c:pt idx="1604">
                  <c:v>8.9790518170856995E-2</c:v>
                </c:pt>
                <c:pt idx="1605">
                  <c:v>8.9964115274294001E-2</c:v>
                </c:pt>
                <c:pt idx="1606">
                  <c:v>9.0305287853374994E-2</c:v>
                </c:pt>
                <c:pt idx="1607">
                  <c:v>9.0604039019025001E-2</c:v>
                </c:pt>
                <c:pt idx="1608">
                  <c:v>9.1015208780946003E-2</c:v>
                </c:pt>
                <c:pt idx="1609">
                  <c:v>9.1416835322484E-2</c:v>
                </c:pt>
                <c:pt idx="1610">
                  <c:v>9.1670331258987006E-2</c:v>
                </c:pt>
                <c:pt idx="1611">
                  <c:v>9.1944327784909005E-2</c:v>
                </c:pt>
                <c:pt idx="1612">
                  <c:v>9.2280907349454003E-2</c:v>
                </c:pt>
                <c:pt idx="1613">
                  <c:v>9.2487026054489996E-2</c:v>
                </c:pt>
                <c:pt idx="1614">
                  <c:v>9.2628444734145998E-2</c:v>
                </c:pt>
                <c:pt idx="1615">
                  <c:v>9.3004258873407006E-2</c:v>
                </c:pt>
                <c:pt idx="1616">
                  <c:v>9.3287451168483998E-2</c:v>
                </c:pt>
                <c:pt idx="1617">
                  <c:v>9.3552616552592005E-2</c:v>
                </c:pt>
                <c:pt idx="1618">
                  <c:v>9.3982523928085995E-2</c:v>
                </c:pt>
                <c:pt idx="1619">
                  <c:v>9.4241327064486999E-2</c:v>
                </c:pt>
                <c:pt idx="1620">
                  <c:v>9.4564112013256998E-2</c:v>
                </c:pt>
                <c:pt idx="1621">
                  <c:v>9.4853667104163999E-2</c:v>
                </c:pt>
                <c:pt idx="1622">
                  <c:v>9.5060140442607993E-2</c:v>
                </c:pt>
                <c:pt idx="1623">
                  <c:v>9.5244336545066005E-2</c:v>
                </c:pt>
                <c:pt idx="1624">
                  <c:v>9.5444446636571006E-2</c:v>
                </c:pt>
                <c:pt idx="1625">
                  <c:v>9.5670361716960001E-2</c:v>
                </c:pt>
                <c:pt idx="1626">
                  <c:v>9.5923144418824005E-2</c:v>
                </c:pt>
                <c:pt idx="1627">
                  <c:v>9.6140923502388995E-2</c:v>
                </c:pt>
                <c:pt idx="1628">
                  <c:v>9.6611154807356006E-2</c:v>
                </c:pt>
                <c:pt idx="1629">
                  <c:v>9.6880548481647996E-2</c:v>
                </c:pt>
                <c:pt idx="1630">
                  <c:v>9.7221015228164995E-2</c:v>
                </c:pt>
                <c:pt idx="1631">
                  <c:v>9.7491481189435E-2</c:v>
                </c:pt>
                <c:pt idx="1632">
                  <c:v>9.7640679248595999E-2</c:v>
                </c:pt>
                <c:pt idx="1633">
                  <c:v>9.7791636655327002E-2</c:v>
                </c:pt>
                <c:pt idx="1634">
                  <c:v>9.8062455240223001E-2</c:v>
                </c:pt>
                <c:pt idx="1635">
                  <c:v>9.8163570283859997E-2</c:v>
                </c:pt>
                <c:pt idx="1636">
                  <c:v>9.8388069108802004E-2</c:v>
                </c:pt>
                <c:pt idx="1637">
                  <c:v>9.8632015653290994E-2</c:v>
                </c:pt>
                <c:pt idx="1638">
                  <c:v>9.8975671844932001E-2</c:v>
                </c:pt>
                <c:pt idx="1639">
                  <c:v>9.9290330194182999E-2</c:v>
                </c:pt>
                <c:pt idx="1640">
                  <c:v>9.9544523904721002E-2</c:v>
                </c:pt>
                <c:pt idx="1641">
                  <c:v>9.9834431425229006E-2</c:v>
                </c:pt>
                <c:pt idx="1642">
                  <c:v>0.100054341971473</c:v>
                </c:pt>
                <c:pt idx="1643">
                  <c:v>0.100187980003991</c:v>
                </c:pt>
                <c:pt idx="1644">
                  <c:v>0.100432281461609</c:v>
                </c:pt>
                <c:pt idx="1645">
                  <c:v>0.100542589376952</c:v>
                </c:pt>
                <c:pt idx="1646">
                  <c:v>0.100704158431553</c:v>
                </c:pt>
                <c:pt idx="1647">
                  <c:v>0.101016343005338</c:v>
                </c:pt>
                <c:pt idx="1648">
                  <c:v>0.10117402124968899</c:v>
                </c:pt>
                <c:pt idx="1649">
                  <c:v>0.101468171182205</c:v>
                </c:pt>
                <c:pt idx="1650">
                  <c:v>0.101844349389366</c:v>
                </c:pt>
                <c:pt idx="1651">
                  <c:v>0.102068145290509</c:v>
                </c:pt>
                <c:pt idx="1652">
                  <c:v>0.10219223429643</c:v>
                </c:pt>
                <c:pt idx="1653">
                  <c:v>0.102328356817856</c:v>
                </c:pt>
                <c:pt idx="1654">
                  <c:v>0.102493458872131</c:v>
                </c:pt>
                <c:pt idx="1655">
                  <c:v>0.10272927977914401</c:v>
                </c:pt>
                <c:pt idx="1656">
                  <c:v>0.102946354283227</c:v>
                </c:pt>
                <c:pt idx="1657">
                  <c:v>0.103085645091293</c:v>
                </c:pt>
                <c:pt idx="1658">
                  <c:v>0.10340879309741401</c:v>
                </c:pt>
                <c:pt idx="1659">
                  <c:v>0.103552330699232</c:v>
                </c:pt>
                <c:pt idx="1660">
                  <c:v>0.103912238676761</c:v>
                </c:pt>
                <c:pt idx="1661">
                  <c:v>0.104052598777344</c:v>
                </c:pt>
                <c:pt idx="1662">
                  <c:v>0.10420993108063099</c:v>
                </c:pt>
                <c:pt idx="1663">
                  <c:v>0.10441321998951</c:v>
                </c:pt>
                <c:pt idx="1664">
                  <c:v>0.10444292020757701</c:v>
                </c:pt>
                <c:pt idx="1665">
                  <c:v>0.104579034267873</c:v>
                </c:pt>
                <c:pt idx="1666">
                  <c:v>0.104760401499031</c:v>
                </c:pt>
                <c:pt idx="1667">
                  <c:v>0.10495484675145</c:v>
                </c:pt>
                <c:pt idx="1668">
                  <c:v>0.10528541733704801</c:v>
                </c:pt>
                <c:pt idx="1669">
                  <c:v>0.105580626262559</c:v>
                </c:pt>
                <c:pt idx="1670">
                  <c:v>0.10581609464295801</c:v>
                </c:pt>
                <c:pt idx="1671">
                  <c:v>0.10587548961242001</c:v>
                </c:pt>
                <c:pt idx="1672">
                  <c:v>0.10612368219719601</c:v>
                </c:pt>
                <c:pt idx="1673">
                  <c:v>0.10628277946024201</c:v>
                </c:pt>
                <c:pt idx="1674">
                  <c:v>0.106271811608975</c:v>
                </c:pt>
                <c:pt idx="1675">
                  <c:v>0.106404045110038</c:v>
                </c:pt>
                <c:pt idx="1676">
                  <c:v>0.106583648391986</c:v>
                </c:pt>
                <c:pt idx="1677">
                  <c:v>0.106787291665873</c:v>
                </c:pt>
                <c:pt idx="1678">
                  <c:v>0.106985630163561</c:v>
                </c:pt>
                <c:pt idx="1679">
                  <c:v>0.107287202078927</c:v>
                </c:pt>
                <c:pt idx="1680">
                  <c:v>0.107482710183831</c:v>
                </c:pt>
                <c:pt idx="1681">
                  <c:v>0.10775458748200201</c:v>
                </c:pt>
                <c:pt idx="1682">
                  <c:v>0.107838381313033</c:v>
                </c:pt>
                <c:pt idx="1683">
                  <c:v>0.10785853416018699</c:v>
                </c:pt>
                <c:pt idx="1684">
                  <c:v>0.107961765959367</c:v>
                </c:pt>
                <c:pt idx="1685">
                  <c:v>0.108142787103942</c:v>
                </c:pt>
                <c:pt idx="1686">
                  <c:v>0.108225162926828</c:v>
                </c:pt>
                <c:pt idx="1687">
                  <c:v>0.108293400773416</c:v>
                </c:pt>
                <c:pt idx="1688">
                  <c:v>0.10861406511846999</c:v>
                </c:pt>
                <c:pt idx="1689">
                  <c:v>0.108775985141013</c:v>
                </c:pt>
                <c:pt idx="1690">
                  <c:v>0.109012868303883</c:v>
                </c:pt>
                <c:pt idx="1691">
                  <c:v>0.109138371118914</c:v>
                </c:pt>
                <c:pt idx="1692">
                  <c:v>0.109323983805047</c:v>
                </c:pt>
                <c:pt idx="1693">
                  <c:v>0.10944666524786401</c:v>
                </c:pt>
                <c:pt idx="1694">
                  <c:v>0.10953540593618501</c:v>
                </c:pt>
                <c:pt idx="1695">
                  <c:v>0.10960647114390901</c:v>
                </c:pt>
                <c:pt idx="1696">
                  <c:v>0.109634757821267</c:v>
                </c:pt>
                <c:pt idx="1697">
                  <c:v>0.10981364727194901</c:v>
                </c:pt>
                <c:pt idx="1698">
                  <c:v>0.110126531786389</c:v>
                </c:pt>
                <c:pt idx="1699">
                  <c:v>0.110326644264407</c:v>
                </c:pt>
                <c:pt idx="1700">
                  <c:v>0.110381093144598</c:v>
                </c:pt>
                <c:pt idx="1701">
                  <c:v>0.11055680258464801</c:v>
                </c:pt>
                <c:pt idx="1702">
                  <c:v>0.11075337566015001</c:v>
                </c:pt>
                <c:pt idx="1703">
                  <c:v>0.110696450241246</c:v>
                </c:pt>
                <c:pt idx="1704">
                  <c:v>0.11075691170279101</c:v>
                </c:pt>
                <c:pt idx="1705">
                  <c:v>0.11097788060821299</c:v>
                </c:pt>
                <c:pt idx="1706">
                  <c:v>0.111039748622312</c:v>
                </c:pt>
                <c:pt idx="1707">
                  <c:v>0.111199549685504</c:v>
                </c:pt>
                <c:pt idx="1708">
                  <c:v>0.111425471851059</c:v>
                </c:pt>
                <c:pt idx="1709">
                  <c:v>0.111616734683694</c:v>
                </c:pt>
                <c:pt idx="1710">
                  <c:v>0.11169946832847499</c:v>
                </c:pt>
                <c:pt idx="1711">
                  <c:v>0.111956493211134</c:v>
                </c:pt>
                <c:pt idx="1712">
                  <c:v>0.111968161648191</c:v>
                </c:pt>
                <c:pt idx="1713">
                  <c:v>0.11198301106924199</c:v>
                </c:pt>
                <c:pt idx="1714">
                  <c:v>0.11210957568902</c:v>
                </c:pt>
                <c:pt idx="1715">
                  <c:v>0.11207952828812701</c:v>
                </c:pt>
                <c:pt idx="1716">
                  <c:v>0.112236861407938</c:v>
                </c:pt>
                <c:pt idx="1717">
                  <c:v>0.11235635699672</c:v>
                </c:pt>
                <c:pt idx="1718">
                  <c:v>0.112552220525685</c:v>
                </c:pt>
                <c:pt idx="1719">
                  <c:v>0.112830818478768</c:v>
                </c:pt>
                <c:pt idx="1720">
                  <c:v>0.112970822338765</c:v>
                </c:pt>
                <c:pt idx="1721">
                  <c:v>0.113074054137946</c:v>
                </c:pt>
                <c:pt idx="1722">
                  <c:v>0.113184718804809</c:v>
                </c:pt>
                <c:pt idx="1723">
                  <c:v>0.113138047771322</c:v>
                </c:pt>
                <c:pt idx="1724">
                  <c:v>0.113257193451217</c:v>
                </c:pt>
                <c:pt idx="1725">
                  <c:v>0.113234919209693</c:v>
                </c:pt>
                <c:pt idx="1726">
                  <c:v>0.113285479263545</c:v>
                </c:pt>
                <c:pt idx="1727">
                  <c:v>0.113514926139033</c:v>
                </c:pt>
                <c:pt idx="1728">
                  <c:v>0.113678623076541</c:v>
                </c:pt>
                <c:pt idx="1729">
                  <c:v>0.113756755062948</c:v>
                </c:pt>
                <c:pt idx="1730">
                  <c:v>0.11392151117615899</c:v>
                </c:pt>
                <c:pt idx="1731">
                  <c:v>0.114014491390359</c:v>
                </c:pt>
                <c:pt idx="1732">
                  <c:v>0.11423686987998501</c:v>
                </c:pt>
                <c:pt idx="1733">
                  <c:v>0.11418383967894501</c:v>
                </c:pt>
                <c:pt idx="1734">
                  <c:v>0.114277530316031</c:v>
                </c:pt>
                <c:pt idx="1735">
                  <c:v>0.11431430073248</c:v>
                </c:pt>
                <c:pt idx="1736">
                  <c:v>0.11438359499152299</c:v>
                </c:pt>
                <c:pt idx="1737">
                  <c:v>0.114483651053484</c:v>
                </c:pt>
                <c:pt idx="1738">
                  <c:v>0.11454375184419199</c:v>
                </c:pt>
                <c:pt idx="1739">
                  <c:v>0.114655474310793</c:v>
                </c:pt>
                <c:pt idx="1740">
                  <c:v>0.115013967043422</c:v>
                </c:pt>
                <c:pt idx="1741">
                  <c:v>0.114992756627746</c:v>
                </c:pt>
                <c:pt idx="1742">
                  <c:v>0.11498214400651501</c:v>
                </c:pt>
                <c:pt idx="1743">
                  <c:v>0.115176604987938</c:v>
                </c:pt>
                <c:pt idx="1744">
                  <c:v>0.115125687902845</c:v>
                </c:pt>
                <c:pt idx="1745">
                  <c:v>0.11514972931925301</c:v>
                </c:pt>
                <c:pt idx="1746">
                  <c:v>0.115299634404235</c:v>
                </c:pt>
                <c:pt idx="1747">
                  <c:v>0.115276302217454</c:v>
                </c:pt>
                <c:pt idx="1748">
                  <c:v>0.11545766724480599</c:v>
                </c:pt>
                <c:pt idx="1749">
                  <c:v>0.11562489874066</c:v>
                </c:pt>
                <c:pt idx="1750">
                  <c:v>0.115688185396721</c:v>
                </c:pt>
                <c:pt idx="1751">
                  <c:v>0.11579530621626601</c:v>
                </c:pt>
                <c:pt idx="1752">
                  <c:v>0.11583454860697701</c:v>
                </c:pt>
                <c:pt idx="1753">
                  <c:v>0.11583949822751401</c:v>
                </c:pt>
                <c:pt idx="1754">
                  <c:v>0.115854345213544</c:v>
                </c:pt>
                <c:pt idx="1755">
                  <c:v>0.11583525420832699</c:v>
                </c:pt>
                <c:pt idx="1756">
                  <c:v>0.115977029919223</c:v>
                </c:pt>
                <c:pt idx="1757">
                  <c:v>0.116060464149794</c:v>
                </c:pt>
                <c:pt idx="1758">
                  <c:v>0.116173248592531</c:v>
                </c:pt>
                <c:pt idx="1759">
                  <c:v>0.116395629711204</c:v>
                </c:pt>
                <c:pt idx="1760">
                  <c:v>0.11644229748182799</c:v>
                </c:pt>
                <c:pt idx="1761">
                  <c:v>0.116467397525816</c:v>
                </c:pt>
                <c:pt idx="1762">
                  <c:v>0.116537049364221</c:v>
                </c:pt>
                <c:pt idx="1763">
                  <c:v>0.116544824142087</c:v>
                </c:pt>
                <c:pt idx="1764">
                  <c:v>0.11642603208504999</c:v>
                </c:pt>
                <c:pt idx="1765">
                  <c:v>0.116583011399295</c:v>
                </c:pt>
                <c:pt idx="1766">
                  <c:v>0.11655083859902</c:v>
                </c:pt>
                <c:pt idx="1767">
                  <c:v>0.116660433413927</c:v>
                </c:pt>
                <c:pt idx="1768">
                  <c:v>0.116853120329324</c:v>
                </c:pt>
                <c:pt idx="1769">
                  <c:v>0.116909340158196</c:v>
                </c:pt>
                <c:pt idx="1770">
                  <c:v>0.117133835854474</c:v>
                </c:pt>
                <c:pt idx="1771">
                  <c:v>0.11712287886217</c:v>
                </c:pt>
                <c:pt idx="1772">
                  <c:v>0.11719075525858599</c:v>
                </c:pt>
                <c:pt idx="1773">
                  <c:v>0.117146913047893</c:v>
                </c:pt>
                <c:pt idx="1774">
                  <c:v>0.11703660978269501</c:v>
                </c:pt>
                <c:pt idx="1775">
                  <c:v>0.11717873364978</c:v>
                </c:pt>
                <c:pt idx="1776">
                  <c:v>0.117094237405885</c:v>
                </c:pt>
                <c:pt idx="1777">
                  <c:v>0.11715363264374901</c:v>
                </c:pt>
                <c:pt idx="1778">
                  <c:v>0.117248737880598</c:v>
                </c:pt>
                <c:pt idx="1779">
                  <c:v>0.117392632368137</c:v>
                </c:pt>
                <c:pt idx="1780">
                  <c:v>0.117491973174361</c:v>
                </c:pt>
                <c:pt idx="1781">
                  <c:v>0.117616069216941</c:v>
                </c:pt>
                <c:pt idx="1782">
                  <c:v>0.117584248201132</c:v>
                </c:pt>
                <c:pt idx="1783">
                  <c:v>0.117621731061566</c:v>
                </c:pt>
                <c:pt idx="1784">
                  <c:v>0.117547131015777</c:v>
                </c:pt>
                <c:pt idx="1785">
                  <c:v>0.117564808845701</c:v>
                </c:pt>
                <c:pt idx="1786">
                  <c:v>0.11760369825869001</c:v>
                </c:pt>
                <c:pt idx="1787">
                  <c:v>0.117614654617177</c:v>
                </c:pt>
                <c:pt idx="1788">
                  <c:v>0.117787543915458</c:v>
                </c:pt>
                <c:pt idx="1789">
                  <c:v>0.117819008959082</c:v>
                </c:pt>
                <c:pt idx="1790">
                  <c:v>0.117804866138613</c:v>
                </c:pt>
                <c:pt idx="1791">
                  <c:v>0.117995424585792</c:v>
                </c:pt>
                <c:pt idx="1792">
                  <c:v>0.117974571238544</c:v>
                </c:pt>
                <c:pt idx="1793">
                  <c:v>0.117986231397178</c:v>
                </c:pt>
                <c:pt idx="1794">
                  <c:v>0.117891837787788</c:v>
                </c:pt>
                <c:pt idx="1795">
                  <c:v>0.117861075716469</c:v>
                </c:pt>
                <c:pt idx="1796">
                  <c:v>0.117970681621551</c:v>
                </c:pt>
                <c:pt idx="1797">
                  <c:v>0.118025129040082</c:v>
                </c:pt>
                <c:pt idx="1798">
                  <c:v>0.118112801446438</c:v>
                </c:pt>
                <c:pt idx="1799">
                  <c:v>0.118160183547944</c:v>
                </c:pt>
                <c:pt idx="1800">
                  <c:v>0.118205430096067</c:v>
                </c:pt>
                <c:pt idx="1801">
                  <c:v>0.11829028798416</c:v>
                </c:pt>
                <c:pt idx="1802">
                  <c:v>0.118234778943588</c:v>
                </c:pt>
                <c:pt idx="1803">
                  <c:v>0.118143207679774</c:v>
                </c:pt>
                <c:pt idx="1804">
                  <c:v>0.118206139471214</c:v>
                </c:pt>
                <c:pt idx="1805">
                  <c:v>0.118090177478734</c:v>
                </c:pt>
                <c:pt idx="1806">
                  <c:v>0.118124115469982</c:v>
                </c:pt>
                <c:pt idx="1807">
                  <c:v>0.11824962753679701</c:v>
                </c:pt>
                <c:pt idx="1808">
                  <c:v>0.118492516878177</c:v>
                </c:pt>
                <c:pt idx="1809">
                  <c:v>0.118918188281694</c:v>
                </c:pt>
                <c:pt idx="1810">
                  <c:v>0.118918890243448</c:v>
                </c:pt>
                <c:pt idx="1811">
                  <c:v>0.118753784549578</c:v>
                </c:pt>
                <c:pt idx="1812">
                  <c:v>0.118744591774885</c:v>
                </c:pt>
                <c:pt idx="1813">
                  <c:v>0.118690145098501</c:v>
                </c:pt>
                <c:pt idx="1814">
                  <c:v>0.118588324673409</c:v>
                </c:pt>
                <c:pt idx="1815">
                  <c:v>0.11851302166663399</c:v>
                </c:pt>
                <c:pt idx="1816">
                  <c:v>0.11846139677638599</c:v>
                </c:pt>
                <c:pt idx="1817">
                  <c:v>0.118517616459738</c:v>
                </c:pt>
                <c:pt idx="1818">
                  <c:v>0.118654792142075</c:v>
                </c:pt>
                <c:pt idx="1819">
                  <c:v>0.118603886318548</c:v>
                </c:pt>
                <c:pt idx="1820">
                  <c:v>0.118752726981054</c:v>
                </c:pt>
                <c:pt idx="1821">
                  <c:v>0.118833331780884</c:v>
                </c:pt>
                <c:pt idx="1822">
                  <c:v>0.118774647185799</c:v>
                </c:pt>
                <c:pt idx="1823">
                  <c:v>0.118735046984511</c:v>
                </c:pt>
                <c:pt idx="1824">
                  <c:v>0.118581605271578</c:v>
                </c:pt>
                <c:pt idx="1825">
                  <c:v>0.118530702114286</c:v>
                </c:pt>
                <c:pt idx="1826">
                  <c:v>0.11868201577292201</c:v>
                </c:pt>
                <c:pt idx="1827">
                  <c:v>0.118569587667783</c:v>
                </c:pt>
                <c:pt idx="1828">
                  <c:v>0.118629687727662</c:v>
                </c:pt>
                <c:pt idx="1829">
                  <c:v>0.11873292918123</c:v>
                </c:pt>
                <c:pt idx="1830">
                  <c:v>0.118743530760791</c:v>
                </c:pt>
                <c:pt idx="1831">
                  <c:v>0.11879939420355699</c:v>
                </c:pt>
                <c:pt idx="1832">
                  <c:v>0.118761564611405</c:v>
                </c:pt>
                <c:pt idx="1833">
                  <c:v>0.118641712916239</c:v>
                </c:pt>
                <c:pt idx="1834">
                  <c:v>0.11865903432287001</c:v>
                </c:pt>
                <c:pt idx="1835">
                  <c:v>0.11860034149786899</c:v>
                </c:pt>
                <c:pt idx="1836">
                  <c:v>0.118616961076947</c:v>
                </c:pt>
                <c:pt idx="1837">
                  <c:v>0.118574183519943</c:v>
                </c:pt>
                <c:pt idx="1838">
                  <c:v>0.11862261952450701</c:v>
                </c:pt>
                <c:pt idx="1839">
                  <c:v>0.118669287746242</c:v>
                </c:pt>
                <c:pt idx="1840">
                  <c:v>0.118736464384711</c:v>
                </c:pt>
                <c:pt idx="1841">
                  <c:v>0.118694036736593</c:v>
                </c:pt>
                <c:pt idx="1842">
                  <c:v>0.11879161621133499</c:v>
                </c:pt>
                <c:pt idx="1843">
                  <c:v>0.118703941821069</c:v>
                </c:pt>
                <c:pt idx="1844">
                  <c:v>0.118556507893826</c:v>
                </c:pt>
                <c:pt idx="1845">
                  <c:v>0.11850064385443</c:v>
                </c:pt>
                <c:pt idx="1846">
                  <c:v>0.118464942693309</c:v>
                </c:pt>
                <c:pt idx="1847">
                  <c:v>0.11862261850264</c:v>
                </c:pt>
                <c:pt idx="1848">
                  <c:v>0.11859044671291499</c:v>
                </c:pt>
                <c:pt idx="1849">
                  <c:v>0.11875272638442599</c:v>
                </c:pt>
                <c:pt idx="1850">
                  <c:v>0.11869510037973301</c:v>
                </c:pt>
                <c:pt idx="1851">
                  <c:v>0.11866822732877701</c:v>
                </c:pt>
                <c:pt idx="1852">
                  <c:v>0.118735048968423</c:v>
                </c:pt>
                <c:pt idx="1853">
                  <c:v>0.118489331024143</c:v>
                </c:pt>
                <c:pt idx="1854">
                  <c:v>0.118411907622228</c:v>
                </c:pt>
                <c:pt idx="1855">
                  <c:v>0.11852786988311</c:v>
                </c:pt>
                <c:pt idx="1856">
                  <c:v>0.11837053818777001</c:v>
                </c:pt>
                <c:pt idx="1857">
                  <c:v>0.118400595619783</c:v>
                </c:pt>
                <c:pt idx="1858">
                  <c:v>0.11841685886126201</c:v>
                </c:pt>
                <c:pt idx="1859">
                  <c:v>0.118453271638525</c:v>
                </c:pt>
                <c:pt idx="1860">
                  <c:v>0.118618021908333</c:v>
                </c:pt>
                <c:pt idx="1861">
                  <c:v>0.118668934537305</c:v>
                </c:pt>
                <c:pt idx="1862">
                  <c:v>0.118605300552897</c:v>
                </c:pt>
                <c:pt idx="1863">
                  <c:v>0.11839776564092</c:v>
                </c:pt>
                <c:pt idx="1864">
                  <c:v>0.11832740437886199</c:v>
                </c:pt>
                <c:pt idx="1865">
                  <c:v>0.11837089581563801</c:v>
                </c:pt>
                <c:pt idx="1866">
                  <c:v>0.118227355547586</c:v>
                </c:pt>
                <c:pt idx="1867">
                  <c:v>0.11823690056917301</c:v>
                </c:pt>
                <c:pt idx="1868">
                  <c:v>0.118344021754132</c:v>
                </c:pt>
                <c:pt idx="1869">
                  <c:v>0.118351802181376</c:v>
                </c:pt>
                <c:pt idx="1870">
                  <c:v>0.118336954598716</c:v>
                </c:pt>
                <c:pt idx="1871">
                  <c:v>0.118380792159264</c:v>
                </c:pt>
                <c:pt idx="1872">
                  <c:v>0.118402357585081</c:v>
                </c:pt>
                <c:pt idx="1873">
                  <c:v>0.11824573815101699</c:v>
                </c:pt>
                <c:pt idx="1874">
                  <c:v>0.11825316073049599</c:v>
                </c:pt>
                <c:pt idx="1875">
                  <c:v>0.118124116260636</c:v>
                </c:pt>
                <c:pt idx="1876">
                  <c:v>0.117989061607255</c:v>
                </c:pt>
                <c:pt idx="1877">
                  <c:v>0.118064019086887</c:v>
                </c:pt>
                <c:pt idx="1878">
                  <c:v>0.11815841150301901</c:v>
                </c:pt>
                <c:pt idx="1879">
                  <c:v>0.118062956648323</c:v>
                </c:pt>
                <c:pt idx="1880">
                  <c:v>0.118149927506844</c:v>
                </c:pt>
                <c:pt idx="1881">
                  <c:v>0.118122352080213</c:v>
                </c:pt>
                <c:pt idx="1882">
                  <c:v>0.118102550275378</c:v>
                </c:pt>
                <c:pt idx="1883">
                  <c:v>0.117978458785931</c:v>
                </c:pt>
                <c:pt idx="1884">
                  <c:v>0.117958657395017</c:v>
                </c:pt>
                <c:pt idx="1885">
                  <c:v>0.11786284637411</c:v>
                </c:pt>
                <c:pt idx="1886">
                  <c:v>0.117794967542674</c:v>
                </c:pt>
                <c:pt idx="1887">
                  <c:v>0.117904209148644</c:v>
                </c:pt>
                <c:pt idx="1888">
                  <c:v>0.11788829977255499</c:v>
                </c:pt>
                <c:pt idx="1889">
                  <c:v>0.11787875374041799</c:v>
                </c:pt>
                <c:pt idx="1890">
                  <c:v>0.117957597391473</c:v>
                </c:pt>
                <c:pt idx="1891">
                  <c:v>0.117895730387924</c:v>
                </c:pt>
                <c:pt idx="1892">
                  <c:v>0.11779072213620501</c:v>
                </c:pt>
                <c:pt idx="1893">
                  <c:v>0.11769597287154</c:v>
                </c:pt>
                <c:pt idx="1894">
                  <c:v>0.117633044074561</c:v>
                </c:pt>
                <c:pt idx="1895">
                  <c:v>0.117546071426154</c:v>
                </c:pt>
                <c:pt idx="1896">
                  <c:v>0.117538292009461</c:v>
                </c:pt>
                <c:pt idx="1897">
                  <c:v>0.117501880839376</c:v>
                </c:pt>
                <c:pt idx="1898">
                  <c:v>0.117593443228139</c:v>
                </c:pt>
                <c:pt idx="1899">
                  <c:v>0.11756233323184399</c:v>
                </c:pt>
                <c:pt idx="1900">
                  <c:v>0.117628798022957</c:v>
                </c:pt>
                <c:pt idx="1901">
                  <c:v>0.117621019848027</c:v>
                </c:pt>
                <c:pt idx="1902">
                  <c:v>0.11747041523631201</c:v>
                </c:pt>
                <c:pt idx="1903">
                  <c:v>0.11748844039458201</c:v>
                </c:pt>
                <c:pt idx="1904">
                  <c:v>0.117324751515601</c:v>
                </c:pt>
                <c:pt idx="1905">
                  <c:v>0.11720277506618799</c:v>
                </c:pt>
                <c:pt idx="1906">
                  <c:v>0.117215857871795</c:v>
                </c:pt>
                <c:pt idx="1907">
                  <c:v>0.117157523648024</c:v>
                </c:pt>
                <c:pt idx="1908">
                  <c:v>0.117206307834648</c:v>
                </c:pt>
                <c:pt idx="1909">
                  <c:v>0.11724484950536899</c:v>
                </c:pt>
                <c:pt idx="1910">
                  <c:v>0.117260050296964</c:v>
                </c:pt>
                <c:pt idx="1911">
                  <c:v>0.117243433298427</c:v>
                </c:pt>
                <c:pt idx="1912">
                  <c:v>0.11712287886217</c:v>
                </c:pt>
                <c:pt idx="1913">
                  <c:v>0.117113328411102</c:v>
                </c:pt>
                <c:pt idx="1914">
                  <c:v>0.11697757174746</c:v>
                </c:pt>
                <c:pt idx="1915">
                  <c:v>0.116869737290674</c:v>
                </c:pt>
                <c:pt idx="1916">
                  <c:v>0.116855592497612</c:v>
                </c:pt>
                <c:pt idx="1917">
                  <c:v>0.116759428267768</c:v>
                </c:pt>
                <c:pt idx="1918">
                  <c:v>0.11678524168059499</c:v>
                </c:pt>
                <c:pt idx="1919">
                  <c:v>0.11687963088237099</c:v>
                </c:pt>
                <c:pt idx="1920">
                  <c:v>0.11684039230264399</c:v>
                </c:pt>
                <c:pt idx="1921">
                  <c:v>0.11678169864980099</c:v>
                </c:pt>
                <c:pt idx="1922">
                  <c:v>0.116856651259393</c:v>
                </c:pt>
                <c:pt idx="1923">
                  <c:v>0.11662331581465001</c:v>
                </c:pt>
                <c:pt idx="1924">
                  <c:v>0.11667210282434499</c:v>
                </c:pt>
                <c:pt idx="1925">
                  <c:v>0.11646350771479801</c:v>
                </c:pt>
                <c:pt idx="1926">
                  <c:v>0.116485074527898</c:v>
                </c:pt>
                <c:pt idx="1927">
                  <c:v>0.116485077742254</c:v>
                </c:pt>
                <c:pt idx="1928">
                  <c:v>0.11647234732906001</c:v>
                </c:pt>
                <c:pt idx="1929">
                  <c:v>0.11652856517401999</c:v>
                </c:pt>
                <c:pt idx="1930">
                  <c:v>0.11643027974383199</c:v>
                </c:pt>
                <c:pt idx="1931">
                  <c:v>0.11638714671426</c:v>
                </c:pt>
                <c:pt idx="1932">
                  <c:v>0.116399518500354</c:v>
                </c:pt>
                <c:pt idx="1933">
                  <c:v>0.11620966119840501</c:v>
                </c:pt>
                <c:pt idx="1934">
                  <c:v>0.116130470170497</c:v>
                </c:pt>
                <c:pt idx="1935">
                  <c:v>0.116071421507513</c:v>
                </c:pt>
                <c:pt idx="1936">
                  <c:v>0.11605339469355801</c:v>
                </c:pt>
                <c:pt idx="1937">
                  <c:v>0.116048796905994</c:v>
                </c:pt>
                <c:pt idx="1938">
                  <c:v>0.116101829542054</c:v>
                </c:pt>
                <c:pt idx="1939">
                  <c:v>0.116064354546123</c:v>
                </c:pt>
                <c:pt idx="1940">
                  <c:v>0.11604773690245</c:v>
                </c:pt>
                <c:pt idx="1941">
                  <c:v>0.116058701576549</c:v>
                </c:pt>
                <c:pt idx="1942">
                  <c:v>0.11594520766165201</c:v>
                </c:pt>
                <c:pt idx="1943">
                  <c:v>0.11579106016466199</c:v>
                </c:pt>
                <c:pt idx="1944">
                  <c:v>0.115725303409919</c:v>
                </c:pt>
                <c:pt idx="1945">
                  <c:v>0.115656364757645</c:v>
                </c:pt>
                <c:pt idx="1946">
                  <c:v>0.11548312366358</c:v>
                </c:pt>
                <c:pt idx="1947">
                  <c:v>0.115513173473624</c:v>
                </c:pt>
                <c:pt idx="1948">
                  <c:v>0.11561640608932899</c:v>
                </c:pt>
                <c:pt idx="1949">
                  <c:v>0.11561500014472099</c:v>
                </c:pt>
                <c:pt idx="1950">
                  <c:v>0.115654591325437</c:v>
                </c:pt>
                <c:pt idx="1951">
                  <c:v>0.11564398911206</c:v>
                </c:pt>
                <c:pt idx="1952">
                  <c:v>0.11554923786348401</c:v>
                </c:pt>
                <c:pt idx="1953">
                  <c:v>0.11539509303272801</c:v>
                </c:pt>
                <c:pt idx="1954">
                  <c:v>0.115404637457687</c:v>
                </c:pt>
                <c:pt idx="1955">
                  <c:v>0.11520806837587599</c:v>
                </c:pt>
                <c:pt idx="1956">
                  <c:v>0.115088563084202</c:v>
                </c:pt>
                <c:pt idx="1957">
                  <c:v>0.115117554083958</c:v>
                </c:pt>
                <c:pt idx="1958">
                  <c:v>0.115157859327155</c:v>
                </c:pt>
                <c:pt idx="1959">
                  <c:v>0.115158569530144</c:v>
                </c:pt>
                <c:pt idx="1960">
                  <c:v>0.115157156720266</c:v>
                </c:pt>
                <c:pt idx="1961">
                  <c:v>0.11516669571574301</c:v>
                </c:pt>
                <c:pt idx="1962">
                  <c:v>0.115089980495719</c:v>
                </c:pt>
                <c:pt idx="1963">
                  <c:v>0.114981441034211</c:v>
                </c:pt>
                <c:pt idx="1964">
                  <c:v>0.114978967441453</c:v>
                </c:pt>
                <c:pt idx="1965">
                  <c:v>0.114827656217838</c:v>
                </c:pt>
                <c:pt idx="1966">
                  <c:v>0.11469188787871</c:v>
                </c:pt>
                <c:pt idx="1967">
                  <c:v>0.114770731760978</c:v>
                </c:pt>
                <c:pt idx="1968">
                  <c:v>0.114681989319959</c:v>
                </c:pt>
                <c:pt idx="1969">
                  <c:v>0.114684823717754</c:v>
                </c:pt>
                <c:pt idx="1970">
                  <c:v>0.114748453928365</c:v>
                </c:pt>
                <c:pt idx="1971">
                  <c:v>0.114716639535295</c:v>
                </c:pt>
                <c:pt idx="1972">
                  <c:v>0.11459360349625899</c:v>
                </c:pt>
                <c:pt idx="1973">
                  <c:v>0.114530317254119</c:v>
                </c:pt>
                <c:pt idx="1974">
                  <c:v>0.114429906972671</c:v>
                </c:pt>
                <c:pt idx="1975">
                  <c:v>0.114442992213299</c:v>
                </c:pt>
                <c:pt idx="1976">
                  <c:v>0.114248898525451</c:v>
                </c:pt>
                <c:pt idx="1977">
                  <c:v>0.11431182466185399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4E59-40F4-B8E4-4D55177440EE}"/>
            </c:ext>
          </c:extLst>
        </c:ser>
        <c:ser>
          <c:idx val="4"/>
          <c:order val="4"/>
          <c:tx>
            <c:v>1 V/s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'CV CND-CNT'!$U$3:$U$872</c:f>
              <c:numCache>
                <c:formatCode>General</c:formatCode>
                <c:ptCount val="870"/>
                <c:pt idx="0">
                  <c:v>0.16637583076953899</c:v>
                </c:pt>
                <c:pt idx="1">
                  <c:v>0.16736833751201599</c:v>
                </c:pt>
                <c:pt idx="2">
                  <c:v>0.169414952397346</c:v>
                </c:pt>
                <c:pt idx="3">
                  <c:v>0.17137993872165699</c:v>
                </c:pt>
                <c:pt idx="4">
                  <c:v>0.17339156568050401</c:v>
                </c:pt>
                <c:pt idx="5">
                  <c:v>0.175373509526253</c:v>
                </c:pt>
                <c:pt idx="6">
                  <c:v>0.177440270781517</c:v>
                </c:pt>
                <c:pt idx="7">
                  <c:v>0.17944768071174599</c:v>
                </c:pt>
                <c:pt idx="8">
                  <c:v>0.18138507008552601</c:v>
                </c:pt>
                <c:pt idx="9">
                  <c:v>0.18338929116725899</c:v>
                </c:pt>
                <c:pt idx="10">
                  <c:v>0.185411527752876</c:v>
                </c:pt>
                <c:pt idx="11">
                  <c:v>0.187430590391159</c:v>
                </c:pt>
                <c:pt idx="12">
                  <c:v>0.18940830230712899</c:v>
                </c:pt>
                <c:pt idx="13">
                  <c:v>0.19140295684337599</c:v>
                </c:pt>
                <c:pt idx="14">
                  <c:v>0.19344003498554199</c:v>
                </c:pt>
                <c:pt idx="15">
                  <c:v>0.19539973139762901</c:v>
                </c:pt>
                <c:pt idx="16">
                  <c:v>0.19739648699760401</c:v>
                </c:pt>
                <c:pt idx="17">
                  <c:v>0.199374213814735</c:v>
                </c:pt>
                <c:pt idx="18">
                  <c:v>0.20139326155185699</c:v>
                </c:pt>
                <c:pt idx="19">
                  <c:v>0.20339854061603499</c:v>
                </c:pt>
                <c:pt idx="20">
                  <c:v>0.20541968941688499</c:v>
                </c:pt>
                <c:pt idx="21">
                  <c:v>0.20738680660724601</c:v>
                </c:pt>
                <c:pt idx="22">
                  <c:v>0.20941540598869299</c:v>
                </c:pt>
                <c:pt idx="23">
                  <c:v>0.21143235266208599</c:v>
                </c:pt>
                <c:pt idx="24">
                  <c:v>0.21340686082839999</c:v>
                </c:pt>
                <c:pt idx="25">
                  <c:v>0.215375006198883</c:v>
                </c:pt>
                <c:pt idx="26">
                  <c:v>0.217389836907387</c:v>
                </c:pt>
                <c:pt idx="27">
                  <c:v>0.21940572559833499</c:v>
                </c:pt>
                <c:pt idx="28">
                  <c:v>0.221414148807526</c:v>
                </c:pt>
                <c:pt idx="29">
                  <c:v>0.22342367470264399</c:v>
                </c:pt>
                <c:pt idx="30">
                  <c:v>0.225389719009399</c:v>
                </c:pt>
                <c:pt idx="31">
                  <c:v>0.22742892801761599</c:v>
                </c:pt>
                <c:pt idx="32">
                  <c:v>0.229441598057747</c:v>
                </c:pt>
                <c:pt idx="33">
                  <c:v>0.23145854473114</c:v>
                </c:pt>
                <c:pt idx="34">
                  <c:v>0.23342034220695501</c:v>
                </c:pt>
                <c:pt idx="35">
                  <c:v>0.235400155186653</c:v>
                </c:pt>
                <c:pt idx="36">
                  <c:v>0.23742558062076599</c:v>
                </c:pt>
                <c:pt idx="37">
                  <c:v>0.239436149597168</c:v>
                </c:pt>
                <c:pt idx="38">
                  <c:v>0.241410687565804</c:v>
                </c:pt>
                <c:pt idx="39">
                  <c:v>0.24339260160923001</c:v>
                </c:pt>
                <c:pt idx="40">
                  <c:v>0.24542969465255701</c:v>
                </c:pt>
                <c:pt idx="41">
                  <c:v>0.24739892780780801</c:v>
                </c:pt>
                <c:pt idx="42">
                  <c:v>0.249438121914864</c:v>
                </c:pt>
                <c:pt idx="43">
                  <c:v>0.25137126445770303</c:v>
                </c:pt>
                <c:pt idx="44">
                  <c:v>0.25341898202896102</c:v>
                </c:pt>
                <c:pt idx="45">
                  <c:v>0.255389243364334</c:v>
                </c:pt>
                <c:pt idx="46">
                  <c:v>0.25740301609039301</c:v>
                </c:pt>
                <c:pt idx="47">
                  <c:v>0.25942099094390902</c:v>
                </c:pt>
                <c:pt idx="48">
                  <c:v>0.26139232516288802</c:v>
                </c:pt>
                <c:pt idx="49">
                  <c:v>0.26338383555412298</c:v>
                </c:pt>
                <c:pt idx="50">
                  <c:v>0.26540392637252802</c:v>
                </c:pt>
                <c:pt idx="51">
                  <c:v>0.267450541257858</c:v>
                </c:pt>
                <c:pt idx="52">
                  <c:v>0.26939964294433599</c:v>
                </c:pt>
                <c:pt idx="53">
                  <c:v>0.27144095301628102</c:v>
                </c:pt>
                <c:pt idx="54">
                  <c:v>0.27342289686202997</c:v>
                </c:pt>
                <c:pt idx="55">
                  <c:v>0.27543029189109802</c:v>
                </c:pt>
                <c:pt idx="56">
                  <c:v>0.27737087011337302</c:v>
                </c:pt>
                <c:pt idx="57">
                  <c:v>0.27944403886795</c:v>
                </c:pt>
                <c:pt idx="58">
                  <c:v>0.28145036101341198</c:v>
                </c:pt>
                <c:pt idx="59">
                  <c:v>0.28339940309524497</c:v>
                </c:pt>
                <c:pt idx="60">
                  <c:v>0.285400450229645</c:v>
                </c:pt>
                <c:pt idx="61">
                  <c:v>0.287431180477142</c:v>
                </c:pt>
                <c:pt idx="62">
                  <c:v>0.28943642973899802</c:v>
                </c:pt>
                <c:pt idx="63">
                  <c:v>0.291424751281738</c:v>
                </c:pt>
                <c:pt idx="64">
                  <c:v>0.29340669512748702</c:v>
                </c:pt>
                <c:pt idx="65">
                  <c:v>0.29544696211814903</c:v>
                </c:pt>
                <c:pt idx="66">
                  <c:v>0.29740661382675199</c:v>
                </c:pt>
                <c:pt idx="67">
                  <c:v>0.29938748478889499</c:v>
                </c:pt>
                <c:pt idx="68">
                  <c:v>0.30139487981796298</c:v>
                </c:pt>
                <c:pt idx="69">
                  <c:v>0.30338001251220698</c:v>
                </c:pt>
                <c:pt idx="70">
                  <c:v>0.305376797914505</c:v>
                </c:pt>
                <c:pt idx="71">
                  <c:v>0.30736720561981201</c:v>
                </c:pt>
                <c:pt idx="72">
                  <c:v>0.30937248468398998</c:v>
                </c:pt>
                <c:pt idx="73">
                  <c:v>0.31139045953750599</c:v>
                </c:pt>
                <c:pt idx="74">
                  <c:v>0.31335544586181602</c:v>
                </c:pt>
                <c:pt idx="75">
                  <c:v>0.31538194417953502</c:v>
                </c:pt>
                <c:pt idx="76">
                  <c:v>0.31737557053566001</c:v>
                </c:pt>
                <c:pt idx="77">
                  <c:v>0.31939351558685303</c:v>
                </c:pt>
                <c:pt idx="78">
                  <c:v>0.32140728831291199</c:v>
                </c:pt>
                <c:pt idx="79">
                  <c:v>0.32338708639144897</c:v>
                </c:pt>
                <c:pt idx="80">
                  <c:v>0.325374335050583</c:v>
                </c:pt>
                <c:pt idx="81">
                  <c:v>0.327400833368301</c:v>
                </c:pt>
                <c:pt idx="82">
                  <c:v>0.32940080761909502</c:v>
                </c:pt>
                <c:pt idx="83">
                  <c:v>0.33138382434844998</c:v>
                </c:pt>
                <c:pt idx="84">
                  <c:v>0.333343476057053</c:v>
                </c:pt>
                <c:pt idx="85">
                  <c:v>0.33538058400154103</c:v>
                </c:pt>
                <c:pt idx="86">
                  <c:v>0.33739644289016701</c:v>
                </c:pt>
                <c:pt idx="87">
                  <c:v>0.33942505717277499</c:v>
                </c:pt>
                <c:pt idx="88">
                  <c:v>0.34138578176498402</c:v>
                </c:pt>
                <c:pt idx="89">
                  <c:v>0.34337195754051197</c:v>
                </c:pt>
                <c:pt idx="90">
                  <c:v>0.34539845585823098</c:v>
                </c:pt>
                <c:pt idx="91">
                  <c:v>0.34735074639320401</c:v>
                </c:pt>
                <c:pt idx="92">
                  <c:v>0.34940055012702897</c:v>
                </c:pt>
                <c:pt idx="93">
                  <c:v>0.35141637921333302</c:v>
                </c:pt>
                <c:pt idx="94">
                  <c:v>0.35340788960456798</c:v>
                </c:pt>
                <c:pt idx="95">
                  <c:v>0.35540464520454401</c:v>
                </c:pt>
                <c:pt idx="96">
                  <c:v>0.357362180948257</c:v>
                </c:pt>
                <c:pt idx="97">
                  <c:v>0.35938659310340898</c:v>
                </c:pt>
                <c:pt idx="98">
                  <c:v>0.361409902572632</c:v>
                </c:pt>
                <c:pt idx="99">
                  <c:v>0.36346390843391402</c:v>
                </c:pt>
                <c:pt idx="100">
                  <c:v>0.36539918184280401</c:v>
                </c:pt>
                <c:pt idx="101">
                  <c:v>0.36737266182899497</c:v>
                </c:pt>
                <c:pt idx="102">
                  <c:v>0.36942985653877303</c:v>
                </c:pt>
                <c:pt idx="103">
                  <c:v>0.37136200070381198</c:v>
                </c:pt>
                <c:pt idx="104">
                  <c:v>0.37340438365936302</c:v>
                </c:pt>
                <c:pt idx="105">
                  <c:v>0.37537890672683699</c:v>
                </c:pt>
                <c:pt idx="106">
                  <c:v>0.37733006477356001</c:v>
                </c:pt>
                <c:pt idx="107">
                  <c:v>0.37935653328895602</c:v>
                </c:pt>
                <c:pt idx="108">
                  <c:v>0.38139367103576699</c:v>
                </c:pt>
                <c:pt idx="109">
                  <c:v>0.38338938355445901</c:v>
                </c:pt>
                <c:pt idx="110">
                  <c:v>0.38539785146713301</c:v>
                </c:pt>
                <c:pt idx="111">
                  <c:v>0.387391448020935</c:v>
                </c:pt>
                <c:pt idx="112">
                  <c:v>0.38942745327949502</c:v>
                </c:pt>
                <c:pt idx="113">
                  <c:v>0.39142745733261097</c:v>
                </c:pt>
                <c:pt idx="114">
                  <c:v>0.39338073134422302</c:v>
                </c:pt>
                <c:pt idx="115">
                  <c:v>0.395391315221786</c:v>
                </c:pt>
                <c:pt idx="116">
                  <c:v>0.39734780788421598</c:v>
                </c:pt>
                <c:pt idx="117">
                  <c:v>0.39939445257186901</c:v>
                </c:pt>
                <c:pt idx="118">
                  <c:v>0.40141558647155801</c:v>
                </c:pt>
                <c:pt idx="119">
                  <c:v>0.40339225530624401</c:v>
                </c:pt>
                <c:pt idx="120">
                  <c:v>0.40538692474365201</c:v>
                </c:pt>
                <c:pt idx="121">
                  <c:v>0.40739217400550798</c:v>
                </c:pt>
                <c:pt idx="122">
                  <c:v>0.40940487384796098</c:v>
                </c:pt>
                <c:pt idx="123">
                  <c:v>0.41141334176063499</c:v>
                </c:pt>
                <c:pt idx="124">
                  <c:v>0.413377225399017</c:v>
                </c:pt>
                <c:pt idx="125">
                  <c:v>0.41541433334350603</c:v>
                </c:pt>
                <c:pt idx="126">
                  <c:v>0.417379289865494</c:v>
                </c:pt>
                <c:pt idx="127">
                  <c:v>0.41943442821502702</c:v>
                </c:pt>
                <c:pt idx="128">
                  <c:v>0.42141738533973699</c:v>
                </c:pt>
                <c:pt idx="129">
                  <c:v>0.423385620117188</c:v>
                </c:pt>
                <c:pt idx="130">
                  <c:v>0.42539614439010598</c:v>
                </c:pt>
                <c:pt idx="131">
                  <c:v>0.42739716172218301</c:v>
                </c:pt>
                <c:pt idx="132">
                  <c:v>0.42940244078636203</c:v>
                </c:pt>
                <c:pt idx="133">
                  <c:v>0.43135467171669001</c:v>
                </c:pt>
                <c:pt idx="134">
                  <c:v>0.43339601159095797</c:v>
                </c:pt>
                <c:pt idx="135">
                  <c:v>0.43540021777152998</c:v>
                </c:pt>
                <c:pt idx="136">
                  <c:v>0.43739804625511203</c:v>
                </c:pt>
                <c:pt idx="137">
                  <c:v>0.439426690340042</c:v>
                </c:pt>
                <c:pt idx="138">
                  <c:v>0.44140544533729598</c:v>
                </c:pt>
                <c:pt idx="139">
                  <c:v>0.44339379668235801</c:v>
                </c:pt>
                <c:pt idx="140">
                  <c:v>0.445401191711426</c:v>
                </c:pt>
                <c:pt idx="141">
                  <c:v>0.44737988710403398</c:v>
                </c:pt>
                <c:pt idx="142">
                  <c:v>0.44940957427024802</c:v>
                </c:pt>
                <c:pt idx="143">
                  <c:v>0.451388359069824</c:v>
                </c:pt>
                <c:pt idx="144">
                  <c:v>0.453432857990265</c:v>
                </c:pt>
                <c:pt idx="145">
                  <c:v>0.45541369915008501</c:v>
                </c:pt>
                <c:pt idx="146">
                  <c:v>0.45740947127342202</c:v>
                </c:pt>
                <c:pt idx="147">
                  <c:v>0.45946350693702698</c:v>
                </c:pt>
                <c:pt idx="148">
                  <c:v>0.46142107248306302</c:v>
                </c:pt>
                <c:pt idx="149">
                  <c:v>0.46346023678779602</c:v>
                </c:pt>
                <c:pt idx="150">
                  <c:v>0.46543368697166398</c:v>
                </c:pt>
                <c:pt idx="151">
                  <c:v>0.46747183799743702</c:v>
                </c:pt>
                <c:pt idx="152">
                  <c:v>0.46945273876190202</c:v>
                </c:pt>
                <c:pt idx="153">
                  <c:v>0.47144213318824801</c:v>
                </c:pt>
                <c:pt idx="154">
                  <c:v>0.473417699337006</c:v>
                </c:pt>
                <c:pt idx="155">
                  <c:v>0.47540387511253401</c:v>
                </c:pt>
                <c:pt idx="156">
                  <c:v>0.477397471666336</c:v>
                </c:pt>
                <c:pt idx="157">
                  <c:v>0.47940593957901001</c:v>
                </c:pt>
                <c:pt idx="158">
                  <c:v>0.48140272498130798</c:v>
                </c:pt>
                <c:pt idx="159">
                  <c:v>0.48341539502143899</c:v>
                </c:pt>
                <c:pt idx="160">
                  <c:v>0.485411137342453</c:v>
                </c:pt>
                <c:pt idx="161">
                  <c:v>0.48743978142738298</c:v>
                </c:pt>
                <c:pt idx="162">
                  <c:v>0.48939624428749101</c:v>
                </c:pt>
                <c:pt idx="163">
                  <c:v>0.491434365510941</c:v>
                </c:pt>
                <c:pt idx="164">
                  <c:v>0.49338662624359098</c:v>
                </c:pt>
                <c:pt idx="165">
                  <c:v>0.49540886282920799</c:v>
                </c:pt>
                <c:pt idx="166">
                  <c:v>0.49743425846099898</c:v>
                </c:pt>
                <c:pt idx="167">
                  <c:v>0.49940460920333901</c:v>
                </c:pt>
                <c:pt idx="168">
                  <c:v>0.50141191482543901</c:v>
                </c:pt>
                <c:pt idx="169">
                  <c:v>0.50340765714645397</c:v>
                </c:pt>
                <c:pt idx="170">
                  <c:v>0.505432069301605</c:v>
                </c:pt>
                <c:pt idx="171">
                  <c:v>0.50744152069091797</c:v>
                </c:pt>
                <c:pt idx="172">
                  <c:v>0.50943303108215299</c:v>
                </c:pt>
                <c:pt idx="173">
                  <c:v>0.51142561435699496</c:v>
                </c:pt>
                <c:pt idx="174">
                  <c:v>0.51342445611953702</c:v>
                </c:pt>
                <c:pt idx="175">
                  <c:v>0.51542657613754295</c:v>
                </c:pt>
                <c:pt idx="176">
                  <c:v>0.51740962266921997</c:v>
                </c:pt>
                <c:pt idx="177">
                  <c:v>0.51940530538559004</c:v>
                </c:pt>
                <c:pt idx="178">
                  <c:v>0.52135759592056297</c:v>
                </c:pt>
                <c:pt idx="179">
                  <c:v>0.52344238758087203</c:v>
                </c:pt>
                <c:pt idx="180">
                  <c:v>0.52541053295135498</c:v>
                </c:pt>
                <c:pt idx="181">
                  <c:v>0.52742749452590898</c:v>
                </c:pt>
                <c:pt idx="182">
                  <c:v>0.52941042184829701</c:v>
                </c:pt>
                <c:pt idx="183">
                  <c:v>0.53138816356658902</c:v>
                </c:pt>
                <c:pt idx="184">
                  <c:v>0.53345388174056996</c:v>
                </c:pt>
                <c:pt idx="185">
                  <c:v>0.53541886806488004</c:v>
                </c:pt>
                <c:pt idx="186">
                  <c:v>0.53743046522140503</c:v>
                </c:pt>
                <c:pt idx="187">
                  <c:v>0.59644979238510099</c:v>
                </c:pt>
                <c:pt idx="188">
                  <c:v>0.59448260068893399</c:v>
                </c:pt>
                <c:pt idx="189">
                  <c:v>0.59242331981658902</c:v>
                </c:pt>
                <c:pt idx="190">
                  <c:v>0.59045833349227905</c:v>
                </c:pt>
                <c:pt idx="191">
                  <c:v>0.58845514059066795</c:v>
                </c:pt>
                <c:pt idx="192">
                  <c:v>0.58643823862075795</c:v>
                </c:pt>
                <c:pt idx="193">
                  <c:v>0.584461510181427</c:v>
                </c:pt>
                <c:pt idx="194">
                  <c:v>0.582408607006073</c:v>
                </c:pt>
                <c:pt idx="195">
                  <c:v>0.58046907186508201</c:v>
                </c:pt>
                <c:pt idx="196">
                  <c:v>0.57842350006103505</c:v>
                </c:pt>
                <c:pt idx="197">
                  <c:v>0.57643413543701205</c:v>
                </c:pt>
                <c:pt idx="198">
                  <c:v>0.57444691658019997</c:v>
                </c:pt>
                <c:pt idx="199">
                  <c:v>0.57243627309799205</c:v>
                </c:pt>
                <c:pt idx="200">
                  <c:v>0.57038432359695401</c:v>
                </c:pt>
                <c:pt idx="201">
                  <c:v>0.56842571496963501</c:v>
                </c:pt>
                <c:pt idx="202">
                  <c:v>0.56640672683715798</c:v>
                </c:pt>
                <c:pt idx="203">
                  <c:v>0.56443005800247203</c:v>
                </c:pt>
                <c:pt idx="204">
                  <c:v>0.56242477893829301</c:v>
                </c:pt>
                <c:pt idx="205">
                  <c:v>0.56039088964462302</c:v>
                </c:pt>
                <c:pt idx="206">
                  <c:v>0.55846410989761397</c:v>
                </c:pt>
                <c:pt idx="207">
                  <c:v>0.55640047788619995</c:v>
                </c:pt>
                <c:pt idx="208">
                  <c:v>0.55441957712173495</c:v>
                </c:pt>
                <c:pt idx="209">
                  <c:v>0.55242604017257702</c:v>
                </c:pt>
                <c:pt idx="210">
                  <c:v>0.55044507980346702</c:v>
                </c:pt>
                <c:pt idx="211">
                  <c:v>0.548417568206787</c:v>
                </c:pt>
                <c:pt idx="212">
                  <c:v>0.54643881320953402</c:v>
                </c:pt>
                <c:pt idx="213">
                  <c:v>0.54444515705108598</c:v>
                </c:pt>
                <c:pt idx="214">
                  <c:v>0.54240185022354104</c:v>
                </c:pt>
                <c:pt idx="215">
                  <c:v>0.54040390253067005</c:v>
                </c:pt>
                <c:pt idx="216">
                  <c:v>0.53843468427658103</c:v>
                </c:pt>
                <c:pt idx="217">
                  <c:v>0.53641355037689198</c:v>
                </c:pt>
                <c:pt idx="218">
                  <c:v>0.534421026706696</c:v>
                </c:pt>
                <c:pt idx="219">
                  <c:v>0.53243374824523904</c:v>
                </c:pt>
                <c:pt idx="220">
                  <c:v>0.53039455413818404</c:v>
                </c:pt>
                <c:pt idx="221">
                  <c:v>0.52841055393219005</c:v>
                </c:pt>
                <c:pt idx="222">
                  <c:v>0.52644973993301403</c:v>
                </c:pt>
                <c:pt idx="223">
                  <c:v>0.52446144819259599</c:v>
                </c:pt>
                <c:pt idx="224">
                  <c:v>0.52242434024810802</c:v>
                </c:pt>
                <c:pt idx="225">
                  <c:v>0.52038407325744596</c:v>
                </c:pt>
                <c:pt idx="226">
                  <c:v>0.51844567060470603</c:v>
                </c:pt>
                <c:pt idx="227">
                  <c:v>0.51644247770309404</c:v>
                </c:pt>
                <c:pt idx="228">
                  <c:v>0.51440542936325095</c:v>
                </c:pt>
                <c:pt idx="229">
                  <c:v>0.51246267557144198</c:v>
                </c:pt>
                <c:pt idx="230">
                  <c:v>0.51043933629989602</c:v>
                </c:pt>
                <c:pt idx="231">
                  <c:v>0.50848710536956798</c:v>
                </c:pt>
                <c:pt idx="232">
                  <c:v>0.50643837451934803</c:v>
                </c:pt>
                <c:pt idx="233">
                  <c:v>0.50439387559890703</c:v>
                </c:pt>
                <c:pt idx="234">
                  <c:v>0.50242996215820301</c:v>
                </c:pt>
                <c:pt idx="235">
                  <c:v>0.50044375658035301</c:v>
                </c:pt>
                <c:pt idx="236">
                  <c:v>0.498453378677368</c:v>
                </c:pt>
                <c:pt idx="237">
                  <c:v>0.49645340442657498</c:v>
                </c:pt>
                <c:pt idx="238">
                  <c:v>0.49444389343261702</c:v>
                </c:pt>
                <c:pt idx="239">
                  <c:v>0.492420583963394</c:v>
                </c:pt>
                <c:pt idx="240">
                  <c:v>0.49044075608253501</c:v>
                </c:pt>
                <c:pt idx="241">
                  <c:v>0.48845136165618902</c:v>
                </c:pt>
                <c:pt idx="242">
                  <c:v>0.48644822835922202</c:v>
                </c:pt>
                <c:pt idx="243">
                  <c:v>0.48447796702384899</c:v>
                </c:pt>
                <c:pt idx="244">
                  <c:v>0.48241651058196999</c:v>
                </c:pt>
                <c:pt idx="245">
                  <c:v>0.48042821884155301</c:v>
                </c:pt>
                <c:pt idx="246">
                  <c:v>0.47843670845031699</c:v>
                </c:pt>
                <c:pt idx="247">
                  <c:v>0.476425051689148</c:v>
                </c:pt>
                <c:pt idx="248">
                  <c:v>0.47442826628684998</c:v>
                </c:pt>
                <c:pt idx="249">
                  <c:v>0.47244423627853399</c:v>
                </c:pt>
                <c:pt idx="250">
                  <c:v>0.47041353583335899</c:v>
                </c:pt>
                <c:pt idx="251">
                  <c:v>0.46848031878471402</c:v>
                </c:pt>
                <c:pt idx="252">
                  <c:v>0.46642842888832098</c:v>
                </c:pt>
                <c:pt idx="253">
                  <c:v>0.46443158388137801</c:v>
                </c:pt>
                <c:pt idx="254">
                  <c:v>0.46244651079177901</c:v>
                </c:pt>
                <c:pt idx="255">
                  <c:v>0.46046352386474598</c:v>
                </c:pt>
                <c:pt idx="256">
                  <c:v>0.45840942859649703</c:v>
                </c:pt>
                <c:pt idx="257">
                  <c:v>0.45640096068382302</c:v>
                </c:pt>
                <c:pt idx="258">
                  <c:v>0.45441269874572798</c:v>
                </c:pt>
                <c:pt idx="259">
                  <c:v>0.452455103397369</c:v>
                </c:pt>
                <c:pt idx="260">
                  <c:v>0.45043081045150801</c:v>
                </c:pt>
                <c:pt idx="261">
                  <c:v>0.44842338562011702</c:v>
                </c:pt>
                <c:pt idx="262">
                  <c:v>0.44642552733421298</c:v>
                </c:pt>
                <c:pt idx="263">
                  <c:v>0.444423377513885</c:v>
                </c:pt>
                <c:pt idx="264">
                  <c:v>0.442388445138931</c:v>
                </c:pt>
                <c:pt idx="265">
                  <c:v>0.4404436647892</c:v>
                </c:pt>
                <c:pt idx="266">
                  <c:v>0.43838006258010898</c:v>
                </c:pt>
                <c:pt idx="267">
                  <c:v>0.43642672896385198</c:v>
                </c:pt>
                <c:pt idx="268">
                  <c:v>0.43441510200500499</c:v>
                </c:pt>
                <c:pt idx="269">
                  <c:v>0.43241724371910101</c:v>
                </c:pt>
                <c:pt idx="270">
                  <c:v>0.43037381768226601</c:v>
                </c:pt>
                <c:pt idx="271">
                  <c:v>0.42841097712516801</c:v>
                </c:pt>
                <c:pt idx="272">
                  <c:v>0.426428973674774</c:v>
                </c:pt>
                <c:pt idx="273">
                  <c:v>0.42442795634269698</c:v>
                </c:pt>
                <c:pt idx="274">
                  <c:v>0.42244604229927102</c:v>
                </c:pt>
                <c:pt idx="275">
                  <c:v>0.42036548256874101</c:v>
                </c:pt>
                <c:pt idx="276">
                  <c:v>0.41844394803047202</c:v>
                </c:pt>
                <c:pt idx="277">
                  <c:v>0.41639310121536299</c:v>
                </c:pt>
                <c:pt idx="278">
                  <c:v>0.414403766393661</c:v>
                </c:pt>
                <c:pt idx="279">
                  <c:v>0.412409037351608</c:v>
                </c:pt>
                <c:pt idx="280">
                  <c:v>0.41041862964630099</c:v>
                </c:pt>
                <c:pt idx="281">
                  <c:v>0.40844628214836098</c:v>
                </c:pt>
                <c:pt idx="282">
                  <c:v>0.40641766786575301</c:v>
                </c:pt>
                <c:pt idx="283">
                  <c:v>0.4044049680233</c:v>
                </c:pt>
                <c:pt idx="284">
                  <c:v>0.40234878659248402</c:v>
                </c:pt>
                <c:pt idx="285">
                  <c:v>0.400379627943039</c:v>
                </c:pt>
                <c:pt idx="286">
                  <c:v>0.39838913083076499</c:v>
                </c:pt>
                <c:pt idx="287">
                  <c:v>0.396413594484329</c:v>
                </c:pt>
                <c:pt idx="288">
                  <c:v>0.39439982175826999</c:v>
                </c:pt>
                <c:pt idx="289">
                  <c:v>0.392419993877411</c:v>
                </c:pt>
                <c:pt idx="290">
                  <c:v>0.39039245247840898</c:v>
                </c:pt>
                <c:pt idx="291">
                  <c:v>0.38838398456573497</c:v>
                </c:pt>
                <c:pt idx="292">
                  <c:v>0.38639569282531699</c:v>
                </c:pt>
                <c:pt idx="293">
                  <c:v>0.38445091247558599</c:v>
                </c:pt>
                <c:pt idx="294">
                  <c:v>0.38239577412605302</c:v>
                </c:pt>
                <c:pt idx="295">
                  <c:v>0.38045409321785001</c:v>
                </c:pt>
                <c:pt idx="296">
                  <c:v>0.37840324640273998</c:v>
                </c:pt>
                <c:pt idx="297">
                  <c:v>0.37642449140548701</c:v>
                </c:pt>
                <c:pt idx="298">
                  <c:v>0.37444040179252602</c:v>
                </c:pt>
                <c:pt idx="299">
                  <c:v>0.37243831157684298</c:v>
                </c:pt>
                <c:pt idx="300">
                  <c:v>0.370436251163483</c:v>
                </c:pt>
                <c:pt idx="301">
                  <c:v>0.36842566728591902</c:v>
                </c:pt>
                <c:pt idx="302">
                  <c:v>0.36646702885627702</c:v>
                </c:pt>
                <c:pt idx="303">
                  <c:v>0.36444798111915599</c:v>
                </c:pt>
                <c:pt idx="304">
                  <c:v>0.36242890357971203</c:v>
                </c:pt>
                <c:pt idx="305">
                  <c:v>0.360401421785355</c:v>
                </c:pt>
                <c:pt idx="306">
                  <c:v>0.35844174027442899</c:v>
                </c:pt>
                <c:pt idx="307">
                  <c:v>0.35640147328376798</c:v>
                </c:pt>
                <c:pt idx="308">
                  <c:v>0.35437607765197798</c:v>
                </c:pt>
                <c:pt idx="309">
                  <c:v>0.35243332386016801</c:v>
                </c:pt>
                <c:pt idx="310">
                  <c:v>0.35040473937988298</c:v>
                </c:pt>
                <c:pt idx="311">
                  <c:v>0.348438709974289</c:v>
                </c:pt>
                <c:pt idx="312">
                  <c:v>0.34640693664550798</c:v>
                </c:pt>
                <c:pt idx="313">
                  <c:v>0.34447482228279103</c:v>
                </c:pt>
                <c:pt idx="314">
                  <c:v>0.342415481805801</c:v>
                </c:pt>
                <c:pt idx="315">
                  <c:v>0.34038686752319303</c:v>
                </c:pt>
                <c:pt idx="316">
                  <c:v>0.33845368027687101</c:v>
                </c:pt>
                <c:pt idx="317">
                  <c:v>0.33643567562103299</c:v>
                </c:pt>
                <c:pt idx="318">
                  <c:v>0.33441770076751698</c:v>
                </c:pt>
                <c:pt idx="319">
                  <c:v>0.33243787288665799</c:v>
                </c:pt>
                <c:pt idx="320">
                  <c:v>0.33039128780365001</c:v>
                </c:pt>
                <c:pt idx="321">
                  <c:v>0.32835203409194902</c:v>
                </c:pt>
                <c:pt idx="322">
                  <c:v>0.326450705528259</c:v>
                </c:pt>
                <c:pt idx="323">
                  <c:v>0.32441893219947798</c:v>
                </c:pt>
                <c:pt idx="324">
                  <c:v>0.32239031791687001</c:v>
                </c:pt>
                <c:pt idx="325">
                  <c:v>0.320449739694595</c:v>
                </c:pt>
                <c:pt idx="326">
                  <c:v>0.318441271781921</c:v>
                </c:pt>
                <c:pt idx="327">
                  <c:v>0.31637448072433499</c:v>
                </c:pt>
                <c:pt idx="328">
                  <c:v>0.31443178653717002</c:v>
                </c:pt>
                <c:pt idx="329">
                  <c:v>0.312390476465225</c:v>
                </c:pt>
                <c:pt idx="330">
                  <c:v>0.31044459342956499</c:v>
                </c:pt>
                <c:pt idx="331">
                  <c:v>0.30842235684394798</c:v>
                </c:pt>
                <c:pt idx="332">
                  <c:v>0.30639272928237898</c:v>
                </c:pt>
                <c:pt idx="333">
                  <c:v>0.30440652370452898</c:v>
                </c:pt>
                <c:pt idx="334">
                  <c:v>0.30241715908050498</c:v>
                </c:pt>
                <c:pt idx="335">
                  <c:v>0.30043840408325201</c:v>
                </c:pt>
                <c:pt idx="336">
                  <c:v>0.29841932654380798</c:v>
                </c:pt>
                <c:pt idx="337">
                  <c:v>0.29639813303947399</c:v>
                </c:pt>
                <c:pt idx="338">
                  <c:v>0.29444164037704501</c:v>
                </c:pt>
                <c:pt idx="339">
                  <c:v>0.29243639111518899</c:v>
                </c:pt>
                <c:pt idx="340">
                  <c:v>0.29044491052627602</c:v>
                </c:pt>
                <c:pt idx="341">
                  <c:v>0.28845870494842502</c:v>
                </c:pt>
                <c:pt idx="342">
                  <c:v>0.28639614582061801</c:v>
                </c:pt>
                <c:pt idx="343">
                  <c:v>0.28439942002296398</c:v>
                </c:pt>
                <c:pt idx="344">
                  <c:v>0.28243017196655301</c:v>
                </c:pt>
                <c:pt idx="345">
                  <c:v>0.28044191002845797</c:v>
                </c:pt>
                <c:pt idx="346">
                  <c:v>0.27845039963722201</c:v>
                </c:pt>
                <c:pt idx="347">
                  <c:v>0.27643030881881703</c:v>
                </c:pt>
                <c:pt idx="348">
                  <c:v>0.27441650629043601</c:v>
                </c:pt>
                <c:pt idx="349">
                  <c:v>0.27241444587707497</c:v>
                </c:pt>
                <c:pt idx="350">
                  <c:v>0.27045580744743303</c:v>
                </c:pt>
                <c:pt idx="351">
                  <c:v>0.268414527177811</c:v>
                </c:pt>
                <c:pt idx="352">
                  <c:v>0.26641771197318997</c:v>
                </c:pt>
                <c:pt idx="353">
                  <c:v>0.264470756053925</c:v>
                </c:pt>
                <c:pt idx="354">
                  <c:v>0.26241880655288702</c:v>
                </c:pt>
                <c:pt idx="355">
                  <c:v>0.26041355729103099</c:v>
                </c:pt>
                <c:pt idx="356">
                  <c:v>0.25843480229377702</c:v>
                </c:pt>
                <c:pt idx="357">
                  <c:v>0.25644224882125899</c:v>
                </c:pt>
                <c:pt idx="358">
                  <c:v>0.254426389932632</c:v>
                </c:pt>
                <c:pt idx="359">
                  <c:v>0.25249746441841098</c:v>
                </c:pt>
                <c:pt idx="360">
                  <c:v>0.250432819128036</c:v>
                </c:pt>
                <c:pt idx="361">
                  <c:v>0.24846675992011999</c:v>
                </c:pt>
                <c:pt idx="362">
                  <c:v>0.24646785855293299</c:v>
                </c:pt>
                <c:pt idx="363">
                  <c:v>0.24441698193550099</c:v>
                </c:pt>
                <c:pt idx="364">
                  <c:v>0.24240958690643299</c:v>
                </c:pt>
                <c:pt idx="365">
                  <c:v>0.240397945046425</c:v>
                </c:pt>
                <c:pt idx="366">
                  <c:v>0.238483905792236</c:v>
                </c:pt>
                <c:pt idx="367">
                  <c:v>0.23641817271709401</c:v>
                </c:pt>
                <c:pt idx="368">
                  <c:v>0.234477579593658</c:v>
                </c:pt>
                <c:pt idx="369">
                  <c:v>0.232412919402122</c:v>
                </c:pt>
                <c:pt idx="370">
                  <c:v>0.23042143881321001</c:v>
                </c:pt>
                <c:pt idx="371">
                  <c:v>0.22844055294990501</c:v>
                </c:pt>
                <c:pt idx="372">
                  <c:v>0.226402401924133</c:v>
                </c:pt>
                <c:pt idx="373">
                  <c:v>0.224428966641426</c:v>
                </c:pt>
                <c:pt idx="374">
                  <c:v>0.22242581844329801</c:v>
                </c:pt>
                <c:pt idx="375">
                  <c:v>0.22040994465351099</c:v>
                </c:pt>
                <c:pt idx="376">
                  <c:v>0.21845556795597099</c:v>
                </c:pt>
                <c:pt idx="377">
                  <c:v>0.21640042960643799</c:v>
                </c:pt>
                <c:pt idx="378">
                  <c:v>0.21442274749279</c:v>
                </c:pt>
                <c:pt idx="379">
                  <c:v>0.21243867278099099</c:v>
                </c:pt>
                <c:pt idx="380">
                  <c:v>0.21046201884746599</c:v>
                </c:pt>
                <c:pt idx="381">
                  <c:v>0.20847587287426</c:v>
                </c:pt>
                <c:pt idx="382">
                  <c:v>0.20640802383422899</c:v>
                </c:pt>
                <c:pt idx="383">
                  <c:v>0.204430341720581</c:v>
                </c:pt>
                <c:pt idx="384">
                  <c:v>0.202393233776093</c:v>
                </c:pt>
                <c:pt idx="385">
                  <c:v>0.20045372843742401</c:v>
                </c:pt>
                <c:pt idx="386">
                  <c:v>0.19845692813396501</c:v>
                </c:pt>
                <c:pt idx="387">
                  <c:v>0.19642621278762801</c:v>
                </c:pt>
                <c:pt idx="388">
                  <c:v>0.194453820586205</c:v>
                </c:pt>
                <c:pt idx="389">
                  <c:v>0.192443251609802</c:v>
                </c:pt>
                <c:pt idx="390">
                  <c:v>0.19046869874000499</c:v>
                </c:pt>
                <c:pt idx="391">
                  <c:v>0.18845814466476399</c:v>
                </c:pt>
                <c:pt idx="392">
                  <c:v>0.18641681969165799</c:v>
                </c:pt>
                <c:pt idx="393">
                  <c:v>0.18440625071525599</c:v>
                </c:pt>
                <c:pt idx="394">
                  <c:v>0.182442307472229</c:v>
                </c:pt>
                <c:pt idx="395">
                  <c:v>0.18040843307971999</c:v>
                </c:pt>
                <c:pt idx="396">
                  <c:v>0.17842964828014399</c:v>
                </c:pt>
                <c:pt idx="397">
                  <c:v>0.17644454538822199</c:v>
                </c:pt>
                <c:pt idx="398">
                  <c:v>0.17441593110561401</c:v>
                </c:pt>
                <c:pt idx="399">
                  <c:v>0.17241068184375799</c:v>
                </c:pt>
                <c:pt idx="400">
                  <c:v>0.17046371102333099</c:v>
                </c:pt>
                <c:pt idx="401">
                  <c:v>0.16844467818736999</c:v>
                </c:pt>
                <c:pt idx="402">
                  <c:v>0.166437283158302</c:v>
                </c:pt>
                <c:pt idx="403">
                  <c:v>0.16441716253757499</c:v>
                </c:pt>
                <c:pt idx="404">
                  <c:v>0.162475511431694</c:v>
                </c:pt>
                <c:pt idx="405">
                  <c:v>0.16038964688777901</c:v>
                </c:pt>
                <c:pt idx="406">
                  <c:v>0.158391803503036</c:v>
                </c:pt>
                <c:pt idx="407">
                  <c:v>0.156428933143616</c:v>
                </c:pt>
                <c:pt idx="408">
                  <c:v>0.15445654094219199</c:v>
                </c:pt>
                <c:pt idx="409">
                  <c:v>0.15239188075065599</c:v>
                </c:pt>
                <c:pt idx="410">
                  <c:v>0.150450244545937</c:v>
                </c:pt>
                <c:pt idx="411">
                  <c:v>0.148455590009689</c:v>
                </c:pt>
                <c:pt idx="412">
                  <c:v>0.14638562500476801</c:v>
                </c:pt>
                <c:pt idx="413">
                  <c:v>0.14442595839500399</c:v>
                </c:pt>
                <c:pt idx="414">
                  <c:v>0.14242175221443201</c:v>
                </c:pt>
                <c:pt idx="415">
                  <c:v>0.14041860401630399</c:v>
                </c:pt>
                <c:pt idx="416">
                  <c:v>0.13848437368869801</c:v>
                </c:pt>
                <c:pt idx="417">
                  <c:v>0.13641335070133201</c:v>
                </c:pt>
                <c:pt idx="418">
                  <c:v>0.134447321295738</c:v>
                </c:pt>
                <c:pt idx="419">
                  <c:v>0.13241872191429099</c:v>
                </c:pt>
                <c:pt idx="420">
                  <c:v>0.13045267760753601</c:v>
                </c:pt>
                <c:pt idx="421">
                  <c:v>0.12843362987041501</c:v>
                </c:pt>
                <c:pt idx="422">
                  <c:v>0.12644001841545099</c:v>
                </c:pt>
                <c:pt idx="423">
                  <c:v>0.124447479844093</c:v>
                </c:pt>
                <c:pt idx="424">
                  <c:v>0.12237221747636801</c:v>
                </c:pt>
                <c:pt idx="425">
                  <c:v>0.120439052581787</c:v>
                </c:pt>
                <c:pt idx="426">
                  <c:v>0.11839984357357</c:v>
                </c:pt>
                <c:pt idx="427">
                  <c:v>0.11637336015701299</c:v>
                </c:pt>
                <c:pt idx="428">
                  <c:v>0.11441581696271901</c:v>
                </c:pt>
                <c:pt idx="429">
                  <c:v>0.112385094165802</c:v>
                </c:pt>
                <c:pt idx="430">
                  <c:v>0.110427536070347</c:v>
                </c:pt>
                <c:pt idx="431">
                  <c:v>0.108443476259708</c:v>
                </c:pt>
                <c:pt idx="432">
                  <c:v>0.106411688029766</c:v>
                </c:pt>
                <c:pt idx="433">
                  <c:v>0.104453086853027</c:v>
                </c:pt>
                <c:pt idx="434">
                  <c:v>0.10241387784481</c:v>
                </c:pt>
                <c:pt idx="435">
                  <c:v>0.100448906421661</c:v>
                </c:pt>
                <c:pt idx="436">
                  <c:v>9.8418183624743999E-2</c:v>
                </c:pt>
                <c:pt idx="437">
                  <c:v>9.6406549215316995E-2</c:v>
                </c:pt>
                <c:pt idx="438">
                  <c:v>9.4412937760353005E-2</c:v>
                </c:pt>
                <c:pt idx="439">
                  <c:v>9.2398129403591003E-2</c:v>
                </c:pt>
                <c:pt idx="440">
                  <c:v>9.0447992086410994E-2</c:v>
                </c:pt>
                <c:pt idx="441">
                  <c:v>8.8467106223105996E-2</c:v>
                </c:pt>
                <c:pt idx="442">
                  <c:v>8.6419425904751004E-2</c:v>
                </c:pt>
                <c:pt idx="443">
                  <c:v>8.4423698484898002E-2</c:v>
                </c:pt>
                <c:pt idx="444">
                  <c:v>8.2448124885558999E-2</c:v>
                </c:pt>
                <c:pt idx="445">
                  <c:v>8.0414220690726998E-2</c:v>
                </c:pt>
                <c:pt idx="446">
                  <c:v>7.8423790633678006E-2</c:v>
                </c:pt>
                <c:pt idx="447">
                  <c:v>7.6484262943268003E-2</c:v>
                </c:pt>
                <c:pt idx="448">
                  <c:v>7.4458844959735995E-2</c:v>
                </c:pt>
                <c:pt idx="449">
                  <c:v>7.2438724339007998E-2</c:v>
                </c:pt>
                <c:pt idx="450">
                  <c:v>7.0459969341754997E-2</c:v>
                </c:pt>
                <c:pt idx="451">
                  <c:v>6.8426065146922996E-2</c:v>
                </c:pt>
                <c:pt idx="452">
                  <c:v>6.6439889371395E-2</c:v>
                </c:pt>
                <c:pt idx="453">
                  <c:v>6.4417645335197005E-2</c:v>
                </c:pt>
                <c:pt idx="454">
                  <c:v>6.2426161020993999E-2</c:v>
                </c:pt>
                <c:pt idx="455">
                  <c:v>6.0443155467510001E-2</c:v>
                </c:pt>
                <c:pt idx="456">
                  <c:v>5.8442130684853003E-2</c:v>
                </c:pt>
                <c:pt idx="457">
                  <c:v>5.6426256895065002E-2</c:v>
                </c:pt>
                <c:pt idx="458">
                  <c:v>5.4410375654697002E-2</c:v>
                </c:pt>
                <c:pt idx="459">
                  <c:v>5.2425257861613998E-2</c:v>
                </c:pt>
                <c:pt idx="460">
                  <c:v>5.0466645509005002E-2</c:v>
                </c:pt>
                <c:pt idx="461">
                  <c:v>4.8457127064465998E-2</c:v>
                </c:pt>
                <c:pt idx="462">
                  <c:v>4.6416863799095001E-2</c:v>
                </c:pt>
                <c:pt idx="463">
                  <c:v>4.4477339833974998E-2</c:v>
                </c:pt>
                <c:pt idx="464">
                  <c:v>4.2405262589454998E-2</c:v>
                </c:pt>
                <c:pt idx="465">
                  <c:v>4.0454071015119997E-2</c:v>
                </c:pt>
                <c:pt idx="466">
                  <c:v>3.8446679711341997E-2</c:v>
                </c:pt>
                <c:pt idx="467">
                  <c:v>3.6440350115299003E-2</c:v>
                </c:pt>
                <c:pt idx="468">
                  <c:v>3.4464772790669999E-2</c:v>
                </c:pt>
                <c:pt idx="469">
                  <c:v>3.2452076673508003E-2</c:v>
                </c:pt>
                <c:pt idx="470">
                  <c:v>3.0439384281635E-2</c:v>
                </c:pt>
                <c:pt idx="471">
                  <c:v>2.8417142108083E-2</c:v>
                </c:pt>
                <c:pt idx="472">
                  <c:v>2.6475498452782999E-2</c:v>
                </c:pt>
                <c:pt idx="473">
                  <c:v>2.4414023384452001E-2</c:v>
                </c:pt>
                <c:pt idx="474">
                  <c:v>2.2411931306124001E-2</c:v>
                </c:pt>
                <c:pt idx="475">
                  <c:v>2.044165506959E-2</c:v>
                </c:pt>
                <c:pt idx="476">
                  <c:v>1.8459714949131002E-2</c:v>
                </c:pt>
                <c:pt idx="477">
                  <c:v>1.6451263800262999E-2</c:v>
                </c:pt>
                <c:pt idx="478">
                  <c:v>1.4433266595005999E-2</c:v>
                </c:pt>
                <c:pt idx="479">
                  <c:v>1.2409966439009001E-2</c:v>
                </c:pt>
                <c:pt idx="480">
                  <c:v>1.0443932376802001E-2</c:v>
                </c:pt>
                <c:pt idx="481">
                  <c:v>8.4630521014329996E-3</c:v>
                </c:pt>
                <c:pt idx="482">
                  <c:v>6.4132418483499997E-3</c:v>
                </c:pt>
                <c:pt idx="483">
                  <c:v>4.4790189713239999E-3</c:v>
                </c:pt>
                <c:pt idx="484">
                  <c:v>2.4938965216280001E-3</c:v>
                </c:pt>
                <c:pt idx="485">
                  <c:v>4.7165827709299998E-4</c:v>
                </c:pt>
                <c:pt idx="486">
                  <c:v>-1.5993602573869999E-3</c:v>
                </c:pt>
                <c:pt idx="487">
                  <c:v>-3.5834237933160002E-3</c:v>
                </c:pt>
                <c:pt idx="488">
                  <c:v>-5.5770310573279996E-3</c:v>
                </c:pt>
                <c:pt idx="489">
                  <c:v>-7.589725777507E-3</c:v>
                </c:pt>
                <c:pt idx="490">
                  <c:v>-9.5981797203419997E-3</c:v>
                </c:pt>
                <c:pt idx="491">
                  <c:v>-1.1598150245845E-2</c:v>
                </c:pt>
                <c:pt idx="492">
                  <c:v>-1.3594939373433999E-2</c:v>
                </c:pt>
                <c:pt idx="493">
                  <c:v>-1.5594908967614E-2</c:v>
                </c:pt>
                <c:pt idx="494">
                  <c:v>-1.7572609707712999E-2</c:v>
                </c:pt>
                <c:pt idx="495">
                  <c:v>-1.9622419029474002E-2</c:v>
                </c:pt>
                <c:pt idx="496">
                  <c:v>-2.1597998216748002E-2</c:v>
                </c:pt>
                <c:pt idx="497">
                  <c:v>-2.3602211847901001E-2</c:v>
                </c:pt>
                <c:pt idx="498">
                  <c:v>-2.5607485324143999E-2</c:v>
                </c:pt>
                <c:pt idx="499">
                  <c:v>-2.7585184201598001E-2</c:v>
                </c:pt>
                <c:pt idx="500">
                  <c:v>-2.9591515660285998E-2</c:v>
                </c:pt>
                <c:pt idx="501">
                  <c:v>-3.1617999076842998E-2</c:v>
                </c:pt>
                <c:pt idx="502">
                  <c:v>-3.3621151000261001E-2</c:v>
                </c:pt>
                <c:pt idx="503">
                  <c:v>-3.5581883043051002E-2</c:v>
                </c:pt>
                <c:pt idx="504">
                  <c:v>-3.7569127976893997E-2</c:v>
                </c:pt>
                <c:pt idx="505">
                  <c:v>-3.9554253220558E-2</c:v>
                </c:pt>
                <c:pt idx="506">
                  <c:v>-4.1538316756486997E-2</c:v>
                </c:pt>
                <c:pt idx="507">
                  <c:v>-4.3579641729592999E-2</c:v>
                </c:pt>
                <c:pt idx="508">
                  <c:v>-4.5595515519381E-2</c:v>
                </c:pt>
                <c:pt idx="509">
                  <c:v>-4.7653812915087003E-2</c:v>
                </c:pt>
                <c:pt idx="510">
                  <c:v>-4.9637876451015001E-2</c:v>
                </c:pt>
                <c:pt idx="511">
                  <c:v>-5.1594365388154997E-2</c:v>
                </c:pt>
                <c:pt idx="512">
                  <c:v>-5.3590096533298E-2</c:v>
                </c:pt>
                <c:pt idx="513">
                  <c:v>-5.5603854358196002E-2</c:v>
                </c:pt>
                <c:pt idx="514">
                  <c:v>-5.7630334049463001E-2</c:v>
                </c:pt>
                <c:pt idx="515">
                  <c:v>-5.9584699571133E-2</c:v>
                </c:pt>
                <c:pt idx="516">
                  <c:v>-6.1620727181434999E-2</c:v>
                </c:pt>
                <c:pt idx="517">
                  <c:v>-6.3575103878974998E-2</c:v>
                </c:pt>
                <c:pt idx="518">
                  <c:v>-6.5581433475018006E-2</c:v>
                </c:pt>
                <c:pt idx="519">
                  <c:v>-6.7616395652294006E-2</c:v>
                </c:pt>
                <c:pt idx="520">
                  <c:v>-6.9618500769138003E-2</c:v>
                </c:pt>
                <c:pt idx="521">
                  <c:v>-7.1649208664894007E-2</c:v>
                </c:pt>
                <c:pt idx="522">
                  <c:v>-7.3619492352009E-2</c:v>
                </c:pt>
                <c:pt idx="523">
                  <c:v>-7.5555831193924006E-2</c:v>
                </c:pt>
                <c:pt idx="524">
                  <c:v>-7.7610954642296004E-2</c:v>
                </c:pt>
                <c:pt idx="525">
                  <c:v>-7.9563193023204998E-2</c:v>
                </c:pt>
                <c:pt idx="526">
                  <c:v>-8.1635281443595997E-2</c:v>
                </c:pt>
                <c:pt idx="527">
                  <c:v>-8.3628885447979001E-2</c:v>
                </c:pt>
                <c:pt idx="528">
                  <c:v>-8.5580065846442996E-2</c:v>
                </c:pt>
                <c:pt idx="529">
                  <c:v>-8.7566256523132005E-2</c:v>
                </c:pt>
                <c:pt idx="530">
                  <c:v>-8.9624561369419001E-2</c:v>
                </c:pt>
                <c:pt idx="531">
                  <c:v>-9.1584220528603003E-2</c:v>
                </c:pt>
                <c:pt idx="532">
                  <c:v>-9.3587376177310999E-2</c:v>
                </c:pt>
                <c:pt idx="533">
                  <c:v>-9.5631889998913006E-2</c:v>
                </c:pt>
                <c:pt idx="534">
                  <c:v>-9.7626551985740995E-2</c:v>
                </c:pt>
                <c:pt idx="535">
                  <c:v>-9.9580921232700001E-2</c:v>
                </c:pt>
                <c:pt idx="536">
                  <c:v>-0.101601034402847</c:v>
                </c:pt>
                <c:pt idx="537">
                  <c:v>-0.103602081537247</c:v>
                </c:pt>
                <c:pt idx="538">
                  <c:v>-0.10558614134788499</c:v>
                </c:pt>
                <c:pt idx="539">
                  <c:v>-0.10758398473262799</c:v>
                </c:pt>
                <c:pt idx="540">
                  <c:v>-0.109608352184296</c:v>
                </c:pt>
                <c:pt idx="541">
                  <c:v>-0.11154361814260499</c:v>
                </c:pt>
                <c:pt idx="542">
                  <c:v>-0.11359874159097701</c:v>
                </c:pt>
                <c:pt idx="543">
                  <c:v>-0.11557856202125499</c:v>
                </c:pt>
                <c:pt idx="544">
                  <c:v>-0.117644272744656</c:v>
                </c:pt>
                <c:pt idx="545">
                  <c:v>-0.119572132825851</c:v>
                </c:pt>
                <c:pt idx="546">
                  <c:v>-0.12156467884779</c:v>
                </c:pt>
                <c:pt idx="547">
                  <c:v>-0.123579494655132</c:v>
                </c:pt>
                <c:pt idx="548">
                  <c:v>-0.125566735863686</c:v>
                </c:pt>
                <c:pt idx="549">
                  <c:v>-0.12759217619895899</c:v>
                </c:pt>
                <c:pt idx="550">
                  <c:v>-0.12962394952774001</c:v>
                </c:pt>
                <c:pt idx="551">
                  <c:v>-0.13160377740859999</c:v>
                </c:pt>
                <c:pt idx="552">
                  <c:v>-0.13355283439159399</c:v>
                </c:pt>
                <c:pt idx="553">
                  <c:v>-0.13554009795188901</c:v>
                </c:pt>
                <c:pt idx="554">
                  <c:v>-0.137585669755936</c:v>
                </c:pt>
                <c:pt idx="555">
                  <c:v>-0.13956546783447299</c:v>
                </c:pt>
                <c:pt idx="556">
                  <c:v>-0.14159089326858501</c:v>
                </c:pt>
                <c:pt idx="557">
                  <c:v>-0.143572837114334</c:v>
                </c:pt>
                <c:pt idx="558">
                  <c:v>-0.14562265574932101</c:v>
                </c:pt>
                <c:pt idx="559">
                  <c:v>-0.14758338034153001</c:v>
                </c:pt>
                <c:pt idx="560">
                  <c:v>-0.14957593381404899</c:v>
                </c:pt>
                <c:pt idx="561">
                  <c:v>-0.151627853512764</c:v>
                </c:pt>
                <c:pt idx="562">
                  <c:v>-0.153554663062096</c:v>
                </c:pt>
                <c:pt idx="563">
                  <c:v>-0.155589610338211</c:v>
                </c:pt>
                <c:pt idx="564">
                  <c:v>-0.15755355358123799</c:v>
                </c:pt>
                <c:pt idx="565">
                  <c:v>-0.159541845321655</c:v>
                </c:pt>
                <c:pt idx="566">
                  <c:v>-0.161584228277206</c:v>
                </c:pt>
                <c:pt idx="567">
                  <c:v>-0.16356192529201499</c:v>
                </c:pt>
                <c:pt idx="568">
                  <c:v>-0.16555766761302901</c:v>
                </c:pt>
                <c:pt idx="569">
                  <c:v>-0.16757246851921101</c:v>
                </c:pt>
                <c:pt idx="570">
                  <c:v>-0.169618055224419</c:v>
                </c:pt>
                <c:pt idx="571">
                  <c:v>-0.171587258577347</c:v>
                </c:pt>
                <c:pt idx="572">
                  <c:v>-0.17356070876121499</c:v>
                </c:pt>
                <c:pt idx="573">
                  <c:v>-0.175621137022972</c:v>
                </c:pt>
                <c:pt idx="574">
                  <c:v>-0.177663534879684</c:v>
                </c:pt>
                <c:pt idx="575">
                  <c:v>-0.17961685359478</c:v>
                </c:pt>
                <c:pt idx="576">
                  <c:v>-0.18160197138786299</c:v>
                </c:pt>
                <c:pt idx="577">
                  <c:v>-0.183628439903259</c:v>
                </c:pt>
                <c:pt idx="578">
                  <c:v>-0.18561781942844399</c:v>
                </c:pt>
                <c:pt idx="579">
                  <c:v>-0.18764534592628501</c:v>
                </c:pt>
                <c:pt idx="580">
                  <c:v>-0.18958805501461001</c:v>
                </c:pt>
                <c:pt idx="581">
                  <c:v>-0.19159545004367801</c:v>
                </c:pt>
                <c:pt idx="582">
                  <c:v>-0.19357952475547799</c:v>
                </c:pt>
                <c:pt idx="583">
                  <c:v>-0.19558373093605</c:v>
                </c:pt>
                <c:pt idx="584">
                  <c:v>-0.197640955448151</c:v>
                </c:pt>
                <c:pt idx="585">
                  <c:v>-0.19958578050136599</c:v>
                </c:pt>
                <c:pt idx="586">
                  <c:v>-0.20158575475215901</c:v>
                </c:pt>
                <c:pt idx="587">
                  <c:v>-0.203577235341072</c:v>
                </c:pt>
                <c:pt idx="588">
                  <c:v>-0.20560266077518499</c:v>
                </c:pt>
                <c:pt idx="589">
                  <c:v>-0.39299115538597101</c:v>
                </c:pt>
                <c:pt idx="590">
                  <c:v>-0.39101558923721302</c:v>
                </c:pt>
                <c:pt idx="591">
                  <c:v>-0.389014542102814</c:v>
                </c:pt>
                <c:pt idx="592">
                  <c:v>-0.387007176876068</c:v>
                </c:pt>
                <c:pt idx="593">
                  <c:v>-0.38503265380859403</c:v>
                </c:pt>
                <c:pt idx="594">
                  <c:v>-0.38302844762802102</c:v>
                </c:pt>
                <c:pt idx="595">
                  <c:v>-0.38100728392601002</c:v>
                </c:pt>
                <c:pt idx="596">
                  <c:v>-0.37900096178054798</c:v>
                </c:pt>
                <c:pt idx="597">
                  <c:v>-0.377016842365265</c:v>
                </c:pt>
                <c:pt idx="598">
                  <c:v>-0.37496173381805398</c:v>
                </c:pt>
                <c:pt idx="599">
                  <c:v>-0.373023301362991</c:v>
                </c:pt>
                <c:pt idx="600">
                  <c:v>-0.37107950448989901</c:v>
                </c:pt>
                <c:pt idx="601">
                  <c:v>-0.36901378631591802</c:v>
                </c:pt>
                <c:pt idx="602">
                  <c:v>-0.36703607439994801</c:v>
                </c:pt>
                <c:pt idx="603">
                  <c:v>-0.365009605884552</c:v>
                </c:pt>
                <c:pt idx="604">
                  <c:v>-0.36300119757652299</c:v>
                </c:pt>
                <c:pt idx="605">
                  <c:v>-0.36101391911506697</c:v>
                </c:pt>
                <c:pt idx="606">
                  <c:v>-0.35898533463478099</c:v>
                </c:pt>
                <c:pt idx="607">
                  <c:v>-0.356968373060226</c:v>
                </c:pt>
                <c:pt idx="608">
                  <c:v>-0.35499277710914601</c:v>
                </c:pt>
                <c:pt idx="609">
                  <c:v>-0.35299813747406</c:v>
                </c:pt>
                <c:pt idx="610">
                  <c:v>-0.35101935267448398</c:v>
                </c:pt>
                <c:pt idx="611">
                  <c:v>-0.34903210401535001</c:v>
                </c:pt>
                <c:pt idx="612">
                  <c:v>-0.34697064757347101</c:v>
                </c:pt>
                <c:pt idx="613">
                  <c:v>-0.34501200914382901</c:v>
                </c:pt>
                <c:pt idx="614">
                  <c:v>-0.34302797913551297</c:v>
                </c:pt>
                <c:pt idx="615">
                  <c:v>-0.34100148081779502</c:v>
                </c:pt>
                <c:pt idx="616">
                  <c:v>-0.33900892734527599</c:v>
                </c:pt>
                <c:pt idx="617">
                  <c:v>-0.33701005578041099</c:v>
                </c:pt>
                <c:pt idx="618">
                  <c:v>-0.33501854538917503</c:v>
                </c:pt>
                <c:pt idx="619">
                  <c:v>-0.33297932147979697</c:v>
                </c:pt>
                <c:pt idx="620">
                  <c:v>-0.33100375533103898</c:v>
                </c:pt>
                <c:pt idx="621">
                  <c:v>-0.32898893952369701</c:v>
                </c:pt>
                <c:pt idx="622">
                  <c:v>-0.32704624533653298</c:v>
                </c:pt>
                <c:pt idx="623">
                  <c:v>-0.32500702142715499</c:v>
                </c:pt>
                <c:pt idx="624">
                  <c:v>-0.32299855351448098</c:v>
                </c:pt>
                <c:pt idx="625">
                  <c:v>-0.32099333405494701</c:v>
                </c:pt>
                <c:pt idx="626">
                  <c:v>-0.319011360406876</c:v>
                </c:pt>
                <c:pt idx="627">
                  <c:v>-0.316994428634644</c:v>
                </c:pt>
                <c:pt idx="628">
                  <c:v>-0.31498917937278698</c:v>
                </c:pt>
                <c:pt idx="629">
                  <c:v>-0.31295526027679399</c:v>
                </c:pt>
                <c:pt idx="630">
                  <c:v>-0.31099453568458602</c:v>
                </c:pt>
                <c:pt idx="631">
                  <c:v>-0.30899345874786399</c:v>
                </c:pt>
                <c:pt idx="632">
                  <c:v>-0.30701473355293302</c:v>
                </c:pt>
                <c:pt idx="633">
                  <c:v>-0.30504870414733898</c:v>
                </c:pt>
                <c:pt idx="634">
                  <c:v>-0.30299884080886802</c:v>
                </c:pt>
                <c:pt idx="635">
                  <c:v>-0.301029652357101</c:v>
                </c:pt>
                <c:pt idx="636">
                  <c:v>-0.29902967810630798</c:v>
                </c:pt>
                <c:pt idx="637">
                  <c:v>-0.297023355960846</c:v>
                </c:pt>
                <c:pt idx="638">
                  <c:v>-0.29498308897018399</c:v>
                </c:pt>
                <c:pt idx="639">
                  <c:v>-0.293070077896118</c:v>
                </c:pt>
                <c:pt idx="640">
                  <c:v>-0.29100221395492598</c:v>
                </c:pt>
                <c:pt idx="641">
                  <c:v>-0.28902453184127802</c:v>
                </c:pt>
                <c:pt idx="642">
                  <c:v>-0.28703200817108199</c:v>
                </c:pt>
                <c:pt idx="643">
                  <c:v>-0.28500866889953602</c:v>
                </c:pt>
                <c:pt idx="644">
                  <c:v>-0.28299811482429499</c:v>
                </c:pt>
                <c:pt idx="645">
                  <c:v>-0.281014055013657</c:v>
                </c:pt>
                <c:pt idx="646">
                  <c:v>-0.27902257442474399</c:v>
                </c:pt>
                <c:pt idx="647">
                  <c:v>-0.27703002095222501</c:v>
                </c:pt>
                <c:pt idx="648">
                  <c:v>-0.27499291300773598</c:v>
                </c:pt>
                <c:pt idx="649">
                  <c:v>-0.273044914007187</c:v>
                </c:pt>
                <c:pt idx="650">
                  <c:v>-0.27104389667510997</c:v>
                </c:pt>
                <c:pt idx="651">
                  <c:v>-0.268974959850311</c:v>
                </c:pt>
                <c:pt idx="652">
                  <c:v>-0.26705136895179699</c:v>
                </c:pt>
                <c:pt idx="653">
                  <c:v>-0.26504504680633501</c:v>
                </c:pt>
                <c:pt idx="654">
                  <c:v>-0.26301962137222301</c:v>
                </c:pt>
                <c:pt idx="655">
                  <c:v>-0.26099523901939398</c:v>
                </c:pt>
                <c:pt idx="656">
                  <c:v>-0.25902709364891102</c:v>
                </c:pt>
                <c:pt idx="657">
                  <c:v>-0.25700166821479797</c:v>
                </c:pt>
                <c:pt idx="658">
                  <c:v>-0.25500595569610601</c:v>
                </c:pt>
                <c:pt idx="659">
                  <c:v>-0.25302508473396301</c:v>
                </c:pt>
                <c:pt idx="660">
                  <c:v>-0.25105479359626798</c:v>
                </c:pt>
                <c:pt idx="661">
                  <c:v>-0.249012410640717</c:v>
                </c:pt>
                <c:pt idx="662">
                  <c:v>-0.24707286059856401</c:v>
                </c:pt>
                <c:pt idx="663">
                  <c:v>-0.24501352012157401</c:v>
                </c:pt>
                <c:pt idx="664">
                  <c:v>-0.24301248788833599</c:v>
                </c:pt>
                <c:pt idx="665">
                  <c:v>-0.240982815623283</c:v>
                </c:pt>
                <c:pt idx="666">
                  <c:v>-0.23901681602001201</c:v>
                </c:pt>
                <c:pt idx="667">
                  <c:v>-0.23701044917106601</c:v>
                </c:pt>
                <c:pt idx="668">
                  <c:v>-0.23502321541309401</c:v>
                </c:pt>
                <c:pt idx="669">
                  <c:v>-0.23302006721496599</c:v>
                </c:pt>
                <c:pt idx="670">
                  <c:v>-0.231040239334106</c:v>
                </c:pt>
                <c:pt idx="671">
                  <c:v>-0.229041308164597</c:v>
                </c:pt>
                <c:pt idx="672">
                  <c:v>-0.22700108587741899</c:v>
                </c:pt>
                <c:pt idx="673">
                  <c:v>-0.22508063912391699</c:v>
                </c:pt>
                <c:pt idx="674">
                  <c:v>-0.22303399443626401</c:v>
                </c:pt>
                <c:pt idx="675">
                  <c:v>-0.22102873027324699</c:v>
                </c:pt>
                <c:pt idx="676">
                  <c:v>-0.219033002853394</c:v>
                </c:pt>
                <c:pt idx="677">
                  <c:v>-0.21702137589454701</c:v>
                </c:pt>
                <c:pt idx="678">
                  <c:v>-0.21500971913337699</c:v>
                </c:pt>
                <c:pt idx="679">
                  <c:v>-0.213050067424774</c:v>
                </c:pt>
                <c:pt idx="680">
                  <c:v>-0.21103100478649101</c:v>
                </c:pt>
                <c:pt idx="681">
                  <c:v>-0.209000289440155</c:v>
                </c:pt>
                <c:pt idx="682">
                  <c:v>-0.20701304078102101</c:v>
                </c:pt>
                <c:pt idx="683">
                  <c:v>-0.204988673329353</c:v>
                </c:pt>
                <c:pt idx="684">
                  <c:v>-0.20299929380416901</c:v>
                </c:pt>
                <c:pt idx="685">
                  <c:v>-0.20107144117355299</c:v>
                </c:pt>
                <c:pt idx="686">
                  <c:v>-0.19904072582721699</c:v>
                </c:pt>
                <c:pt idx="687">
                  <c:v>-0.19703862071037301</c:v>
                </c:pt>
                <c:pt idx="688">
                  <c:v>-0.19502381980419201</c:v>
                </c:pt>
                <c:pt idx="689">
                  <c:v>-0.19304293394088701</c:v>
                </c:pt>
                <c:pt idx="690">
                  <c:v>-0.19105567038059201</c:v>
                </c:pt>
                <c:pt idx="691">
                  <c:v>-0.189019665122032</c:v>
                </c:pt>
                <c:pt idx="692">
                  <c:v>-0.187038779258728</c:v>
                </c:pt>
                <c:pt idx="693">
                  <c:v>-0.184987887740135</c:v>
                </c:pt>
                <c:pt idx="694">
                  <c:v>-0.18299005925655401</c:v>
                </c:pt>
                <c:pt idx="695">
                  <c:v>-0.18105159699916801</c:v>
                </c:pt>
                <c:pt idx="696">
                  <c:v>-0.17901025712490101</c:v>
                </c:pt>
                <c:pt idx="697">
                  <c:v>-0.17700500786304499</c:v>
                </c:pt>
                <c:pt idx="698">
                  <c:v>-0.17509092390537301</c:v>
                </c:pt>
                <c:pt idx="699">
                  <c:v>-0.17303155362605999</c:v>
                </c:pt>
                <c:pt idx="700">
                  <c:v>-0.170999780297279</c:v>
                </c:pt>
                <c:pt idx="701">
                  <c:v>-0.169016778469086</c:v>
                </c:pt>
                <c:pt idx="702">
                  <c:v>-0.16705287992954301</c:v>
                </c:pt>
                <c:pt idx="703">
                  <c:v>-0.16503591835498799</c:v>
                </c:pt>
                <c:pt idx="704">
                  <c:v>-0.162970215082169</c:v>
                </c:pt>
                <c:pt idx="705">
                  <c:v>-0.16102433204650901</c:v>
                </c:pt>
                <c:pt idx="706">
                  <c:v>-0.15899255871772799</c:v>
                </c:pt>
                <c:pt idx="707">
                  <c:v>-0.156967133283615</c:v>
                </c:pt>
                <c:pt idx="708">
                  <c:v>-0.15500743687152899</c:v>
                </c:pt>
                <c:pt idx="709">
                  <c:v>-0.15294387936592099</c:v>
                </c:pt>
                <c:pt idx="710">
                  <c:v>-0.151026606559753</c:v>
                </c:pt>
                <c:pt idx="711">
                  <c:v>-0.149034038186073</c:v>
                </c:pt>
                <c:pt idx="712">
                  <c:v>-0.14701181650161699</c:v>
                </c:pt>
                <c:pt idx="713">
                  <c:v>-0.14501501619815799</c:v>
                </c:pt>
                <c:pt idx="714">
                  <c:v>-0.14300762116908999</c:v>
                </c:pt>
                <c:pt idx="715">
                  <c:v>-0.14102143049240101</c:v>
                </c:pt>
                <c:pt idx="716">
                  <c:v>-0.139005571603775</c:v>
                </c:pt>
                <c:pt idx="717">
                  <c:v>-0.13702362775802601</c:v>
                </c:pt>
                <c:pt idx="718">
                  <c:v>-0.13500671088695501</c:v>
                </c:pt>
                <c:pt idx="719">
                  <c:v>-0.13301943242549899</c:v>
                </c:pt>
                <c:pt idx="720">
                  <c:v>-0.131019473075867</c:v>
                </c:pt>
                <c:pt idx="721">
                  <c:v>-0.12904389202594799</c:v>
                </c:pt>
                <c:pt idx="722">
                  <c:v>-0.12706300616264299</c:v>
                </c:pt>
                <c:pt idx="723">
                  <c:v>-0.125031247735023</c:v>
                </c:pt>
                <c:pt idx="724">
                  <c:v>-0.122989892959595</c:v>
                </c:pt>
                <c:pt idx="725">
                  <c:v>-0.121011130511761</c:v>
                </c:pt>
                <c:pt idx="726">
                  <c:v>-0.118999511003494</c:v>
                </c:pt>
                <c:pt idx="727">
                  <c:v>-0.11701650172472</c:v>
                </c:pt>
                <c:pt idx="728">
                  <c:v>-0.115035623311996</c:v>
                </c:pt>
                <c:pt idx="729">
                  <c:v>-0.113004885613918</c:v>
                </c:pt>
                <c:pt idx="730">
                  <c:v>-0.110991142690182</c:v>
                </c:pt>
                <c:pt idx="731">
                  <c:v>-0.108973152935505</c:v>
                </c:pt>
                <c:pt idx="732">
                  <c:v>-0.107027269899845</c:v>
                </c:pt>
                <c:pt idx="733">
                  <c:v>-0.104976385831833</c:v>
                </c:pt>
                <c:pt idx="734">
                  <c:v>-0.10305383801460299</c:v>
                </c:pt>
                <c:pt idx="735">
                  <c:v>-0.101027347147465</c:v>
                </c:pt>
                <c:pt idx="736">
                  <c:v>-9.9024198949337006E-2</c:v>
                </c:pt>
                <c:pt idx="737">
                  <c:v>-9.6974387764931003E-2</c:v>
                </c:pt>
                <c:pt idx="738">
                  <c:v>-9.5004118978976995E-2</c:v>
                </c:pt>
                <c:pt idx="739">
                  <c:v>-9.3042321503161995E-2</c:v>
                </c:pt>
                <c:pt idx="740">
                  <c:v>-9.1051891446114003E-2</c:v>
                </c:pt>
                <c:pt idx="741">
                  <c:v>-8.9056171476841001E-2</c:v>
                </c:pt>
                <c:pt idx="742">
                  <c:v>-8.7061479687690999E-2</c:v>
                </c:pt>
                <c:pt idx="743">
                  <c:v>-8.5005320608616E-2</c:v>
                </c:pt>
                <c:pt idx="744">
                  <c:v>-8.3007462322712E-2</c:v>
                </c:pt>
                <c:pt idx="745">
                  <c:v>-8.1039309501648005E-2</c:v>
                </c:pt>
                <c:pt idx="746">
                  <c:v>-7.9025559127331002E-2</c:v>
                </c:pt>
                <c:pt idx="747">
                  <c:v>-7.7027715742588002E-2</c:v>
                </c:pt>
                <c:pt idx="748">
                  <c:v>-7.5019255280494995E-2</c:v>
                </c:pt>
                <c:pt idx="749">
                  <c:v>-7.3019288480281996E-2</c:v>
                </c:pt>
                <c:pt idx="750">
                  <c:v>-7.1024619042872994E-2</c:v>
                </c:pt>
                <c:pt idx="751">
                  <c:v>-6.9045856595039007E-2</c:v>
                </c:pt>
                <c:pt idx="752">
                  <c:v>-6.7035287618637002E-2</c:v>
                </c:pt>
                <c:pt idx="753">
                  <c:v>-6.4978048205376004E-2</c:v>
                </c:pt>
                <c:pt idx="754">
                  <c:v>-6.2986560165882E-2</c:v>
                </c:pt>
                <c:pt idx="755">
                  <c:v>-6.0996145009994999E-2</c:v>
                </c:pt>
                <c:pt idx="756">
                  <c:v>-5.9008888900279999E-2</c:v>
                </c:pt>
                <c:pt idx="757">
                  <c:v>-5.7038612663745998E-2</c:v>
                </c:pt>
                <c:pt idx="758">
                  <c:v>-5.5012136697768999E-2</c:v>
                </c:pt>
                <c:pt idx="759">
                  <c:v>-5.3035490214825003E-2</c:v>
                </c:pt>
                <c:pt idx="760">
                  <c:v>-5.1071576774119998E-2</c:v>
                </c:pt>
                <c:pt idx="761">
                  <c:v>-4.9057822674513002E-2</c:v>
                </c:pt>
                <c:pt idx="762">
                  <c:v>-4.7038767486811003E-2</c:v>
                </c:pt>
                <c:pt idx="763">
                  <c:v>-4.5005917549133002E-2</c:v>
                </c:pt>
                <c:pt idx="764">
                  <c:v>-4.3016556650400002E-2</c:v>
                </c:pt>
                <c:pt idx="765">
                  <c:v>-4.1026130318642003E-2</c:v>
                </c:pt>
                <c:pt idx="766">
                  <c:v>-3.9035703986882997E-2</c:v>
                </c:pt>
                <c:pt idx="767">
                  <c:v>-3.7036791443824997E-2</c:v>
                </c:pt>
                <c:pt idx="768">
                  <c:v>-3.5030458122492003E-2</c:v>
                </c:pt>
                <c:pt idx="769">
                  <c:v>-3.3017765730619E-2</c:v>
                </c:pt>
                <c:pt idx="770">
                  <c:v>-3.1027335673571001E-2</c:v>
                </c:pt>
                <c:pt idx="771">
                  <c:v>-2.8972225263714999E-2</c:v>
                </c:pt>
                <c:pt idx="772">
                  <c:v>-2.7066636830568001E-2</c:v>
                </c:pt>
                <c:pt idx="773">
                  <c:v>-2.4999856948853E-2</c:v>
                </c:pt>
                <c:pt idx="774">
                  <c:v>-2.3004131391643999E-2</c:v>
                </c:pt>
                <c:pt idx="775">
                  <c:v>-2.0992495119572002E-2</c:v>
                </c:pt>
                <c:pt idx="776">
                  <c:v>-1.9037062302232E-2</c:v>
                </c:pt>
                <c:pt idx="777">
                  <c:v>-1.7056182026863001E-2</c:v>
                </c:pt>
                <c:pt idx="778">
                  <c:v>-1.5060453675687001E-2</c:v>
                </c:pt>
                <c:pt idx="779">
                  <c:v>-1.3044575229287E-2</c:v>
                </c:pt>
                <c:pt idx="780">
                  <c:v>-1.1006429791451E-2</c:v>
                </c:pt>
                <c:pt idx="781">
                  <c:v>-9.1008385643359998E-3</c:v>
                </c:pt>
                <c:pt idx="782">
                  <c:v>-7.0149730890989997E-3</c:v>
                </c:pt>
                <c:pt idx="783">
                  <c:v>-4.9874326214189996E-3</c:v>
                </c:pt>
                <c:pt idx="784">
                  <c:v>-3.0033690854909998E-3</c:v>
                </c:pt>
                <c:pt idx="785">
                  <c:v>-9.9703634623399999E-4</c:v>
                </c:pt>
                <c:pt idx="786">
                  <c:v>1.0145980631929999E-3</c:v>
                </c:pt>
                <c:pt idx="787">
                  <c:v>3.0315341427919998E-3</c:v>
                </c:pt>
                <c:pt idx="788">
                  <c:v>5.0060525536539998E-3</c:v>
                </c:pt>
                <c:pt idx="789">
                  <c:v>6.9964779540899998E-3</c:v>
                </c:pt>
                <c:pt idx="790">
                  <c:v>8.9911445975300007E-3</c:v>
                </c:pt>
                <c:pt idx="791">
                  <c:v>1.1027168482542E-2</c:v>
                </c:pt>
                <c:pt idx="792">
                  <c:v>1.3002747669816E-2</c:v>
                </c:pt>
                <c:pt idx="793">
                  <c:v>1.5000596642494E-2</c:v>
                </c:pt>
                <c:pt idx="794">
                  <c:v>1.7030257731676001E-2</c:v>
                </c:pt>
                <c:pt idx="795">
                  <c:v>1.901113986969E-2</c:v>
                </c:pt>
                <c:pt idx="796">
                  <c:v>2.0979292690753999E-2</c:v>
                </c:pt>
                <c:pt idx="797">
                  <c:v>2.3022739216685E-2</c:v>
                </c:pt>
                <c:pt idx="798">
                  <c:v>2.5003623217344E-2</c:v>
                </c:pt>
                <c:pt idx="799">
                  <c:v>2.7030104771255999E-2</c:v>
                </c:pt>
                <c:pt idx="800">
                  <c:v>2.9019467532634999E-2</c:v>
                </c:pt>
                <c:pt idx="801">
                  <c:v>3.1037462875247002E-2</c:v>
                </c:pt>
                <c:pt idx="802">
                  <c:v>3.3000316470860998E-2</c:v>
                </c:pt>
                <c:pt idx="803">
                  <c:v>3.5020433366299002E-2</c:v>
                </c:pt>
                <c:pt idx="804">
                  <c:v>3.7085089832544001E-2</c:v>
                </c:pt>
                <c:pt idx="805">
                  <c:v>3.9046879857779E-2</c:v>
                </c:pt>
                <c:pt idx="806">
                  <c:v>4.1059575974940997E-2</c:v>
                </c:pt>
                <c:pt idx="807">
                  <c:v>4.3036215007305E-2</c:v>
                </c:pt>
                <c:pt idx="808">
                  <c:v>4.5007556676864999E-2</c:v>
                </c:pt>
                <c:pt idx="809">
                  <c:v>4.7045700252055997E-2</c:v>
                </c:pt>
                <c:pt idx="810">
                  <c:v>4.8975676298141001E-2</c:v>
                </c:pt>
                <c:pt idx="811">
                  <c:v>5.0991557538509001E-2</c:v>
                </c:pt>
                <c:pt idx="812">
                  <c:v>5.3015910089016002E-2</c:v>
                </c:pt>
                <c:pt idx="813">
                  <c:v>5.4996799677610002E-2</c:v>
                </c:pt>
                <c:pt idx="814">
                  <c:v>5.7038120925425997E-2</c:v>
                </c:pt>
                <c:pt idx="815">
                  <c:v>5.9049751609564001E-2</c:v>
                </c:pt>
                <c:pt idx="816">
                  <c:v>6.1023212969302999E-2</c:v>
                </c:pt>
                <c:pt idx="817">
                  <c:v>6.3003040850163006E-2</c:v>
                </c:pt>
                <c:pt idx="818">
                  <c:v>6.4992398023605E-2</c:v>
                </c:pt>
                <c:pt idx="819">
                  <c:v>6.7002974450588004E-2</c:v>
                </c:pt>
                <c:pt idx="820">
                  <c:v>6.9011427462100997E-2</c:v>
                </c:pt>
                <c:pt idx="821">
                  <c:v>7.0982769131660003E-2</c:v>
                </c:pt>
                <c:pt idx="822">
                  <c:v>7.2995454072952007E-2</c:v>
                </c:pt>
                <c:pt idx="823">
                  <c:v>7.5039960443973999E-2</c:v>
                </c:pt>
                <c:pt idx="824">
                  <c:v>7.7044166624545996E-2</c:v>
                </c:pt>
                <c:pt idx="825">
                  <c:v>7.9031422734261003E-2</c:v>
                </c:pt>
                <c:pt idx="826">
                  <c:v>8.1020779907702997E-2</c:v>
                </c:pt>
                <c:pt idx="827">
                  <c:v>8.3027109503746005E-2</c:v>
                </c:pt>
                <c:pt idx="828">
                  <c:v>8.503133058548E-2</c:v>
                </c:pt>
                <c:pt idx="829">
                  <c:v>8.7018571794032995E-2</c:v>
                </c:pt>
                <c:pt idx="830">
                  <c:v>8.9003697037697005E-2</c:v>
                </c:pt>
                <c:pt idx="831">
                  <c:v>9.1031230986117997E-2</c:v>
                </c:pt>
                <c:pt idx="832">
                  <c:v>9.3057706952095004E-2</c:v>
                </c:pt>
                <c:pt idx="833">
                  <c:v>9.5007836818694999E-2</c:v>
                </c:pt>
                <c:pt idx="834">
                  <c:v>9.6998266875744005E-2</c:v>
                </c:pt>
                <c:pt idx="835">
                  <c:v>9.9001407623291002E-2</c:v>
                </c:pt>
                <c:pt idx="836">
                  <c:v>0.10102683305740399</c:v>
                </c:pt>
                <c:pt idx="837">
                  <c:v>0.102980136871338</c:v>
                </c:pt>
                <c:pt idx="838">
                  <c:v>0.10500980168581001</c:v>
                </c:pt>
                <c:pt idx="839">
                  <c:v>0.106997050344944</c:v>
                </c:pt>
                <c:pt idx="840">
                  <c:v>0.10900550335645701</c:v>
                </c:pt>
                <c:pt idx="841">
                  <c:v>0.11102245002985001</c:v>
                </c:pt>
                <c:pt idx="842">
                  <c:v>0.112977869808674</c:v>
                </c:pt>
                <c:pt idx="843">
                  <c:v>0.114985272288322</c:v>
                </c:pt>
                <c:pt idx="844">
                  <c:v>0.11701598763465899</c:v>
                </c:pt>
                <c:pt idx="845">
                  <c:v>0.118992626667023</c:v>
                </c:pt>
                <c:pt idx="846">
                  <c:v>0.12102122604847</c:v>
                </c:pt>
                <c:pt idx="847">
                  <c:v>0.123004242777824</c:v>
                </c:pt>
                <c:pt idx="848">
                  <c:v>0.124978743493557</c:v>
                </c:pt>
                <c:pt idx="849">
                  <c:v>0.127043396234512</c:v>
                </c:pt>
                <c:pt idx="850">
                  <c:v>0.12901474535465199</c:v>
                </c:pt>
                <c:pt idx="851">
                  <c:v>0.131010472774506</c:v>
                </c:pt>
                <c:pt idx="852">
                  <c:v>0.13301679491996801</c:v>
                </c:pt>
                <c:pt idx="853">
                  <c:v>0.135010406374931</c:v>
                </c:pt>
                <c:pt idx="854">
                  <c:v>0.137027338147163</c:v>
                </c:pt>
                <c:pt idx="855">
                  <c:v>0.13894882798194899</c:v>
                </c:pt>
                <c:pt idx="856">
                  <c:v>0.14101031422615101</c:v>
                </c:pt>
                <c:pt idx="857">
                  <c:v>0.14297103881835899</c:v>
                </c:pt>
                <c:pt idx="858">
                  <c:v>0.14501026272773701</c:v>
                </c:pt>
                <c:pt idx="859">
                  <c:v>0.14701128005981401</c:v>
                </c:pt>
                <c:pt idx="860">
                  <c:v>0.14903564751148199</c:v>
                </c:pt>
                <c:pt idx="861">
                  <c:v>0.15104833245277399</c:v>
                </c:pt>
                <c:pt idx="862">
                  <c:v>0.153030276298523</c:v>
                </c:pt>
                <c:pt idx="863">
                  <c:v>0.15506204962730399</c:v>
                </c:pt>
                <c:pt idx="864">
                  <c:v>0.15701748430728901</c:v>
                </c:pt>
                <c:pt idx="865">
                  <c:v>0.159015312790871</c:v>
                </c:pt>
                <c:pt idx="866">
                  <c:v>0.16103968024253801</c:v>
                </c:pt>
                <c:pt idx="867">
                  <c:v>0.163015276193619</c:v>
                </c:pt>
                <c:pt idx="868">
                  <c:v>0.16498449444770799</c:v>
                </c:pt>
                <c:pt idx="869">
                  <c:v>0.16626130044460299</c:v>
                </c:pt>
              </c:numCache>
            </c:numRef>
          </c:xVal>
          <c:yVal>
            <c:numRef>
              <c:f>'CV CND-CNT'!$V$3:$V$872</c:f>
              <c:numCache>
                <c:formatCode>General</c:formatCode>
                <c:ptCount val="870"/>
                <c:pt idx="0">
                  <c:v>0.194852635264397</c:v>
                </c:pt>
                <c:pt idx="1">
                  <c:v>0.19480451849004701</c:v>
                </c:pt>
                <c:pt idx="2">
                  <c:v>0.19456517199675299</c:v>
                </c:pt>
                <c:pt idx="3">
                  <c:v>0.194332182310366</c:v>
                </c:pt>
                <c:pt idx="4">
                  <c:v>0.19402707265948599</c:v>
                </c:pt>
                <c:pt idx="5">
                  <c:v>0.19396449092245199</c:v>
                </c:pt>
                <c:pt idx="6">
                  <c:v>0.19387610531864799</c:v>
                </c:pt>
                <c:pt idx="7">
                  <c:v>0.193866562146771</c:v>
                </c:pt>
                <c:pt idx="8">
                  <c:v>0.193674937159004</c:v>
                </c:pt>
                <c:pt idx="9">
                  <c:v>0.19352997829749499</c:v>
                </c:pt>
                <c:pt idx="10">
                  <c:v>0.19332634472650401</c:v>
                </c:pt>
                <c:pt idx="11">
                  <c:v>0.19318564024352899</c:v>
                </c:pt>
                <c:pt idx="12">
                  <c:v>0.19300356616925701</c:v>
                </c:pt>
                <c:pt idx="13">
                  <c:v>0.19278717435534201</c:v>
                </c:pt>
                <c:pt idx="14">
                  <c:v>0.19258601310947501</c:v>
                </c:pt>
                <c:pt idx="15">
                  <c:v>0.19238236417489499</c:v>
                </c:pt>
                <c:pt idx="16">
                  <c:v>0.19221796774784</c:v>
                </c:pt>
                <c:pt idx="17">
                  <c:v>0.192148680488269</c:v>
                </c:pt>
                <c:pt idx="18">
                  <c:v>0.19209741496726701</c:v>
                </c:pt>
                <c:pt idx="19">
                  <c:v>0.192019634873658</c:v>
                </c:pt>
                <c:pt idx="20">
                  <c:v>0.191826591523649</c:v>
                </c:pt>
                <c:pt idx="21">
                  <c:v>0.19170249584648399</c:v>
                </c:pt>
                <c:pt idx="22">
                  <c:v>0.19128849374505499</c:v>
                </c:pt>
                <c:pt idx="23">
                  <c:v>0.19120577014271301</c:v>
                </c:pt>
                <c:pt idx="24">
                  <c:v>0.191028289959327</c:v>
                </c:pt>
                <c:pt idx="25">
                  <c:v>0.190800957016311</c:v>
                </c:pt>
                <c:pt idx="26">
                  <c:v>0.190747212204669</c:v>
                </c:pt>
                <c:pt idx="27">
                  <c:v>0.19059023572804701</c:v>
                </c:pt>
                <c:pt idx="28">
                  <c:v>0.190620283748205</c:v>
                </c:pt>
                <c:pt idx="29">
                  <c:v>0.19048488773276201</c:v>
                </c:pt>
                <c:pt idx="30">
                  <c:v>0.190292200086534</c:v>
                </c:pt>
                <c:pt idx="31">
                  <c:v>0.19016103234672399</c:v>
                </c:pt>
                <c:pt idx="32">
                  <c:v>0.18999558200205999</c:v>
                </c:pt>
                <c:pt idx="33">
                  <c:v>0.18978345954221601</c:v>
                </c:pt>
                <c:pt idx="34">
                  <c:v>0.18952996181582901</c:v>
                </c:pt>
                <c:pt idx="35">
                  <c:v>0.18935778240362799</c:v>
                </c:pt>
                <c:pt idx="36">
                  <c:v>0.18920858847236</c:v>
                </c:pt>
                <c:pt idx="37">
                  <c:v>0.18914494276395999</c:v>
                </c:pt>
                <c:pt idx="38">
                  <c:v>0.18915979233053001</c:v>
                </c:pt>
                <c:pt idx="39">
                  <c:v>0.18908201267671201</c:v>
                </c:pt>
                <c:pt idx="40">
                  <c:v>0.188851137761957</c:v>
                </c:pt>
                <c:pt idx="41">
                  <c:v>0.18868038452799499</c:v>
                </c:pt>
                <c:pt idx="42">
                  <c:v>0.188426535162661</c:v>
                </c:pt>
                <c:pt idx="43">
                  <c:v>0.188263196352637</c:v>
                </c:pt>
                <c:pt idx="44">
                  <c:v>0.188090660968253</c:v>
                </c:pt>
                <c:pt idx="45">
                  <c:v>0.188021378287685</c:v>
                </c:pt>
                <c:pt idx="46">
                  <c:v>0.18788031819793899</c:v>
                </c:pt>
                <c:pt idx="47">
                  <c:v>0.18780111528920099</c:v>
                </c:pt>
                <c:pt idx="48">
                  <c:v>0.187687627314719</c:v>
                </c:pt>
                <c:pt idx="49">
                  <c:v>0.18759534359560301</c:v>
                </c:pt>
                <c:pt idx="50">
                  <c:v>0.18750802279100701</c:v>
                </c:pt>
                <c:pt idx="51">
                  <c:v>0.18742033792983101</c:v>
                </c:pt>
                <c:pt idx="52">
                  <c:v>0.187244274258975</c:v>
                </c:pt>
                <c:pt idx="53">
                  <c:v>0.187007403379539</c:v>
                </c:pt>
                <c:pt idx="54">
                  <c:v>0.186794210445239</c:v>
                </c:pt>
                <c:pt idx="55">
                  <c:v>0.18675354921853901</c:v>
                </c:pt>
                <c:pt idx="56">
                  <c:v>0.186590573197464</c:v>
                </c:pt>
                <c:pt idx="57">
                  <c:v>0.18662133398983199</c:v>
                </c:pt>
                <c:pt idx="58">
                  <c:v>0.18657182919236601</c:v>
                </c:pt>
                <c:pt idx="59">
                  <c:v>0.18647778345944599</c:v>
                </c:pt>
                <c:pt idx="60">
                  <c:v>0.18636252979437601</c:v>
                </c:pt>
                <c:pt idx="61">
                  <c:v>0.18625753382609</c:v>
                </c:pt>
                <c:pt idx="62">
                  <c:v>0.186073329251182</c:v>
                </c:pt>
                <c:pt idx="63">
                  <c:v>0.18591989043569701</c:v>
                </c:pt>
                <c:pt idx="64">
                  <c:v>0.185867923635266</c:v>
                </c:pt>
                <c:pt idx="65">
                  <c:v>0.18569679548575899</c:v>
                </c:pt>
                <c:pt idx="66">
                  <c:v>0.18567524003123601</c:v>
                </c:pt>
                <c:pt idx="67">
                  <c:v>0.18553912106371101</c:v>
                </c:pt>
                <c:pt idx="68">
                  <c:v>0.18549421264065599</c:v>
                </c:pt>
                <c:pt idx="69">
                  <c:v>0.18558402515352801</c:v>
                </c:pt>
                <c:pt idx="70">
                  <c:v>0.185413263372742</c:v>
                </c:pt>
                <c:pt idx="71">
                  <c:v>0.18528208375209901</c:v>
                </c:pt>
                <c:pt idx="72">
                  <c:v>0.185152346889179</c:v>
                </c:pt>
                <c:pt idx="73">
                  <c:v>0.184943391582541</c:v>
                </c:pt>
                <c:pt idx="74">
                  <c:v>0.184844405189829</c:v>
                </c:pt>
                <c:pt idx="75">
                  <c:v>0.18478359474425499</c:v>
                </c:pt>
                <c:pt idx="76">
                  <c:v>0.18481187108490199</c:v>
                </c:pt>
                <c:pt idx="77">
                  <c:v>0.18485678281932499</c:v>
                </c:pt>
                <c:pt idx="78">
                  <c:v>0.184769087464601</c:v>
                </c:pt>
                <c:pt idx="79">
                  <c:v>0.18480057203689501</c:v>
                </c:pt>
                <c:pt idx="80">
                  <c:v>0.184687431122358</c:v>
                </c:pt>
                <c:pt idx="81">
                  <c:v>0.18455944025319901</c:v>
                </c:pt>
                <c:pt idx="82">
                  <c:v>0.18450888217194</c:v>
                </c:pt>
                <c:pt idx="83">
                  <c:v>0.18443464339361601</c:v>
                </c:pt>
                <c:pt idx="84">
                  <c:v>0.18435580217758099</c:v>
                </c:pt>
                <c:pt idx="85">
                  <c:v>0.184298875699621</c:v>
                </c:pt>
                <c:pt idx="86">
                  <c:v>0.184214026832099</c:v>
                </c:pt>
                <c:pt idx="87">
                  <c:v>0.184233109253303</c:v>
                </c:pt>
                <c:pt idx="88">
                  <c:v>0.18432256533156399</c:v>
                </c:pt>
                <c:pt idx="89">
                  <c:v>0.18430100858677101</c:v>
                </c:pt>
                <c:pt idx="90">
                  <c:v>0.18435225811036701</c:v>
                </c:pt>
                <c:pt idx="91">
                  <c:v>0.18427871966398199</c:v>
                </c:pt>
                <c:pt idx="92">
                  <c:v>0.184133061566778</c:v>
                </c:pt>
                <c:pt idx="93">
                  <c:v>0.18405493319733099</c:v>
                </c:pt>
                <c:pt idx="94">
                  <c:v>0.18399978197865299</c:v>
                </c:pt>
                <c:pt idx="95">
                  <c:v>0.18402664555793</c:v>
                </c:pt>
                <c:pt idx="96">
                  <c:v>0.18407720721895901</c:v>
                </c:pt>
                <c:pt idx="97">
                  <c:v>0.18412246287334799</c:v>
                </c:pt>
                <c:pt idx="98">
                  <c:v>0.184208366874373</c:v>
                </c:pt>
                <c:pt idx="99">
                  <c:v>0.18415815631548599</c:v>
                </c:pt>
                <c:pt idx="100">
                  <c:v>0.18426599324448001</c:v>
                </c:pt>
                <c:pt idx="101">
                  <c:v>0.18415675441307799</c:v>
                </c:pt>
                <c:pt idx="102">
                  <c:v>0.18420059048932899</c:v>
                </c:pt>
                <c:pt idx="103">
                  <c:v>0.18414543155166899</c:v>
                </c:pt>
                <c:pt idx="104">
                  <c:v>0.18407791042247701</c:v>
                </c:pt>
                <c:pt idx="105">
                  <c:v>0.18406377004834601</c:v>
                </c:pt>
                <c:pt idx="106">
                  <c:v>0.184156759283118</c:v>
                </c:pt>
                <c:pt idx="107">
                  <c:v>0.184299938015304</c:v>
                </c:pt>
                <c:pt idx="108">
                  <c:v>0.18442615287171499</c:v>
                </c:pt>
                <c:pt idx="109">
                  <c:v>0.18457818187178199</c:v>
                </c:pt>
                <c:pt idx="110">
                  <c:v>0.18452196134926999</c:v>
                </c:pt>
                <c:pt idx="111">
                  <c:v>0.184611059822298</c:v>
                </c:pt>
                <c:pt idx="112">
                  <c:v>0.184561216996776</c:v>
                </c:pt>
                <c:pt idx="113">
                  <c:v>0.18459904912096001</c:v>
                </c:pt>
                <c:pt idx="114">
                  <c:v>0.18460540344434201</c:v>
                </c:pt>
                <c:pt idx="115">
                  <c:v>0.184846884018043</c:v>
                </c:pt>
                <c:pt idx="116">
                  <c:v>0.18490875566041901</c:v>
                </c:pt>
                <c:pt idx="117">
                  <c:v>0.185086937317262</c:v>
                </c:pt>
                <c:pt idx="118">
                  <c:v>0.18511345208389701</c:v>
                </c:pt>
                <c:pt idx="119">
                  <c:v>0.185270429753776</c:v>
                </c:pt>
                <c:pt idx="120">
                  <c:v>0.185343254212057</c:v>
                </c:pt>
                <c:pt idx="121">
                  <c:v>0.185491399900962</c:v>
                </c:pt>
                <c:pt idx="122">
                  <c:v>0.18558189750183299</c:v>
                </c:pt>
                <c:pt idx="123">
                  <c:v>0.18555820945120099</c:v>
                </c:pt>
                <c:pt idx="124">
                  <c:v>0.185646951929407</c:v>
                </c:pt>
                <c:pt idx="125">
                  <c:v>0.18576786435894799</c:v>
                </c:pt>
                <c:pt idx="126">
                  <c:v>0.18594039562675699</c:v>
                </c:pt>
                <c:pt idx="127">
                  <c:v>0.186142616070963</c:v>
                </c:pt>
                <c:pt idx="128">
                  <c:v>0.18637243354007399</c:v>
                </c:pt>
                <c:pt idx="129">
                  <c:v>0.18653294719277</c:v>
                </c:pt>
                <c:pt idx="130">
                  <c:v>0.18670900762663201</c:v>
                </c:pt>
                <c:pt idx="131">
                  <c:v>0.186808006071563</c:v>
                </c:pt>
                <c:pt idx="132">
                  <c:v>0.18690134051656901</c:v>
                </c:pt>
                <c:pt idx="133">
                  <c:v>0.18707847015725301</c:v>
                </c:pt>
                <c:pt idx="134">
                  <c:v>0.187238976262354</c:v>
                </c:pt>
                <c:pt idx="135">
                  <c:v>0.18743413107262799</c:v>
                </c:pt>
                <c:pt idx="136">
                  <c:v>0.18761161687952099</c:v>
                </c:pt>
                <c:pt idx="137">
                  <c:v>0.18789303375847799</c:v>
                </c:pt>
                <c:pt idx="138">
                  <c:v>0.188210523962172</c:v>
                </c:pt>
                <c:pt idx="139">
                  <c:v>0.18841946234654899</c:v>
                </c:pt>
                <c:pt idx="140">
                  <c:v>0.18875923302322101</c:v>
                </c:pt>
                <c:pt idx="141">
                  <c:v>0.18899893677896901</c:v>
                </c:pt>
                <c:pt idx="142">
                  <c:v>0.18906574262978701</c:v>
                </c:pt>
                <c:pt idx="143">
                  <c:v>0.18932809128051001</c:v>
                </c:pt>
                <c:pt idx="144">
                  <c:v>0.189462082156549</c:v>
                </c:pt>
                <c:pt idx="145">
                  <c:v>0.18974456025494499</c:v>
                </c:pt>
                <c:pt idx="146">
                  <c:v>0.19011967923789699</c:v>
                </c:pt>
                <c:pt idx="147">
                  <c:v>0.19055383219124999</c:v>
                </c:pt>
                <c:pt idx="148">
                  <c:v>0.19075570540412101</c:v>
                </c:pt>
                <c:pt idx="149">
                  <c:v>0.19115521371713801</c:v>
                </c:pt>
                <c:pt idx="150">
                  <c:v>0.19138289252684099</c:v>
                </c:pt>
                <c:pt idx="151">
                  <c:v>0.19173856354771299</c:v>
                </c:pt>
                <c:pt idx="152">
                  <c:v>0.191961298020841</c:v>
                </c:pt>
                <c:pt idx="153">
                  <c:v>0.19223954260814899</c:v>
                </c:pt>
                <c:pt idx="154">
                  <c:v>0.19257434024216799</c:v>
                </c:pt>
                <c:pt idx="155">
                  <c:v>0.192925069238602</c:v>
                </c:pt>
                <c:pt idx="156">
                  <c:v>0.193322802583377</c:v>
                </c:pt>
                <c:pt idx="157">
                  <c:v>0.193735742369125</c:v>
                </c:pt>
                <c:pt idx="158">
                  <c:v>0.19411191453885601</c:v>
                </c:pt>
                <c:pt idx="159">
                  <c:v>0.194730623631687</c:v>
                </c:pt>
                <c:pt idx="160">
                  <c:v>0.19514604952483899</c:v>
                </c:pt>
                <c:pt idx="161">
                  <c:v>0.195476255289071</c:v>
                </c:pt>
                <c:pt idx="162">
                  <c:v>0.19587471832831699</c:v>
                </c:pt>
                <c:pt idx="163">
                  <c:v>0.19616426113579</c:v>
                </c:pt>
                <c:pt idx="164">
                  <c:v>0.196635901003093</c:v>
                </c:pt>
                <c:pt idx="165">
                  <c:v>0.197160204422996</c:v>
                </c:pt>
                <c:pt idx="166">
                  <c:v>0.19769865751732199</c:v>
                </c:pt>
                <c:pt idx="167">
                  <c:v>0.198255133663123</c:v>
                </c:pt>
                <c:pt idx="168">
                  <c:v>0.19882683207591401</c:v>
                </c:pt>
                <c:pt idx="169">
                  <c:v>0.199239422318189</c:v>
                </c:pt>
                <c:pt idx="170">
                  <c:v>0.19987190247047701</c:v>
                </c:pt>
                <c:pt idx="171">
                  <c:v>0.20039692713503901</c:v>
                </c:pt>
                <c:pt idx="172">
                  <c:v>0.20083991455289299</c:v>
                </c:pt>
                <c:pt idx="173">
                  <c:v>0.20139427271270599</c:v>
                </c:pt>
                <c:pt idx="174">
                  <c:v>0.20191964782295799</c:v>
                </c:pt>
                <c:pt idx="175">
                  <c:v>0.20254755056683099</c:v>
                </c:pt>
                <c:pt idx="176">
                  <c:v>0.20316626002507601</c:v>
                </c:pt>
                <c:pt idx="177">
                  <c:v>0.20394336283789</c:v>
                </c:pt>
                <c:pt idx="178">
                  <c:v>0.20461614539575099</c:v>
                </c:pt>
                <c:pt idx="179">
                  <c:v>0.20531830099126799</c:v>
                </c:pt>
                <c:pt idx="180">
                  <c:v>0.20596634328830901</c:v>
                </c:pt>
                <c:pt idx="181">
                  <c:v>0.20661369360621201</c:v>
                </c:pt>
                <c:pt idx="182">
                  <c:v>0.207232747446849</c:v>
                </c:pt>
                <c:pt idx="183">
                  <c:v>0.207936666614842</c:v>
                </c:pt>
                <c:pt idx="184">
                  <c:v>0.208704214129183</c:v>
                </c:pt>
                <c:pt idx="185">
                  <c:v>0.20947741770780501</c:v>
                </c:pt>
                <c:pt idx="186">
                  <c:v>0.21031108644739299</c:v>
                </c:pt>
                <c:pt idx="187">
                  <c:v>0.185292693744285</c:v>
                </c:pt>
                <c:pt idx="188">
                  <c:v>0.16349229895988401</c:v>
                </c:pt>
                <c:pt idx="189">
                  <c:v>0.146430839535444</c:v>
                </c:pt>
                <c:pt idx="190">
                  <c:v>0.13228473021040901</c:v>
                </c:pt>
                <c:pt idx="191">
                  <c:v>0.12027580529684199</c:v>
                </c:pt>
                <c:pt idx="192">
                  <c:v>0.10986951351514999</c:v>
                </c:pt>
                <c:pt idx="193">
                  <c:v>0.10062885036071199</c:v>
                </c:pt>
                <c:pt idx="194">
                  <c:v>9.2616071303685002E-2</c:v>
                </c:pt>
                <c:pt idx="195">
                  <c:v>8.5377908597971994E-2</c:v>
                </c:pt>
                <c:pt idx="196">
                  <c:v>7.8811130127481005E-2</c:v>
                </c:pt>
                <c:pt idx="197">
                  <c:v>7.2625830215757997E-2</c:v>
                </c:pt>
                <c:pt idx="198">
                  <c:v>6.6912867999538994E-2</c:v>
                </c:pt>
                <c:pt idx="199">
                  <c:v>6.1566884824263E-2</c:v>
                </c:pt>
                <c:pt idx="200">
                  <c:v>5.6685466800344003E-2</c:v>
                </c:pt>
                <c:pt idx="201">
                  <c:v>5.2006981852981998E-2</c:v>
                </c:pt>
                <c:pt idx="202">
                  <c:v>4.7683809731906002E-2</c:v>
                </c:pt>
                <c:pt idx="203">
                  <c:v>4.3598576966259003E-2</c:v>
                </c:pt>
                <c:pt idx="204">
                  <c:v>3.9865477126215E-2</c:v>
                </c:pt>
                <c:pt idx="205">
                  <c:v>3.6191770597118998E-2</c:v>
                </c:pt>
                <c:pt idx="206">
                  <c:v>3.2781813315119E-2</c:v>
                </c:pt>
                <c:pt idx="207">
                  <c:v>2.9562771308215999E-2</c:v>
                </c:pt>
                <c:pt idx="208">
                  <c:v>2.6489388989123001E-2</c:v>
                </c:pt>
                <c:pt idx="209">
                  <c:v>2.3421662674082001E-2</c:v>
                </c:pt>
                <c:pt idx="210">
                  <c:v>2.0482274725104999E-2</c:v>
                </c:pt>
                <c:pt idx="211">
                  <c:v>1.7688548008259999E-2</c:v>
                </c:pt>
                <c:pt idx="212">
                  <c:v>1.5036240691794E-2</c:v>
                </c:pt>
                <c:pt idx="213">
                  <c:v>1.2565301880385999E-2</c:v>
                </c:pt>
                <c:pt idx="214">
                  <c:v>1.0211388184062E-2</c:v>
                </c:pt>
                <c:pt idx="215">
                  <c:v>8.0098518812719999E-3</c:v>
                </c:pt>
                <c:pt idx="216">
                  <c:v>5.8464994509549997E-3</c:v>
                </c:pt>
                <c:pt idx="217">
                  <c:v>3.6983492360479998E-3</c:v>
                </c:pt>
                <c:pt idx="218">
                  <c:v>1.576715028199E-3</c:v>
                </c:pt>
                <c:pt idx="219">
                  <c:v>-4.16581559496E-4</c:v>
                </c:pt>
                <c:pt idx="220">
                  <c:v>-2.3808876861599998E-3</c:v>
                </c:pt>
                <c:pt idx="221">
                  <c:v>-4.3020608752869999E-3</c:v>
                </c:pt>
                <c:pt idx="222">
                  <c:v>-6.1139885139909998E-3</c:v>
                </c:pt>
                <c:pt idx="223">
                  <c:v>-7.8187910756040008E-3</c:v>
                </c:pt>
                <c:pt idx="224">
                  <c:v>-9.5808683023879994E-3</c:v>
                </c:pt>
                <c:pt idx="225">
                  <c:v>-1.1159100828484999E-2</c:v>
                </c:pt>
                <c:pt idx="226">
                  <c:v>-1.2678645959063E-2</c:v>
                </c:pt>
                <c:pt idx="227">
                  <c:v>-1.4195007704176E-2</c:v>
                </c:pt>
                <c:pt idx="228">
                  <c:v>-1.5689449821567999E-2</c:v>
                </c:pt>
                <c:pt idx="229">
                  <c:v>-1.7229146807949E-2</c:v>
                </c:pt>
                <c:pt idx="230">
                  <c:v>-1.8745155236400999E-2</c:v>
                </c:pt>
                <c:pt idx="231">
                  <c:v>-2.0161817160744999E-2</c:v>
                </c:pt>
                <c:pt idx="232">
                  <c:v>-2.1527214033591001E-2</c:v>
                </c:pt>
                <c:pt idx="233">
                  <c:v>-2.2875641104393E-2</c:v>
                </c:pt>
                <c:pt idx="234">
                  <c:v>-2.4068508814606E-2</c:v>
                </c:pt>
                <c:pt idx="235">
                  <c:v>-2.5297439243230999E-2</c:v>
                </c:pt>
                <c:pt idx="236">
                  <c:v>-2.6483940478000002E-2</c:v>
                </c:pt>
                <c:pt idx="237">
                  <c:v>-2.7708981243954999E-2</c:v>
                </c:pt>
                <c:pt idx="238">
                  <c:v>-2.8878866326622999E-2</c:v>
                </c:pt>
                <c:pt idx="239">
                  <c:v>-3.0058299121366001E-2</c:v>
                </c:pt>
                <c:pt idx="240">
                  <c:v>-3.1207680221188E-2</c:v>
                </c:pt>
                <c:pt idx="241">
                  <c:v>-3.2421052318870998E-2</c:v>
                </c:pt>
                <c:pt idx="242">
                  <c:v>-3.3460833546188E-2</c:v>
                </c:pt>
                <c:pt idx="243">
                  <c:v>-3.4601376541104997E-2</c:v>
                </c:pt>
                <c:pt idx="244">
                  <c:v>-3.5618528197018003E-2</c:v>
                </c:pt>
                <c:pt idx="245">
                  <c:v>-3.6510173462576997E-2</c:v>
                </c:pt>
                <c:pt idx="246">
                  <c:v>-3.7445661255736999E-2</c:v>
                </c:pt>
                <c:pt idx="247">
                  <c:v>-3.8324929636777E-2</c:v>
                </c:pt>
                <c:pt idx="248">
                  <c:v>-3.9397942066393001E-2</c:v>
                </c:pt>
                <c:pt idx="249">
                  <c:v>-4.0410854750209002E-2</c:v>
                </c:pt>
                <c:pt idx="250">
                  <c:v>-4.1445331994812998E-2</c:v>
                </c:pt>
                <c:pt idx="251">
                  <c:v>-4.2341224069888002E-2</c:v>
                </c:pt>
                <c:pt idx="252">
                  <c:v>-4.3254079369944E-2</c:v>
                </c:pt>
                <c:pt idx="253">
                  <c:v>-4.4108954660058E-2</c:v>
                </c:pt>
                <c:pt idx="254">
                  <c:v>-4.4949335539260997E-2</c:v>
                </c:pt>
                <c:pt idx="255">
                  <c:v>-4.5789364840957997E-2</c:v>
                </c:pt>
                <c:pt idx="256">
                  <c:v>-4.6605703110496E-2</c:v>
                </c:pt>
                <c:pt idx="257">
                  <c:v>-4.7360880069189003E-2</c:v>
                </c:pt>
                <c:pt idx="258">
                  <c:v>-4.8093429297699997E-2</c:v>
                </c:pt>
                <c:pt idx="259">
                  <c:v>-4.8951485389099998E-2</c:v>
                </c:pt>
                <c:pt idx="260">
                  <c:v>-4.9822979204893002E-2</c:v>
                </c:pt>
                <c:pt idx="261">
                  <c:v>-5.0639319890858001E-2</c:v>
                </c:pt>
                <c:pt idx="262">
                  <c:v>-5.1504450289940003E-2</c:v>
                </c:pt>
                <c:pt idx="263">
                  <c:v>-5.2305230937943002E-2</c:v>
                </c:pt>
                <c:pt idx="264">
                  <c:v>-5.3015860375631003E-2</c:v>
                </c:pt>
                <c:pt idx="265">
                  <c:v>-5.3567042665639997E-2</c:v>
                </c:pt>
                <c:pt idx="266">
                  <c:v>-5.4183274945697003E-2</c:v>
                </c:pt>
                <c:pt idx="267">
                  <c:v>-5.4961076584328E-2</c:v>
                </c:pt>
                <c:pt idx="268">
                  <c:v>-5.5639531487637998E-2</c:v>
                </c:pt>
                <c:pt idx="269">
                  <c:v>-5.6421931857281997E-2</c:v>
                </c:pt>
                <c:pt idx="270">
                  <c:v>-5.7179935093801003E-2</c:v>
                </c:pt>
                <c:pt idx="271">
                  <c:v>-5.7904706141724001E-2</c:v>
                </c:pt>
                <c:pt idx="272">
                  <c:v>-5.8577860029699003E-2</c:v>
                </c:pt>
                <c:pt idx="273">
                  <c:v>-5.9254544732134998E-2</c:v>
                </c:pt>
                <c:pt idx="274">
                  <c:v>-5.9887750165621E-2</c:v>
                </c:pt>
                <c:pt idx="275">
                  <c:v>-6.0470043121313002E-2</c:v>
                </c:pt>
                <c:pt idx="276">
                  <c:v>-6.1092992002765002E-2</c:v>
                </c:pt>
                <c:pt idx="277">
                  <c:v>-6.1672100663095003E-2</c:v>
                </c:pt>
                <c:pt idx="278">
                  <c:v>-6.2338180565953999E-2</c:v>
                </c:pt>
                <c:pt idx="279">
                  <c:v>-6.2921533062763005E-2</c:v>
                </c:pt>
                <c:pt idx="280">
                  <c:v>-6.3600345070073006E-2</c:v>
                </c:pt>
                <c:pt idx="281">
                  <c:v>-6.4270318522176004E-2</c:v>
                </c:pt>
                <c:pt idx="282">
                  <c:v>-6.5059787563060995E-2</c:v>
                </c:pt>
                <c:pt idx="283">
                  <c:v>-6.5622633395833005E-2</c:v>
                </c:pt>
                <c:pt idx="284">
                  <c:v>-6.6151537280853004E-2</c:v>
                </c:pt>
                <c:pt idx="285">
                  <c:v>-6.6627768872422E-2</c:v>
                </c:pt>
                <c:pt idx="286">
                  <c:v>-6.7207232257513003E-2</c:v>
                </c:pt>
                <c:pt idx="287">
                  <c:v>-6.7679920361519E-2</c:v>
                </c:pt>
                <c:pt idx="288">
                  <c:v>-6.8240646509771005E-2</c:v>
                </c:pt>
                <c:pt idx="289">
                  <c:v>-6.8980972982696995E-2</c:v>
                </c:pt>
                <c:pt idx="290">
                  <c:v>-6.9486900889993999E-2</c:v>
                </c:pt>
                <c:pt idx="291">
                  <c:v>-7.0178084537877994E-2</c:v>
                </c:pt>
                <c:pt idx="292">
                  <c:v>-7.0706639481715003E-2</c:v>
                </c:pt>
                <c:pt idx="293">
                  <c:v>-7.1190999017239007E-2</c:v>
                </c:pt>
                <c:pt idx="294">
                  <c:v>-7.1854954798052997E-2</c:v>
                </c:pt>
                <c:pt idx="295">
                  <c:v>-7.2287345098124997E-2</c:v>
                </c:pt>
                <c:pt idx="296">
                  <c:v>-7.2834989037397005E-2</c:v>
                </c:pt>
                <c:pt idx="297">
                  <c:v>-7.3327477972877003E-2</c:v>
                </c:pt>
                <c:pt idx="298">
                  <c:v>-7.3777544781073998E-2</c:v>
                </c:pt>
                <c:pt idx="299">
                  <c:v>-7.4331200145630993E-2</c:v>
                </c:pt>
                <c:pt idx="300">
                  <c:v>-7.4941419022150998E-2</c:v>
                </c:pt>
                <c:pt idx="301">
                  <c:v>-7.5646744602838004E-2</c:v>
                </c:pt>
                <c:pt idx="302">
                  <c:v>-7.6110955005182002E-2</c:v>
                </c:pt>
                <c:pt idx="303">
                  <c:v>-7.6675212911342994E-2</c:v>
                </c:pt>
                <c:pt idx="304">
                  <c:v>-7.7102296930711994E-2</c:v>
                </c:pt>
                <c:pt idx="305">
                  <c:v>-7.7575699371260007E-2</c:v>
                </c:pt>
                <c:pt idx="306">
                  <c:v>-7.8016573770178996E-2</c:v>
                </c:pt>
                <c:pt idx="307">
                  <c:v>-7.8583657972759999E-2</c:v>
                </c:pt>
                <c:pt idx="308">
                  <c:v>-7.9054579601183006E-2</c:v>
                </c:pt>
                <c:pt idx="309">
                  <c:v>-7.9577838478143995E-2</c:v>
                </c:pt>
                <c:pt idx="310">
                  <c:v>-8.0163301096440001E-2</c:v>
                </c:pt>
                <c:pt idx="311">
                  <c:v>-8.0677715537604E-2</c:v>
                </c:pt>
                <c:pt idx="312">
                  <c:v>-8.1247986008141995E-2</c:v>
                </c:pt>
                <c:pt idx="313">
                  <c:v>-8.1780429880989006E-2</c:v>
                </c:pt>
                <c:pt idx="314">
                  <c:v>-8.2301907886478995E-2</c:v>
                </c:pt>
                <c:pt idx="315">
                  <c:v>-8.2709546669825995E-2</c:v>
                </c:pt>
                <c:pt idx="316">
                  <c:v>-8.3056021809978994E-2</c:v>
                </c:pt>
                <c:pt idx="317">
                  <c:v>-8.3501139034827004E-2</c:v>
                </c:pt>
                <c:pt idx="318">
                  <c:v>-8.4020498908809998E-2</c:v>
                </c:pt>
                <c:pt idx="319">
                  <c:v>-8.4585824177743005E-2</c:v>
                </c:pt>
                <c:pt idx="320">
                  <c:v>-8.5132404796443004E-2</c:v>
                </c:pt>
                <c:pt idx="321">
                  <c:v>-8.5768789698097994E-2</c:v>
                </c:pt>
                <c:pt idx="322">
                  <c:v>-8.6258102342576998E-2</c:v>
                </c:pt>
                <c:pt idx="323">
                  <c:v>-8.6738217573535004E-2</c:v>
                </c:pt>
                <c:pt idx="324">
                  <c:v>-8.7173782934163002E-2</c:v>
                </c:pt>
                <c:pt idx="325">
                  <c:v>-8.7541829526243994E-2</c:v>
                </c:pt>
                <c:pt idx="326">
                  <c:v>-8.8029010294121995E-2</c:v>
                </c:pt>
                <c:pt idx="327">
                  <c:v>-8.8534578729498006E-2</c:v>
                </c:pt>
                <c:pt idx="328">
                  <c:v>-8.9028493032350997E-2</c:v>
                </c:pt>
                <c:pt idx="329">
                  <c:v>-8.9505076042971005E-2</c:v>
                </c:pt>
                <c:pt idx="330">
                  <c:v>-9.0003214228393996E-2</c:v>
                </c:pt>
                <c:pt idx="331">
                  <c:v>-9.0663645744725005E-2</c:v>
                </c:pt>
                <c:pt idx="332">
                  <c:v>-9.1103457145639E-2</c:v>
                </c:pt>
                <c:pt idx="333">
                  <c:v>-9.1570133550298999E-2</c:v>
                </c:pt>
                <c:pt idx="334">
                  <c:v>-9.2084899775928999E-2</c:v>
                </c:pt>
                <c:pt idx="335">
                  <c:v>-9.2433855996609998E-2</c:v>
                </c:pt>
                <c:pt idx="336">
                  <c:v>-9.2848917773355993E-2</c:v>
                </c:pt>
                <c:pt idx="337">
                  <c:v>-9.3329390814890001E-2</c:v>
                </c:pt>
                <c:pt idx="338">
                  <c:v>-9.3820462393018E-2</c:v>
                </c:pt>
                <c:pt idx="339">
                  <c:v>-9.4383312279307005E-2</c:v>
                </c:pt>
                <c:pt idx="340">
                  <c:v>-9.5018278952921004E-2</c:v>
                </c:pt>
                <c:pt idx="341">
                  <c:v>-9.5448196993351997E-2</c:v>
                </c:pt>
                <c:pt idx="342">
                  <c:v>-9.6078206827062002E-2</c:v>
                </c:pt>
                <c:pt idx="343">
                  <c:v>-9.6564340874061003E-2</c:v>
                </c:pt>
                <c:pt idx="344">
                  <c:v>-9.6912580597240006E-2</c:v>
                </c:pt>
                <c:pt idx="345">
                  <c:v>-9.7357699257878003E-2</c:v>
                </c:pt>
                <c:pt idx="346">
                  <c:v>-9.7798223662215994E-2</c:v>
                </c:pt>
                <c:pt idx="347">
                  <c:v>-9.8262775640857003E-2</c:v>
                </c:pt>
                <c:pt idx="348">
                  <c:v>-9.8835526338208995E-2</c:v>
                </c:pt>
                <c:pt idx="349">
                  <c:v>-9.9231849710728001E-2</c:v>
                </c:pt>
                <c:pt idx="350">
                  <c:v>-9.9873535383569995E-2</c:v>
                </c:pt>
                <c:pt idx="351">
                  <c:v>-0.100376284236619</c:v>
                </c:pt>
                <c:pt idx="352">
                  <c:v>-0.10102008931992</c:v>
                </c:pt>
                <c:pt idx="353">
                  <c:v>-0.101465560130439</c:v>
                </c:pt>
                <c:pt idx="354">
                  <c:v>-0.101938601120815</c:v>
                </c:pt>
                <c:pt idx="355">
                  <c:v>-0.10233952629722699</c:v>
                </c:pt>
                <c:pt idx="356">
                  <c:v>-0.10273903230942499</c:v>
                </c:pt>
                <c:pt idx="357">
                  <c:v>-0.10326228636485101</c:v>
                </c:pt>
                <c:pt idx="358">
                  <c:v>-0.103750535414697</c:v>
                </c:pt>
                <c:pt idx="359">
                  <c:v>-0.104393992487328</c:v>
                </c:pt>
                <c:pt idx="360">
                  <c:v>-0.10494976697696599</c:v>
                </c:pt>
                <c:pt idx="361">
                  <c:v>-0.105471600954641</c:v>
                </c:pt>
                <c:pt idx="362">
                  <c:v>-0.10595560823761201</c:v>
                </c:pt>
                <c:pt idx="363">
                  <c:v>-0.106477440876511</c:v>
                </c:pt>
                <c:pt idx="364">
                  <c:v>-0.106902409296405</c:v>
                </c:pt>
                <c:pt idx="365">
                  <c:v>-0.107471967505666</c:v>
                </c:pt>
                <c:pt idx="366">
                  <c:v>-0.10786511109876699</c:v>
                </c:pt>
                <c:pt idx="367">
                  <c:v>-0.10844917057289</c:v>
                </c:pt>
                <c:pt idx="368">
                  <c:v>-0.108909491595114</c:v>
                </c:pt>
                <c:pt idx="369">
                  <c:v>-0.109387837398874</c:v>
                </c:pt>
                <c:pt idx="370">
                  <c:v>-0.109972959688296</c:v>
                </c:pt>
                <c:pt idx="371">
                  <c:v>-0.110628080365131</c:v>
                </c:pt>
                <c:pt idx="372">
                  <c:v>-0.111248553858281</c:v>
                </c:pt>
                <c:pt idx="373">
                  <c:v>-0.11172407727927799</c:v>
                </c:pt>
                <c:pt idx="374">
                  <c:v>-0.112239904750216</c:v>
                </c:pt>
                <c:pt idx="375">
                  <c:v>-0.11260051588275601</c:v>
                </c:pt>
                <c:pt idx="376">
                  <c:v>-0.113068613886652</c:v>
                </c:pt>
                <c:pt idx="377">
                  <c:v>-0.113575949302887</c:v>
                </c:pt>
                <c:pt idx="378">
                  <c:v>-0.114196078230937</c:v>
                </c:pt>
                <c:pt idx="379">
                  <c:v>-0.11472957926970501</c:v>
                </c:pt>
                <c:pt idx="380">
                  <c:v>-0.115343335747538</c:v>
                </c:pt>
                <c:pt idx="381">
                  <c:v>-0.115891685416702</c:v>
                </c:pt>
                <c:pt idx="382">
                  <c:v>-0.116474682075527</c:v>
                </c:pt>
                <c:pt idx="383">
                  <c:v>-0.116994749706161</c:v>
                </c:pt>
                <c:pt idx="384">
                  <c:v>-0.11752896135052</c:v>
                </c:pt>
                <c:pt idx="385">
                  <c:v>-0.118040545812821</c:v>
                </c:pt>
                <c:pt idx="386">
                  <c:v>-0.11851677101286499</c:v>
                </c:pt>
                <c:pt idx="387">
                  <c:v>-0.11898487066112801</c:v>
                </c:pt>
                <c:pt idx="388">
                  <c:v>-0.119562558281662</c:v>
                </c:pt>
                <c:pt idx="389">
                  <c:v>-0.12012646572515601</c:v>
                </c:pt>
                <c:pt idx="390">
                  <c:v>-0.120784770611661</c:v>
                </c:pt>
                <c:pt idx="391">
                  <c:v>-0.121422217769173</c:v>
                </c:pt>
                <c:pt idx="392">
                  <c:v>-0.122026074032571</c:v>
                </c:pt>
                <c:pt idx="393">
                  <c:v>-0.122558518464858</c:v>
                </c:pt>
                <c:pt idx="394">
                  <c:v>-0.123046058102368</c:v>
                </c:pt>
                <c:pt idx="395">
                  <c:v>-0.123509909909141</c:v>
                </c:pt>
                <c:pt idx="396">
                  <c:v>-0.124053666161166</c:v>
                </c:pt>
                <c:pt idx="397">
                  <c:v>-0.12463560061264101</c:v>
                </c:pt>
                <c:pt idx="398">
                  <c:v>-0.125217898718094</c:v>
                </c:pt>
                <c:pt idx="399">
                  <c:v>-0.12578640548195399</c:v>
                </c:pt>
                <c:pt idx="400">
                  <c:v>-0.126441177771388</c:v>
                </c:pt>
                <c:pt idx="401">
                  <c:v>-0.127029836640253</c:v>
                </c:pt>
                <c:pt idx="402">
                  <c:v>-0.12757817058041401</c:v>
                </c:pt>
                <c:pt idx="403">
                  <c:v>-0.12827572420064801</c:v>
                </c:pt>
                <c:pt idx="404">
                  <c:v>-0.128905745661339</c:v>
                </c:pt>
                <c:pt idx="405">
                  <c:v>-0.12935404323636501</c:v>
                </c:pt>
                <c:pt idx="406">
                  <c:v>-0.12978466085203499</c:v>
                </c:pt>
                <c:pt idx="407">
                  <c:v>-0.13036130378410801</c:v>
                </c:pt>
                <c:pt idx="408">
                  <c:v>-0.13089090429841399</c:v>
                </c:pt>
                <c:pt idx="409">
                  <c:v>-0.131564066738873</c:v>
                </c:pt>
                <c:pt idx="410">
                  <c:v>-0.132311460421382</c:v>
                </c:pt>
                <c:pt idx="411">
                  <c:v>-0.132915320958192</c:v>
                </c:pt>
                <c:pt idx="412">
                  <c:v>-0.13353155360932301</c:v>
                </c:pt>
                <c:pt idx="413">
                  <c:v>-0.13404455524060799</c:v>
                </c:pt>
                <c:pt idx="414">
                  <c:v>-0.13475765499687301</c:v>
                </c:pt>
                <c:pt idx="415">
                  <c:v>-0.135196398906475</c:v>
                </c:pt>
                <c:pt idx="416">
                  <c:v>-0.13585895548264201</c:v>
                </c:pt>
                <c:pt idx="417">
                  <c:v>-0.13633481644339801</c:v>
                </c:pt>
                <c:pt idx="418">
                  <c:v>-0.13693020262710201</c:v>
                </c:pt>
                <c:pt idx="419">
                  <c:v>-0.13757930540143401</c:v>
                </c:pt>
                <c:pt idx="420">
                  <c:v>-0.138250344985863</c:v>
                </c:pt>
                <c:pt idx="421">
                  <c:v>-0.138911830334109</c:v>
                </c:pt>
                <c:pt idx="422">
                  <c:v>-0.13964437408463301</c:v>
                </c:pt>
                <c:pt idx="423">
                  <c:v>-0.14023975550662801</c:v>
                </c:pt>
                <c:pt idx="424">
                  <c:v>-0.14078280072782101</c:v>
                </c:pt>
                <c:pt idx="425">
                  <c:v>-0.14132796898775299</c:v>
                </c:pt>
                <c:pt idx="426">
                  <c:v>-0.14185793036691999</c:v>
                </c:pt>
                <c:pt idx="427">
                  <c:v>-0.14243563099039799</c:v>
                </c:pt>
                <c:pt idx="428">
                  <c:v>-0.14313353708873999</c:v>
                </c:pt>
                <c:pt idx="429">
                  <c:v>-0.143916286796513</c:v>
                </c:pt>
                <c:pt idx="430">
                  <c:v>-0.144644231529026</c:v>
                </c:pt>
                <c:pt idx="431">
                  <c:v>-0.14520212365055701</c:v>
                </c:pt>
                <c:pt idx="432">
                  <c:v>-0.145855844300564</c:v>
                </c:pt>
                <c:pt idx="433">
                  <c:v>-0.14650212136944499</c:v>
                </c:pt>
                <c:pt idx="434">
                  <c:v>-0.14706248873941699</c:v>
                </c:pt>
                <c:pt idx="435">
                  <c:v>-0.147750496961331</c:v>
                </c:pt>
                <c:pt idx="436">
                  <c:v>-0.14835718081707799</c:v>
                </c:pt>
                <c:pt idx="437">
                  <c:v>-0.148816789384</c:v>
                </c:pt>
                <c:pt idx="438">
                  <c:v>-0.14957479352111999</c:v>
                </c:pt>
                <c:pt idx="439">
                  <c:v>-0.150163803018384</c:v>
                </c:pt>
                <c:pt idx="440">
                  <c:v>-0.15090907733893899</c:v>
                </c:pt>
                <c:pt idx="441">
                  <c:v>-0.15162431431559101</c:v>
                </c:pt>
                <c:pt idx="442">
                  <c:v>-0.152416608765229</c:v>
                </c:pt>
                <c:pt idx="443">
                  <c:v>-0.15309541258547099</c:v>
                </c:pt>
                <c:pt idx="444">
                  <c:v>-0.15371201058345199</c:v>
                </c:pt>
                <c:pt idx="445">
                  <c:v>-0.15431020474514101</c:v>
                </c:pt>
                <c:pt idx="446">
                  <c:v>-0.154891792636287</c:v>
                </c:pt>
                <c:pt idx="447">
                  <c:v>-0.15547302457788501</c:v>
                </c:pt>
                <c:pt idx="448">
                  <c:v>-0.15619319319375799</c:v>
                </c:pt>
                <c:pt idx="449">
                  <c:v>-0.15696074234114801</c:v>
                </c:pt>
                <c:pt idx="450">
                  <c:v>-0.157657928302393</c:v>
                </c:pt>
                <c:pt idx="451">
                  <c:v>-0.158381642663799</c:v>
                </c:pt>
                <c:pt idx="452">
                  <c:v>-0.15913753423309501</c:v>
                </c:pt>
                <c:pt idx="453">
                  <c:v>-0.15980043133216301</c:v>
                </c:pt>
                <c:pt idx="454">
                  <c:v>-0.16048948715130501</c:v>
                </c:pt>
                <c:pt idx="455">
                  <c:v>-0.16117820236185099</c:v>
                </c:pt>
                <c:pt idx="456">
                  <c:v>-0.161714877250941</c:v>
                </c:pt>
                <c:pt idx="457">
                  <c:v>-0.162450251211542</c:v>
                </c:pt>
                <c:pt idx="458">
                  <c:v>-0.16304775714524999</c:v>
                </c:pt>
                <c:pt idx="459">
                  <c:v>-0.16383970482598201</c:v>
                </c:pt>
                <c:pt idx="460">
                  <c:v>-0.164577202299067</c:v>
                </c:pt>
                <c:pt idx="461">
                  <c:v>-0.16543172548214599</c:v>
                </c:pt>
                <c:pt idx="462">
                  <c:v>-0.16622225343599001</c:v>
                </c:pt>
                <c:pt idx="463">
                  <c:v>-0.16683212455892399</c:v>
                </c:pt>
                <c:pt idx="464">
                  <c:v>-0.16747521480041</c:v>
                </c:pt>
                <c:pt idx="465">
                  <c:v>-0.16813671313704701</c:v>
                </c:pt>
                <c:pt idx="466">
                  <c:v>-0.168793951837062</c:v>
                </c:pt>
                <c:pt idx="467">
                  <c:v>-0.169544181792945</c:v>
                </c:pt>
                <c:pt idx="468">
                  <c:v>-0.17030394206327901</c:v>
                </c:pt>
                <c:pt idx="469">
                  <c:v>-0.17100043843189799</c:v>
                </c:pt>
                <c:pt idx="470">
                  <c:v>-0.171863436795926</c:v>
                </c:pt>
                <c:pt idx="471">
                  <c:v>-0.172541903587343</c:v>
                </c:pt>
                <c:pt idx="472">
                  <c:v>-0.173310163582856</c:v>
                </c:pt>
                <c:pt idx="473">
                  <c:v>-0.174135683870797</c:v>
                </c:pt>
                <c:pt idx="474">
                  <c:v>-0.17488309465827401</c:v>
                </c:pt>
                <c:pt idx="475">
                  <c:v>-0.175533611741331</c:v>
                </c:pt>
                <c:pt idx="476">
                  <c:v>-0.176194395650075</c:v>
                </c:pt>
                <c:pt idx="477">
                  <c:v>-0.17682370589722701</c:v>
                </c:pt>
                <c:pt idx="478">
                  <c:v>-0.177661265592582</c:v>
                </c:pt>
                <c:pt idx="479">
                  <c:v>-0.17845567298678</c:v>
                </c:pt>
                <c:pt idx="480">
                  <c:v>-0.17930807467847601</c:v>
                </c:pt>
                <c:pt idx="481">
                  <c:v>-0.18009543594154001</c:v>
                </c:pt>
                <c:pt idx="482">
                  <c:v>-0.18085874590259499</c:v>
                </c:pt>
                <c:pt idx="483">
                  <c:v>-0.181629120207314</c:v>
                </c:pt>
                <c:pt idx="484">
                  <c:v>-0.18231676886595399</c:v>
                </c:pt>
                <c:pt idx="485">
                  <c:v>-0.18301643725782099</c:v>
                </c:pt>
                <c:pt idx="486">
                  <c:v>-0.18379601074007601</c:v>
                </c:pt>
                <c:pt idx="487">
                  <c:v>-0.185112617738519</c:v>
                </c:pt>
                <c:pt idx="488">
                  <c:v>-0.18562561521927501</c:v>
                </c:pt>
                <c:pt idx="489">
                  <c:v>-0.18639421913475299</c:v>
                </c:pt>
                <c:pt idx="490">
                  <c:v>-0.18714480718093299</c:v>
                </c:pt>
                <c:pt idx="491">
                  <c:v>-0.18796609030363801</c:v>
                </c:pt>
                <c:pt idx="492">
                  <c:v>-0.18881990227317999</c:v>
                </c:pt>
                <c:pt idx="493">
                  <c:v>-0.18959239935955199</c:v>
                </c:pt>
                <c:pt idx="494">
                  <c:v>-0.19037162181403799</c:v>
                </c:pt>
                <c:pt idx="495">
                  <c:v>-0.19098820639515601</c:v>
                </c:pt>
                <c:pt idx="496">
                  <c:v>-0.19169248043908799</c:v>
                </c:pt>
                <c:pt idx="497">
                  <c:v>-0.192513770795712</c:v>
                </c:pt>
                <c:pt idx="498">
                  <c:v>-0.193232519490671</c:v>
                </c:pt>
                <c:pt idx="499">
                  <c:v>-0.194135836332053</c:v>
                </c:pt>
                <c:pt idx="500">
                  <c:v>-0.194969850281874</c:v>
                </c:pt>
                <c:pt idx="501">
                  <c:v>-0.195849829078522</c:v>
                </c:pt>
                <c:pt idx="502">
                  <c:v>-0.19675879226674101</c:v>
                </c:pt>
                <c:pt idx="503">
                  <c:v>-0.197436190604802</c:v>
                </c:pt>
                <c:pt idx="504">
                  <c:v>-0.19830379664199399</c:v>
                </c:pt>
                <c:pt idx="505">
                  <c:v>-0.19899991568591799</c:v>
                </c:pt>
                <c:pt idx="506">
                  <c:v>-0.19972930011054901</c:v>
                </c:pt>
                <c:pt idx="507">
                  <c:v>-0.20058382173495601</c:v>
                </c:pt>
                <c:pt idx="508">
                  <c:v>-0.20137894126754799</c:v>
                </c:pt>
                <c:pt idx="509">
                  <c:v>-0.202220734816769</c:v>
                </c:pt>
                <c:pt idx="510">
                  <c:v>-0.203092934819223</c:v>
                </c:pt>
                <c:pt idx="511">
                  <c:v>-0.204023473233166</c:v>
                </c:pt>
                <c:pt idx="512">
                  <c:v>-0.204795968760865</c:v>
                </c:pt>
                <c:pt idx="513">
                  <c:v>-0.205799331998505</c:v>
                </c:pt>
                <c:pt idx="514">
                  <c:v>-0.206459049549368</c:v>
                </c:pt>
                <c:pt idx="515">
                  <c:v>-0.20723509033753901</c:v>
                </c:pt>
                <c:pt idx="516">
                  <c:v>-0.208017149927198</c:v>
                </c:pt>
                <c:pt idx="517">
                  <c:v>-0.20880555592723099</c:v>
                </c:pt>
                <c:pt idx="518">
                  <c:v>-0.20967174192386001</c:v>
                </c:pt>
                <c:pt idx="519">
                  <c:v>-0.21063798877811599</c:v>
                </c:pt>
                <c:pt idx="520">
                  <c:v>-0.21151160716544801</c:v>
                </c:pt>
                <c:pt idx="521">
                  <c:v>-0.21249375521438199</c:v>
                </c:pt>
                <c:pt idx="522">
                  <c:v>-0.21325741837305601</c:v>
                </c:pt>
                <c:pt idx="523">
                  <c:v>-0.21421658072439601</c:v>
                </c:pt>
                <c:pt idx="524">
                  <c:v>-0.214975296354774</c:v>
                </c:pt>
                <c:pt idx="525">
                  <c:v>-0.21578068600178499</c:v>
                </c:pt>
                <c:pt idx="526">
                  <c:v>-0.2166284839655</c:v>
                </c:pt>
                <c:pt idx="527">
                  <c:v>-0.2174402315383</c:v>
                </c:pt>
                <c:pt idx="528">
                  <c:v>-0.21829793631332001</c:v>
                </c:pt>
                <c:pt idx="529">
                  <c:v>-0.219221035833471</c:v>
                </c:pt>
                <c:pt idx="530">
                  <c:v>-0.22004268301275801</c:v>
                </c:pt>
                <c:pt idx="531">
                  <c:v>-0.221060910352713</c:v>
                </c:pt>
                <c:pt idx="532">
                  <c:v>-0.22202430960088401</c:v>
                </c:pt>
                <c:pt idx="533">
                  <c:v>-0.222880609989968</c:v>
                </c:pt>
                <c:pt idx="534">
                  <c:v>-0.22363649437708399</c:v>
                </c:pt>
                <c:pt idx="535">
                  <c:v>-0.224468733433039</c:v>
                </c:pt>
                <c:pt idx="536">
                  <c:v>-0.22522992273055401</c:v>
                </c:pt>
                <c:pt idx="537">
                  <c:v>-0.226161522363932</c:v>
                </c:pt>
                <c:pt idx="538">
                  <c:v>-0.22698457833676999</c:v>
                </c:pt>
                <c:pt idx="539">
                  <c:v>-0.22795824229251599</c:v>
                </c:pt>
                <c:pt idx="540">
                  <c:v>-0.22891210913076099</c:v>
                </c:pt>
                <c:pt idx="541">
                  <c:v>-0.229851485223561</c:v>
                </c:pt>
                <c:pt idx="542">
                  <c:v>-0.230740660423181</c:v>
                </c:pt>
                <c:pt idx="543">
                  <c:v>-0.231567255324788</c:v>
                </c:pt>
                <c:pt idx="544">
                  <c:v>-0.232578746803079</c:v>
                </c:pt>
                <c:pt idx="545">
                  <c:v>-0.23339968525235399</c:v>
                </c:pt>
                <c:pt idx="546">
                  <c:v>-0.23416122674825601</c:v>
                </c:pt>
                <c:pt idx="547">
                  <c:v>-0.23506383203332201</c:v>
                </c:pt>
                <c:pt idx="548">
                  <c:v>-0.23594450400236799</c:v>
                </c:pt>
                <c:pt idx="549">
                  <c:v>-0.236893434491422</c:v>
                </c:pt>
                <c:pt idx="550">
                  <c:v>-0.237902469470605</c:v>
                </c:pt>
                <c:pt idx="551">
                  <c:v>-0.23888567659822699</c:v>
                </c:pt>
                <c:pt idx="552">
                  <c:v>-0.23982858217075601</c:v>
                </c:pt>
                <c:pt idx="553">
                  <c:v>-0.24073012063551399</c:v>
                </c:pt>
                <c:pt idx="554">
                  <c:v>-0.24149414336878</c:v>
                </c:pt>
                <c:pt idx="555">
                  <c:v>-0.24245824932586399</c:v>
                </c:pt>
                <c:pt idx="556">
                  <c:v>-0.243332221007828</c:v>
                </c:pt>
                <c:pt idx="557">
                  <c:v>-0.24429775618611699</c:v>
                </c:pt>
                <c:pt idx="558">
                  <c:v>-0.24521061025572899</c:v>
                </c:pt>
                <c:pt idx="559">
                  <c:v>-0.246100850306296</c:v>
                </c:pt>
                <c:pt idx="560">
                  <c:v>-0.247080525127886</c:v>
                </c:pt>
                <c:pt idx="561">
                  <c:v>-0.248056660289876</c:v>
                </c:pt>
                <c:pt idx="562">
                  <c:v>-0.24904766082181601</c:v>
                </c:pt>
                <c:pt idx="563">
                  <c:v>-0.25001993619500501</c:v>
                </c:pt>
                <c:pt idx="564">
                  <c:v>-0.25091615889040397</c:v>
                </c:pt>
                <c:pt idx="565">
                  <c:v>-0.25181522378504001</c:v>
                </c:pt>
                <c:pt idx="566">
                  <c:v>-0.25253612024567201</c:v>
                </c:pt>
                <c:pt idx="567">
                  <c:v>-0.25343800289879798</c:v>
                </c:pt>
                <c:pt idx="568">
                  <c:v>-0.25436007462687599</c:v>
                </c:pt>
                <c:pt idx="569">
                  <c:v>-0.25535529540178997</c:v>
                </c:pt>
                <c:pt idx="570">
                  <c:v>-0.25649443324719901</c:v>
                </c:pt>
                <c:pt idx="571">
                  <c:v>-0.25754022359615097</c:v>
                </c:pt>
                <c:pt idx="572">
                  <c:v>-0.25846192296659098</c:v>
                </c:pt>
                <c:pt idx="573">
                  <c:v>-0.25937479184035001</c:v>
                </c:pt>
                <c:pt idx="574">
                  <c:v>-0.26030743141503399</c:v>
                </c:pt>
                <c:pt idx="575">
                  <c:v>-0.261207200855198</c:v>
                </c:pt>
                <c:pt idx="576">
                  <c:v>-0.26221162246333202</c:v>
                </c:pt>
                <c:pt idx="577">
                  <c:v>-0.26316339035596098</c:v>
                </c:pt>
                <c:pt idx="578">
                  <c:v>-0.26407483276044402</c:v>
                </c:pt>
                <c:pt idx="579">
                  <c:v>-0.26501843793408197</c:v>
                </c:pt>
                <c:pt idx="580">
                  <c:v>-0.26607024964242598</c:v>
                </c:pt>
                <c:pt idx="581">
                  <c:v>-0.26710048539421599</c:v>
                </c:pt>
                <c:pt idx="582">
                  <c:v>-0.26805081174501899</c:v>
                </c:pt>
                <c:pt idx="583">
                  <c:v>-0.26913514421580198</c:v>
                </c:pt>
                <c:pt idx="584">
                  <c:v>-0.269995664556821</c:v>
                </c:pt>
                <c:pt idx="585">
                  <c:v>-0.27097252673572902</c:v>
                </c:pt>
                <c:pt idx="586">
                  <c:v>-0.27181537429957398</c:v>
                </c:pt>
                <c:pt idx="587">
                  <c:v>-0.27269922566807098</c:v>
                </c:pt>
                <c:pt idx="588">
                  <c:v>-0.27371358009339802</c:v>
                </c:pt>
                <c:pt idx="589">
                  <c:v>-0.26093533488973503</c:v>
                </c:pt>
                <c:pt idx="590">
                  <c:v>-0.23811670421855499</c:v>
                </c:pt>
                <c:pt idx="591">
                  <c:v>-0.21811478769975801</c:v>
                </c:pt>
                <c:pt idx="592">
                  <c:v>-0.19992904981093801</c:v>
                </c:pt>
                <c:pt idx="593">
                  <c:v>-0.18350149902916099</c:v>
                </c:pt>
                <c:pt idx="594">
                  <c:v>-0.168509702081793</c:v>
                </c:pt>
                <c:pt idx="595">
                  <c:v>-0.15467823601082101</c:v>
                </c:pt>
                <c:pt idx="596">
                  <c:v>-0.14193077009177699</c:v>
                </c:pt>
                <c:pt idx="597">
                  <c:v>-0.12995118091445501</c:v>
                </c:pt>
                <c:pt idx="598">
                  <c:v>-0.118818697927054</c:v>
                </c:pt>
                <c:pt idx="599">
                  <c:v>-0.108428666161166</c:v>
                </c:pt>
                <c:pt idx="600">
                  <c:v>-9.8774004459199996E-2</c:v>
                </c:pt>
                <c:pt idx="601">
                  <c:v>-8.9528403810820001E-2</c:v>
                </c:pt>
                <c:pt idx="602">
                  <c:v>-8.0810292958631E-2</c:v>
                </c:pt>
                <c:pt idx="603">
                  <c:v>-7.2557450722444003E-2</c:v>
                </c:pt>
                <c:pt idx="604">
                  <c:v>-6.4570480129785002E-2</c:v>
                </c:pt>
                <c:pt idx="605">
                  <c:v>-5.6950482783173002E-2</c:v>
                </c:pt>
                <c:pt idx="606">
                  <c:v>-4.9651862225599003E-2</c:v>
                </c:pt>
                <c:pt idx="607">
                  <c:v>-4.2941545239753E-2</c:v>
                </c:pt>
                <c:pt idx="608">
                  <c:v>-3.6364866746024002E-2</c:v>
                </c:pt>
                <c:pt idx="609">
                  <c:v>-3.0190172042137999E-2</c:v>
                </c:pt>
                <c:pt idx="610">
                  <c:v>-2.4325184788823E-2</c:v>
                </c:pt>
                <c:pt idx="611">
                  <c:v>-1.8597726101385999E-2</c:v>
                </c:pt>
                <c:pt idx="612">
                  <c:v>-1.3079921364907E-2</c:v>
                </c:pt>
                <c:pt idx="613">
                  <c:v>-7.6985850555500003E-3</c:v>
                </c:pt>
                <c:pt idx="614">
                  <c:v>-2.529730787779E-3</c:v>
                </c:pt>
                <c:pt idx="615">
                  <c:v>2.3375477238500001E-3</c:v>
                </c:pt>
                <c:pt idx="616">
                  <c:v>7.1793711300009999E-3</c:v>
                </c:pt>
                <c:pt idx="617">
                  <c:v>1.1769822165661E-2</c:v>
                </c:pt>
                <c:pt idx="618">
                  <c:v>1.6240421297576999E-2</c:v>
                </c:pt>
                <c:pt idx="619">
                  <c:v>2.0506670261764001E-2</c:v>
                </c:pt>
                <c:pt idx="620">
                  <c:v>2.4526496439244001E-2</c:v>
                </c:pt>
                <c:pt idx="621">
                  <c:v>2.8358943599111001E-2</c:v>
                </c:pt>
                <c:pt idx="622">
                  <c:v>3.2194219368345003E-2</c:v>
                </c:pt>
                <c:pt idx="623">
                  <c:v>3.5924489253779002E-2</c:v>
                </c:pt>
                <c:pt idx="624">
                  <c:v>3.9711681961813003E-2</c:v>
                </c:pt>
                <c:pt idx="625">
                  <c:v>4.3345083032262997E-2</c:v>
                </c:pt>
                <c:pt idx="626">
                  <c:v>4.6866762853621999E-2</c:v>
                </c:pt>
                <c:pt idx="627">
                  <c:v>5.0259396202616997E-2</c:v>
                </c:pt>
                <c:pt idx="628">
                  <c:v>5.3359299070304997E-2</c:v>
                </c:pt>
                <c:pt idx="629">
                  <c:v>5.6426671388585002E-2</c:v>
                </c:pt>
                <c:pt idx="630">
                  <c:v>5.9457982190199002E-2</c:v>
                </c:pt>
                <c:pt idx="631">
                  <c:v>6.2369793123960002E-2</c:v>
                </c:pt>
                <c:pt idx="632">
                  <c:v>6.5246597389179997E-2</c:v>
                </c:pt>
                <c:pt idx="633">
                  <c:v>6.8026537922074998E-2</c:v>
                </c:pt>
                <c:pt idx="634">
                  <c:v>7.0866225080358003E-2</c:v>
                </c:pt>
                <c:pt idx="635">
                  <c:v>7.3557780246321994E-2</c:v>
                </c:pt>
                <c:pt idx="636">
                  <c:v>7.6321455242577996E-2</c:v>
                </c:pt>
                <c:pt idx="637">
                  <c:v>7.8858501150130003E-2</c:v>
                </c:pt>
                <c:pt idx="638">
                  <c:v>8.1380709543332999E-2</c:v>
                </c:pt>
                <c:pt idx="639">
                  <c:v>8.3654716148480995E-2</c:v>
                </c:pt>
                <c:pt idx="640">
                  <c:v>8.5942875448381001E-2</c:v>
                </c:pt>
                <c:pt idx="641">
                  <c:v>8.8138750212642003E-2</c:v>
                </c:pt>
                <c:pt idx="642">
                  <c:v>9.0355844681552999E-2</c:v>
                </c:pt>
                <c:pt idx="643">
                  <c:v>9.2705162765923999E-2</c:v>
                </c:pt>
                <c:pt idx="644">
                  <c:v>9.4922259584159993E-2</c:v>
                </c:pt>
                <c:pt idx="645">
                  <c:v>9.7031162151121994E-2</c:v>
                </c:pt>
                <c:pt idx="646">
                  <c:v>9.9148556358866005E-2</c:v>
                </c:pt>
                <c:pt idx="647">
                  <c:v>0.101108618628738</c:v>
                </c:pt>
                <c:pt idx="648">
                  <c:v>0.103151058388499</c:v>
                </c:pt>
                <c:pt idx="649">
                  <c:v>0.104937173791566</c:v>
                </c:pt>
                <c:pt idx="650">
                  <c:v>0.10684951049107499</c:v>
                </c:pt>
                <c:pt idx="651">
                  <c:v>0.108625730889294</c:v>
                </c:pt>
                <c:pt idx="652">
                  <c:v>0.11036871911750901</c:v>
                </c:pt>
                <c:pt idx="653">
                  <c:v>0.11212619771443701</c:v>
                </c:pt>
                <c:pt idx="654">
                  <c:v>0.11389711393308601</c:v>
                </c:pt>
                <c:pt idx="655">
                  <c:v>0.115616059137715</c:v>
                </c:pt>
                <c:pt idx="656">
                  <c:v>0.117448490940863</c:v>
                </c:pt>
                <c:pt idx="657">
                  <c:v>0.119176276807493</c:v>
                </c:pt>
                <c:pt idx="658">
                  <c:v>0.12067813807354601</c:v>
                </c:pt>
                <c:pt idx="659">
                  <c:v>0.122225973012974</c:v>
                </c:pt>
                <c:pt idx="660">
                  <c:v>0.123582178422819</c:v>
                </c:pt>
                <c:pt idx="661">
                  <c:v>0.12506388058439699</c:v>
                </c:pt>
                <c:pt idx="662">
                  <c:v>0.126595098562474</c:v>
                </c:pt>
                <c:pt idx="663">
                  <c:v>0.12807822098451099</c:v>
                </c:pt>
                <c:pt idx="664">
                  <c:v>0.12963171229057499</c:v>
                </c:pt>
                <c:pt idx="665">
                  <c:v>0.13104942578583101</c:v>
                </c:pt>
                <c:pt idx="666">
                  <c:v>0.13242508443040099</c:v>
                </c:pt>
                <c:pt idx="667">
                  <c:v>0.133839277295111</c:v>
                </c:pt>
                <c:pt idx="668">
                  <c:v>0.135052295280426</c:v>
                </c:pt>
                <c:pt idx="669">
                  <c:v>0.13639824165471101</c:v>
                </c:pt>
                <c:pt idx="670">
                  <c:v>0.13760030609329199</c:v>
                </c:pt>
                <c:pt idx="671">
                  <c:v>0.13878396889938699</c:v>
                </c:pt>
                <c:pt idx="672">
                  <c:v>0.14002986960824501</c:v>
                </c:pt>
                <c:pt idx="673">
                  <c:v>0.141123398396303</c:v>
                </c:pt>
                <c:pt idx="674">
                  <c:v>0.142402173464587</c:v>
                </c:pt>
                <c:pt idx="675">
                  <c:v>0.14369508899269701</c:v>
                </c:pt>
                <c:pt idx="676">
                  <c:v>0.14501946897912099</c:v>
                </c:pt>
                <c:pt idx="677">
                  <c:v>0.14607058170885301</c:v>
                </c:pt>
                <c:pt idx="678">
                  <c:v>0.14727439251793101</c:v>
                </c:pt>
                <c:pt idx="679">
                  <c:v>0.14815827512777299</c:v>
                </c:pt>
                <c:pt idx="680">
                  <c:v>0.14921324930199101</c:v>
                </c:pt>
                <c:pt idx="681">
                  <c:v>0.150222985463592</c:v>
                </c:pt>
                <c:pt idx="682">
                  <c:v>0.15125533145975201</c:v>
                </c:pt>
                <c:pt idx="683">
                  <c:v>0.152342844791646</c:v>
                </c:pt>
                <c:pt idx="684">
                  <c:v>0.15334337940051701</c:v>
                </c:pt>
                <c:pt idx="685">
                  <c:v>0.15446234548128099</c:v>
                </c:pt>
                <c:pt idx="686">
                  <c:v>0.155437442066613</c:v>
                </c:pt>
                <c:pt idx="687">
                  <c:v>0.15636938681321599</c:v>
                </c:pt>
                <c:pt idx="688">
                  <c:v>0.15734023094410099</c:v>
                </c:pt>
                <c:pt idx="689">
                  <c:v>0.15833546330880699</c:v>
                </c:pt>
                <c:pt idx="690">
                  <c:v>0.15908746494420101</c:v>
                </c:pt>
                <c:pt idx="691">
                  <c:v>0.15995966458124</c:v>
                </c:pt>
                <c:pt idx="692">
                  <c:v>0.160728619233446</c:v>
                </c:pt>
                <c:pt idx="693">
                  <c:v>0.16165349079852201</c:v>
                </c:pt>
                <c:pt idx="694">
                  <c:v>0.162588636908267</c:v>
                </c:pt>
                <c:pt idx="695">
                  <c:v>0.16352234771087101</c:v>
                </c:pt>
                <c:pt idx="696">
                  <c:v>0.164462427760656</c:v>
                </c:pt>
                <c:pt idx="697">
                  <c:v>0.16533674859804001</c:v>
                </c:pt>
                <c:pt idx="698">
                  <c:v>0.16597525967841201</c:v>
                </c:pt>
                <c:pt idx="699">
                  <c:v>0.16676614248555899</c:v>
                </c:pt>
                <c:pt idx="700">
                  <c:v>0.16741206506655301</c:v>
                </c:pt>
                <c:pt idx="701">
                  <c:v>0.168241846698543</c:v>
                </c:pt>
                <c:pt idx="702">
                  <c:v>0.16897615853748901</c:v>
                </c:pt>
                <c:pt idx="703">
                  <c:v>0.16970022821462599</c:v>
                </c:pt>
                <c:pt idx="704">
                  <c:v>0.17057949460447899</c:v>
                </c:pt>
                <c:pt idx="705">
                  <c:v>0.17122755051241301</c:v>
                </c:pt>
                <c:pt idx="706">
                  <c:v>0.17202973760302301</c:v>
                </c:pt>
                <c:pt idx="707">
                  <c:v>0.17268345836136101</c:v>
                </c:pt>
                <c:pt idx="708">
                  <c:v>0.17345207277038599</c:v>
                </c:pt>
                <c:pt idx="709">
                  <c:v>0.17408809258227501</c:v>
                </c:pt>
                <c:pt idx="710">
                  <c:v>0.17464386165374901</c:v>
                </c:pt>
                <c:pt idx="711">
                  <c:v>0.175175962348779</c:v>
                </c:pt>
                <c:pt idx="712">
                  <c:v>0.175866780547141</c:v>
                </c:pt>
                <c:pt idx="713">
                  <c:v>0.176483026152709</c:v>
                </c:pt>
                <c:pt idx="714">
                  <c:v>0.177190470467192</c:v>
                </c:pt>
                <c:pt idx="715">
                  <c:v>0.177898628844156</c:v>
                </c:pt>
                <c:pt idx="716">
                  <c:v>0.17847772780159099</c:v>
                </c:pt>
                <c:pt idx="717">
                  <c:v>0.179051884808967</c:v>
                </c:pt>
                <c:pt idx="718">
                  <c:v>0.17963877356831101</c:v>
                </c:pt>
                <c:pt idx="719">
                  <c:v>0.18013516582302899</c:v>
                </c:pt>
                <c:pt idx="720">
                  <c:v>0.180689508813278</c:v>
                </c:pt>
                <c:pt idx="721">
                  <c:v>0.181200393081073</c:v>
                </c:pt>
                <c:pt idx="722">
                  <c:v>0.181660714882633</c:v>
                </c:pt>
                <c:pt idx="723">
                  <c:v>0.182231687180723</c:v>
                </c:pt>
                <c:pt idx="724">
                  <c:v>0.18278251055097799</c:v>
                </c:pt>
                <c:pt idx="725">
                  <c:v>0.18327076438516901</c:v>
                </c:pt>
                <c:pt idx="726">
                  <c:v>0.18398103992028</c:v>
                </c:pt>
                <c:pt idx="727">
                  <c:v>0.18448059333928099</c:v>
                </c:pt>
                <c:pt idx="728">
                  <c:v>0.184975571273955</c:v>
                </c:pt>
                <c:pt idx="729">
                  <c:v>0.18541467097303299</c:v>
                </c:pt>
                <c:pt idx="730">
                  <c:v>0.185757965580302</c:v>
                </c:pt>
                <c:pt idx="731">
                  <c:v>0.18612140728833301</c:v>
                </c:pt>
                <c:pt idx="732">
                  <c:v>0.186581726703379</c:v>
                </c:pt>
                <c:pt idx="733">
                  <c:v>0.187029673724384</c:v>
                </c:pt>
                <c:pt idx="734">
                  <c:v>0.18749989357376001</c:v>
                </c:pt>
                <c:pt idx="735">
                  <c:v>0.187975413440856</c:v>
                </c:pt>
                <c:pt idx="736">
                  <c:v>0.188455884461291</c:v>
                </c:pt>
                <c:pt idx="737">
                  <c:v>0.188874838618277</c:v>
                </c:pt>
                <c:pt idx="738">
                  <c:v>0.189279998342197</c:v>
                </c:pt>
                <c:pt idx="739">
                  <c:v>0.189624364639813</c:v>
                </c:pt>
                <c:pt idx="740">
                  <c:v>0.19001079000170401</c:v>
                </c:pt>
                <c:pt idx="741">
                  <c:v>0.19034734928411301</c:v>
                </c:pt>
                <c:pt idx="742">
                  <c:v>0.19064010063690801</c:v>
                </c:pt>
                <c:pt idx="743">
                  <c:v>0.19098691228363299</c:v>
                </c:pt>
                <c:pt idx="744">
                  <c:v>0.191438761484783</c:v>
                </c:pt>
                <c:pt idx="745">
                  <c:v>0.191765780250232</c:v>
                </c:pt>
                <c:pt idx="746">
                  <c:v>0.19229010224807999</c:v>
                </c:pt>
                <c:pt idx="747">
                  <c:v>0.192648240724036</c:v>
                </c:pt>
                <c:pt idx="748">
                  <c:v>0.19286885526445199</c:v>
                </c:pt>
                <c:pt idx="749">
                  <c:v>0.19303996934063999</c:v>
                </c:pt>
                <c:pt idx="750">
                  <c:v>0.193418967860959</c:v>
                </c:pt>
                <c:pt idx="751">
                  <c:v>0.19352998233969401</c:v>
                </c:pt>
                <c:pt idx="752">
                  <c:v>0.19382413530386</c:v>
                </c:pt>
                <c:pt idx="753">
                  <c:v>0.19428127110586499</c:v>
                </c:pt>
                <c:pt idx="754">
                  <c:v>0.19456199206049801</c:v>
                </c:pt>
                <c:pt idx="755">
                  <c:v>0.194969989896182</c:v>
                </c:pt>
                <c:pt idx="756">
                  <c:v>0.19514780988295899</c:v>
                </c:pt>
                <c:pt idx="757">
                  <c:v>0.19544974926328801</c:v>
                </c:pt>
                <c:pt idx="758">
                  <c:v>0.19570465137561199</c:v>
                </c:pt>
                <c:pt idx="759">
                  <c:v>0.195921725868376</c:v>
                </c:pt>
                <c:pt idx="760">
                  <c:v>0.196150816977023</c:v>
                </c:pt>
                <c:pt idx="761">
                  <c:v>0.19619537595361999</c:v>
                </c:pt>
                <c:pt idx="762">
                  <c:v>0.19640537967401001</c:v>
                </c:pt>
                <c:pt idx="763">
                  <c:v>0.19669776419565699</c:v>
                </c:pt>
                <c:pt idx="764">
                  <c:v>0.19693746352115599</c:v>
                </c:pt>
                <c:pt idx="765">
                  <c:v>0.197226672074369</c:v>
                </c:pt>
                <c:pt idx="766">
                  <c:v>0.19751022342178601</c:v>
                </c:pt>
                <c:pt idx="767">
                  <c:v>0.19772022429323399</c:v>
                </c:pt>
                <c:pt idx="768">
                  <c:v>0.19784254634416501</c:v>
                </c:pt>
                <c:pt idx="769">
                  <c:v>0.19794366518423601</c:v>
                </c:pt>
                <c:pt idx="770">
                  <c:v>0.19803487804084499</c:v>
                </c:pt>
                <c:pt idx="771">
                  <c:v>0.19815649890935799</c:v>
                </c:pt>
                <c:pt idx="772">
                  <c:v>0.19835378872489301</c:v>
                </c:pt>
                <c:pt idx="773">
                  <c:v>0.19854187230036299</c:v>
                </c:pt>
                <c:pt idx="774">
                  <c:v>0.198749743476379</c:v>
                </c:pt>
                <c:pt idx="775">
                  <c:v>0.198891165624244</c:v>
                </c:pt>
                <c:pt idx="776">
                  <c:v>0.19904778206384599</c:v>
                </c:pt>
                <c:pt idx="777">
                  <c:v>0.19920934965678799</c:v>
                </c:pt>
                <c:pt idx="778">
                  <c:v>0.19936032702874701</c:v>
                </c:pt>
                <c:pt idx="779">
                  <c:v>0.19945047583961401</c:v>
                </c:pt>
                <c:pt idx="780">
                  <c:v>0.199538153444236</c:v>
                </c:pt>
                <c:pt idx="781">
                  <c:v>0.19950138989305699</c:v>
                </c:pt>
                <c:pt idx="782">
                  <c:v>0.199579876695578</c:v>
                </c:pt>
                <c:pt idx="783">
                  <c:v>0.19966402640178299</c:v>
                </c:pt>
                <c:pt idx="784">
                  <c:v>0.20002817012007501</c:v>
                </c:pt>
                <c:pt idx="785">
                  <c:v>0.20067728844070301</c:v>
                </c:pt>
                <c:pt idx="786">
                  <c:v>0.200552477507801</c:v>
                </c:pt>
                <c:pt idx="787">
                  <c:v>0.20057829403797001</c:v>
                </c:pt>
                <c:pt idx="788">
                  <c:v>0.20049309638044299</c:v>
                </c:pt>
                <c:pt idx="789">
                  <c:v>0.200515368015557</c:v>
                </c:pt>
                <c:pt idx="790">
                  <c:v>0.20056945599369799</c:v>
                </c:pt>
                <c:pt idx="791">
                  <c:v>0.20049521519427399</c:v>
                </c:pt>
                <c:pt idx="792">
                  <c:v>0.20053126680108399</c:v>
                </c:pt>
                <c:pt idx="793">
                  <c:v>0.20057192517884301</c:v>
                </c:pt>
                <c:pt idx="794">
                  <c:v>0.20058112757073601</c:v>
                </c:pt>
                <c:pt idx="795">
                  <c:v>0.200706632869292</c:v>
                </c:pt>
                <c:pt idx="796">
                  <c:v>0.20087279893212101</c:v>
                </c:pt>
                <c:pt idx="797">
                  <c:v>0.200815164843032</c:v>
                </c:pt>
                <c:pt idx="798">
                  <c:v>0.20088588013055</c:v>
                </c:pt>
                <c:pt idx="799">
                  <c:v>0.20074800336280799</c:v>
                </c:pt>
                <c:pt idx="800">
                  <c:v>0.200721124077164</c:v>
                </c:pt>
                <c:pt idx="801">
                  <c:v>0.200669864448073</c:v>
                </c:pt>
                <c:pt idx="802">
                  <c:v>0.20058041966856599</c:v>
                </c:pt>
                <c:pt idx="803">
                  <c:v>0.20064865447218599</c:v>
                </c:pt>
                <c:pt idx="804">
                  <c:v>0.200791828871136</c:v>
                </c:pt>
                <c:pt idx="805">
                  <c:v>0.20080950690640301</c:v>
                </c:pt>
                <c:pt idx="806">
                  <c:v>0.20086253729015</c:v>
                </c:pt>
                <c:pt idx="807">
                  <c:v>0.20077557649993799</c:v>
                </c:pt>
                <c:pt idx="808">
                  <c:v>0.20080633855994001</c:v>
                </c:pt>
                <c:pt idx="809">
                  <c:v>0.20063768685213301</c:v>
                </c:pt>
                <c:pt idx="810">
                  <c:v>0.200625670818327</c:v>
                </c:pt>
                <c:pt idx="811">
                  <c:v>0.20051995959430399</c:v>
                </c:pt>
                <c:pt idx="812">
                  <c:v>0.20041637030145501</c:v>
                </c:pt>
                <c:pt idx="813">
                  <c:v>0.200373239546833</c:v>
                </c:pt>
                <c:pt idx="814">
                  <c:v>0.20046338750722101</c:v>
                </c:pt>
                <c:pt idx="815">
                  <c:v>0.20041672756390899</c:v>
                </c:pt>
                <c:pt idx="816">
                  <c:v>0.20043369436300201</c:v>
                </c:pt>
                <c:pt idx="817">
                  <c:v>0.200509709981917</c:v>
                </c:pt>
                <c:pt idx="818">
                  <c:v>0.200344599126967</c:v>
                </c:pt>
                <c:pt idx="819">
                  <c:v>0.20021838105619999</c:v>
                </c:pt>
                <c:pt idx="820">
                  <c:v>0.20004903174574601</c:v>
                </c:pt>
                <c:pt idx="821">
                  <c:v>0.1999599260388</c:v>
                </c:pt>
                <c:pt idx="822">
                  <c:v>0.199836192397116</c:v>
                </c:pt>
                <c:pt idx="823">
                  <c:v>0.19983159685054599</c:v>
                </c:pt>
                <c:pt idx="824">
                  <c:v>0.19984080126353801</c:v>
                </c:pt>
                <c:pt idx="825">
                  <c:v>0.19979695727427799</c:v>
                </c:pt>
                <c:pt idx="826">
                  <c:v>0.19967816154045701</c:v>
                </c:pt>
                <c:pt idx="827">
                  <c:v>0.19965023233413001</c:v>
                </c:pt>
                <c:pt idx="828">
                  <c:v>0.199497497087578</c:v>
                </c:pt>
                <c:pt idx="829">
                  <c:v>0.19945435988160601</c:v>
                </c:pt>
                <c:pt idx="830">
                  <c:v>0.199323194990737</c:v>
                </c:pt>
                <c:pt idx="831">
                  <c:v>0.19904213527722001</c:v>
                </c:pt>
                <c:pt idx="832">
                  <c:v>0.19897248566849199</c:v>
                </c:pt>
                <c:pt idx="833">
                  <c:v>0.198832825922485</c:v>
                </c:pt>
                <c:pt idx="834">
                  <c:v>0.19873313357432701</c:v>
                </c:pt>
                <c:pt idx="835">
                  <c:v>0.198763534329677</c:v>
                </c:pt>
                <c:pt idx="836">
                  <c:v>0.198704489865729</c:v>
                </c:pt>
                <c:pt idx="837">
                  <c:v>0.19858146429760401</c:v>
                </c:pt>
                <c:pt idx="838">
                  <c:v>0.198570144210762</c:v>
                </c:pt>
                <c:pt idx="839">
                  <c:v>0.19828589820665199</c:v>
                </c:pt>
                <c:pt idx="840">
                  <c:v>0.19808331692022199</c:v>
                </c:pt>
                <c:pt idx="841">
                  <c:v>0.197872239488385</c:v>
                </c:pt>
                <c:pt idx="842">
                  <c:v>0.19781462000941599</c:v>
                </c:pt>
                <c:pt idx="843">
                  <c:v>0.19778244793997099</c:v>
                </c:pt>
                <c:pt idx="844">
                  <c:v>0.19771951188643799</c:v>
                </c:pt>
                <c:pt idx="845">
                  <c:v>0.197539913426025</c:v>
                </c:pt>
                <c:pt idx="846">
                  <c:v>0.197518340221399</c:v>
                </c:pt>
                <c:pt idx="847">
                  <c:v>0.19729561524258701</c:v>
                </c:pt>
                <c:pt idx="848">
                  <c:v>0.19727263414663099</c:v>
                </c:pt>
                <c:pt idx="849">
                  <c:v>0.19708984997770301</c:v>
                </c:pt>
                <c:pt idx="850">
                  <c:v>0.19686357630740201</c:v>
                </c:pt>
                <c:pt idx="851">
                  <c:v>0.196635901003093</c:v>
                </c:pt>
                <c:pt idx="852">
                  <c:v>0.19640786247004599</c:v>
                </c:pt>
                <c:pt idx="853">
                  <c:v>0.196351645258902</c:v>
                </c:pt>
                <c:pt idx="854">
                  <c:v>0.196279862688648</c:v>
                </c:pt>
                <c:pt idx="855">
                  <c:v>0.196285526785586</c:v>
                </c:pt>
                <c:pt idx="856">
                  <c:v>0.19615859786669401</c:v>
                </c:pt>
                <c:pt idx="857">
                  <c:v>0.19595567789575599</c:v>
                </c:pt>
                <c:pt idx="858">
                  <c:v>0.19578137782001401</c:v>
                </c:pt>
                <c:pt idx="859">
                  <c:v>0.195569589637065</c:v>
                </c:pt>
                <c:pt idx="860">
                  <c:v>0.19529736555867</c:v>
                </c:pt>
                <c:pt idx="861">
                  <c:v>0.19515912794870199</c:v>
                </c:pt>
                <c:pt idx="862">
                  <c:v>0.195074984231421</c:v>
                </c:pt>
                <c:pt idx="863">
                  <c:v>0.19489362025180701</c:v>
                </c:pt>
                <c:pt idx="864">
                  <c:v>0.194775187015895</c:v>
                </c:pt>
                <c:pt idx="865">
                  <c:v>0.19457542482349599</c:v>
                </c:pt>
                <c:pt idx="866">
                  <c:v>0.19452451408142299</c:v>
                </c:pt>
                <c:pt idx="867">
                  <c:v>0.19440077759079699</c:v>
                </c:pt>
                <c:pt idx="868">
                  <c:v>0.194296471945967</c:v>
                </c:pt>
                <c:pt idx="869">
                  <c:v>0.19424806535243999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4E59-40F4-B8E4-4D55177440EE}"/>
            </c:ext>
          </c:extLst>
        </c:ser>
        <c:ser>
          <c:idx val="5"/>
          <c:order val="5"/>
          <c:tx>
            <c:v>2 V/s</c:v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'CV CND-CNT'!$Z$3:$Z$463</c:f>
              <c:numCache>
                <c:formatCode>General</c:formatCode>
                <c:ptCount val="461"/>
                <c:pt idx="0">
                  <c:v>0.16645218431949599</c:v>
                </c:pt>
                <c:pt idx="1">
                  <c:v>0.16869492828846</c:v>
                </c:pt>
                <c:pt idx="2">
                  <c:v>0.17270760238170599</c:v>
                </c:pt>
                <c:pt idx="3">
                  <c:v>0.17671388387680101</c:v>
                </c:pt>
                <c:pt idx="4">
                  <c:v>0.18068943917751301</c:v>
                </c:pt>
                <c:pt idx="5">
                  <c:v>0.18472333252430001</c:v>
                </c:pt>
                <c:pt idx="6">
                  <c:v>0.18867339193821001</c:v>
                </c:pt>
                <c:pt idx="7">
                  <c:v>0.192691370844841</c:v>
                </c:pt>
                <c:pt idx="8">
                  <c:v>0.19668494164943701</c:v>
                </c:pt>
                <c:pt idx="9">
                  <c:v>0.20069657266140001</c:v>
                </c:pt>
                <c:pt idx="10">
                  <c:v>0.20471343398094199</c:v>
                </c:pt>
                <c:pt idx="11">
                  <c:v>0.20867946743965099</c:v>
                </c:pt>
                <c:pt idx="12">
                  <c:v>0.21268787980079701</c:v>
                </c:pt>
                <c:pt idx="13">
                  <c:v>0.216662377119064</c:v>
                </c:pt>
                <c:pt idx="14">
                  <c:v>0.220691993832588</c:v>
                </c:pt>
                <c:pt idx="15">
                  <c:v>0.22469726204872101</c:v>
                </c:pt>
                <c:pt idx="16">
                  <c:v>0.22870886325836201</c:v>
                </c:pt>
                <c:pt idx="17">
                  <c:v>0.23267488181591001</c:v>
                </c:pt>
                <c:pt idx="18">
                  <c:v>0.236667349934578</c:v>
                </c:pt>
                <c:pt idx="19">
                  <c:v>0.24070762097835499</c:v>
                </c:pt>
                <c:pt idx="20">
                  <c:v>0.24469800293445601</c:v>
                </c:pt>
                <c:pt idx="21">
                  <c:v>0.248702183365822</c:v>
                </c:pt>
                <c:pt idx="22">
                  <c:v>0.252674549818039</c:v>
                </c:pt>
                <c:pt idx="23">
                  <c:v>0.25671583414077798</c:v>
                </c:pt>
                <c:pt idx="24">
                  <c:v>0.26071470975875899</c:v>
                </c:pt>
                <c:pt idx="25">
                  <c:v>0.26467221975326499</c:v>
                </c:pt>
                <c:pt idx="26">
                  <c:v>0.26871243119239802</c:v>
                </c:pt>
                <c:pt idx="27">
                  <c:v>0.272668927907944</c:v>
                </c:pt>
                <c:pt idx="28">
                  <c:v>0.27670598030090299</c:v>
                </c:pt>
                <c:pt idx="29">
                  <c:v>0.28072500228881803</c:v>
                </c:pt>
                <c:pt idx="30">
                  <c:v>0.28471010923385598</c:v>
                </c:pt>
                <c:pt idx="31">
                  <c:v>0.28867718577384899</c:v>
                </c:pt>
                <c:pt idx="32">
                  <c:v>0.29271736741066001</c:v>
                </c:pt>
                <c:pt idx="33">
                  <c:v>0.29670143127441401</c:v>
                </c:pt>
                <c:pt idx="34">
                  <c:v>0.30063459277152998</c:v>
                </c:pt>
                <c:pt idx="35">
                  <c:v>0.30467161536216703</c:v>
                </c:pt>
                <c:pt idx="36">
                  <c:v>0.308721393346786</c:v>
                </c:pt>
                <c:pt idx="37">
                  <c:v>0.31267994642257702</c:v>
                </c:pt>
                <c:pt idx="38">
                  <c:v>0.31667461991310097</c:v>
                </c:pt>
                <c:pt idx="39">
                  <c:v>0.32071164250373801</c:v>
                </c:pt>
                <c:pt idx="40">
                  <c:v>0.324663907289505</c:v>
                </c:pt>
                <c:pt idx="41">
                  <c:v>0.32865321636200001</c:v>
                </c:pt>
                <c:pt idx="42">
                  <c:v>0.33267861604690602</c:v>
                </c:pt>
                <c:pt idx="43">
                  <c:v>0.33668279647827098</c:v>
                </c:pt>
                <c:pt idx="44">
                  <c:v>0.34067210555076599</c:v>
                </c:pt>
                <c:pt idx="45">
                  <c:v>0.344693273305893</c:v>
                </c:pt>
                <c:pt idx="46">
                  <c:v>0.348677277565002</c:v>
                </c:pt>
                <c:pt idx="47">
                  <c:v>0.35270908474922202</c:v>
                </c:pt>
                <c:pt idx="48">
                  <c:v>0.35668352246284502</c:v>
                </c:pt>
                <c:pt idx="49">
                  <c:v>0.36066544055938698</c:v>
                </c:pt>
                <c:pt idx="50">
                  <c:v>0.36469823122024497</c:v>
                </c:pt>
                <c:pt idx="51">
                  <c:v>0.36868017911911</c:v>
                </c:pt>
                <c:pt idx="52">
                  <c:v>0.37269285321235701</c:v>
                </c:pt>
                <c:pt idx="53">
                  <c:v>0.37667578458786</c:v>
                </c:pt>
                <c:pt idx="54">
                  <c:v>0.38066303730010997</c:v>
                </c:pt>
                <c:pt idx="55">
                  <c:v>0.38469052314758301</c:v>
                </c:pt>
                <c:pt idx="56">
                  <c:v>0.38870000839233398</c:v>
                </c:pt>
                <c:pt idx="57">
                  <c:v>0.39269784092903098</c:v>
                </c:pt>
                <c:pt idx="58">
                  <c:v>0.39667975902557401</c:v>
                </c:pt>
                <c:pt idx="59">
                  <c:v>0.40066376328468301</c:v>
                </c:pt>
                <c:pt idx="60">
                  <c:v>0.40469977259635898</c:v>
                </c:pt>
                <c:pt idx="61">
                  <c:v>0.40871244668960599</c:v>
                </c:pt>
                <c:pt idx="62">
                  <c:v>0.41266357898712203</c:v>
                </c:pt>
                <c:pt idx="63">
                  <c:v>0.41666245460510298</c:v>
                </c:pt>
                <c:pt idx="64">
                  <c:v>0.420706957578659</c:v>
                </c:pt>
                <c:pt idx="65">
                  <c:v>0.42471432685852101</c:v>
                </c:pt>
                <c:pt idx="66">
                  <c:v>0.42867711186409002</c:v>
                </c:pt>
                <c:pt idx="67">
                  <c:v>0.43272057175636303</c:v>
                </c:pt>
                <c:pt idx="68">
                  <c:v>0.43669930100441001</c:v>
                </c:pt>
                <c:pt idx="69">
                  <c:v>0.44066950678825401</c:v>
                </c:pt>
                <c:pt idx="70">
                  <c:v>0.44466629624366799</c:v>
                </c:pt>
                <c:pt idx="71">
                  <c:v>0.44869589805603</c:v>
                </c:pt>
                <c:pt idx="72">
                  <c:v>0.45265874266624501</c:v>
                </c:pt>
                <c:pt idx="73">
                  <c:v>0.45670005679130599</c:v>
                </c:pt>
                <c:pt idx="74">
                  <c:v>0.46076571941375699</c:v>
                </c:pt>
                <c:pt idx="75">
                  <c:v>0.46472749114036599</c:v>
                </c:pt>
                <c:pt idx="76">
                  <c:v>0.46867123246192899</c:v>
                </c:pt>
                <c:pt idx="77">
                  <c:v>0.47271251678466802</c:v>
                </c:pt>
                <c:pt idx="78">
                  <c:v>0.47671133279800398</c:v>
                </c:pt>
                <c:pt idx="79">
                  <c:v>0.48073142766952498</c:v>
                </c:pt>
                <c:pt idx="80">
                  <c:v>0.48472824692726102</c:v>
                </c:pt>
                <c:pt idx="81">
                  <c:v>0.488711208105087</c:v>
                </c:pt>
                <c:pt idx="82">
                  <c:v>0.49273759126663202</c:v>
                </c:pt>
                <c:pt idx="83">
                  <c:v>0.49672380089759799</c:v>
                </c:pt>
                <c:pt idx="84">
                  <c:v>0.50072586536407504</c:v>
                </c:pt>
                <c:pt idx="85">
                  <c:v>0.504688620567322</c:v>
                </c:pt>
                <c:pt idx="86">
                  <c:v>0.50872147083282504</c:v>
                </c:pt>
                <c:pt idx="87">
                  <c:v>0.51273101568222001</c:v>
                </c:pt>
                <c:pt idx="88">
                  <c:v>0.51668524742126498</c:v>
                </c:pt>
                <c:pt idx="89">
                  <c:v>0.52071917057037398</c:v>
                </c:pt>
                <c:pt idx="90">
                  <c:v>0.52471482753753695</c:v>
                </c:pt>
                <c:pt idx="91">
                  <c:v>0.52867025136947599</c:v>
                </c:pt>
                <c:pt idx="92">
                  <c:v>0.53269350528716997</c:v>
                </c:pt>
                <c:pt idx="93">
                  <c:v>0.53669774532318104</c:v>
                </c:pt>
                <c:pt idx="94">
                  <c:v>0.54069763422012296</c:v>
                </c:pt>
                <c:pt idx="95">
                  <c:v>0.544694423675537</c:v>
                </c:pt>
                <c:pt idx="96">
                  <c:v>0.54870283603668202</c:v>
                </c:pt>
                <c:pt idx="97">
                  <c:v>0.55268788337707497</c:v>
                </c:pt>
                <c:pt idx="98">
                  <c:v>0.55672174692153897</c:v>
                </c:pt>
                <c:pt idx="99">
                  <c:v>0.56067615747451804</c:v>
                </c:pt>
                <c:pt idx="100">
                  <c:v>0.56470680236816395</c:v>
                </c:pt>
                <c:pt idx="101">
                  <c:v>0.56868767738342296</c:v>
                </c:pt>
                <c:pt idx="102">
                  <c:v>0.57269924879074097</c:v>
                </c:pt>
                <c:pt idx="103">
                  <c:v>0.57669389247894298</c:v>
                </c:pt>
                <c:pt idx="104">
                  <c:v>0.58068746328353904</c:v>
                </c:pt>
                <c:pt idx="105">
                  <c:v>0.58468955755233798</c:v>
                </c:pt>
                <c:pt idx="106">
                  <c:v>0.58872973918914795</c:v>
                </c:pt>
                <c:pt idx="107">
                  <c:v>0.592659771442413</c:v>
                </c:pt>
                <c:pt idx="108">
                  <c:v>0.59670317173004195</c:v>
                </c:pt>
                <c:pt idx="109">
                  <c:v>0.59880828857421897</c:v>
                </c:pt>
                <c:pt idx="110">
                  <c:v>0.59922826290130604</c:v>
                </c:pt>
                <c:pt idx="111">
                  <c:v>0.599648177623749</c:v>
                </c:pt>
                <c:pt idx="112">
                  <c:v>0.59945726394653298</c:v>
                </c:pt>
                <c:pt idx="113">
                  <c:v>0.59721750020980802</c:v>
                </c:pt>
                <c:pt idx="114">
                  <c:v>0.59318566322326705</c:v>
                </c:pt>
                <c:pt idx="115">
                  <c:v>0.58918792009353604</c:v>
                </c:pt>
                <c:pt idx="116">
                  <c:v>0.58518797159194902</c:v>
                </c:pt>
                <c:pt idx="117">
                  <c:v>0.58119118213653598</c:v>
                </c:pt>
                <c:pt idx="118">
                  <c:v>0.57714885473251298</c:v>
                </c:pt>
                <c:pt idx="119">
                  <c:v>0.57313305139541604</c:v>
                </c:pt>
                <c:pt idx="120">
                  <c:v>0.56915748119354204</c:v>
                </c:pt>
                <c:pt idx="121">
                  <c:v>0.56514585018158003</c:v>
                </c:pt>
                <c:pt idx="122">
                  <c:v>0.56113851070404097</c:v>
                </c:pt>
                <c:pt idx="123">
                  <c:v>0.55713218450546298</c:v>
                </c:pt>
                <c:pt idx="124">
                  <c:v>0.55309939384460405</c:v>
                </c:pt>
                <c:pt idx="125">
                  <c:v>0.54916733503341697</c:v>
                </c:pt>
                <c:pt idx="126">
                  <c:v>0.54516839981079102</c:v>
                </c:pt>
                <c:pt idx="127">
                  <c:v>0.54113984107971203</c:v>
                </c:pt>
                <c:pt idx="128">
                  <c:v>0.53717917203903198</c:v>
                </c:pt>
                <c:pt idx="129">
                  <c:v>0.53308701515197798</c:v>
                </c:pt>
                <c:pt idx="130">
                  <c:v>0.52913898229598999</c:v>
                </c:pt>
                <c:pt idx="131">
                  <c:v>0.52516347169876099</c:v>
                </c:pt>
                <c:pt idx="132">
                  <c:v>0.52113693952560403</c:v>
                </c:pt>
                <c:pt idx="133">
                  <c:v>0.51711797714233398</c:v>
                </c:pt>
                <c:pt idx="134">
                  <c:v>0.51318484544753995</c:v>
                </c:pt>
                <c:pt idx="135">
                  <c:v>0.50917536020278897</c:v>
                </c:pt>
                <c:pt idx="136">
                  <c:v>0.50514888763427701</c:v>
                </c:pt>
                <c:pt idx="137">
                  <c:v>0.50118821859359697</c:v>
                </c:pt>
                <c:pt idx="138">
                  <c:v>0.49717664718627902</c:v>
                </c:pt>
                <c:pt idx="139">
                  <c:v>0.49316182732582098</c:v>
                </c:pt>
                <c:pt idx="140">
                  <c:v>0.48915022611617998</c:v>
                </c:pt>
                <c:pt idx="141">
                  <c:v>0.48514920473098799</c:v>
                </c:pt>
                <c:pt idx="142">
                  <c:v>0.48113653063774098</c:v>
                </c:pt>
                <c:pt idx="143">
                  <c:v>0.47709950804710399</c:v>
                </c:pt>
                <c:pt idx="144">
                  <c:v>0.47312608361244202</c:v>
                </c:pt>
                <c:pt idx="145">
                  <c:v>0.46917280554771401</c:v>
                </c:pt>
                <c:pt idx="146">
                  <c:v>0.465115606784821</c:v>
                </c:pt>
                <c:pt idx="147">
                  <c:v>0.461140036582947</c:v>
                </c:pt>
                <c:pt idx="148">
                  <c:v>0.457092374563217</c:v>
                </c:pt>
                <c:pt idx="149">
                  <c:v>0.45308396220207198</c:v>
                </c:pt>
                <c:pt idx="150">
                  <c:v>0.449124336242676</c:v>
                </c:pt>
                <c:pt idx="151">
                  <c:v>0.44513925909995999</c:v>
                </c:pt>
                <c:pt idx="152">
                  <c:v>0.44111278653144798</c:v>
                </c:pt>
                <c:pt idx="153">
                  <c:v>0.43713301420211798</c:v>
                </c:pt>
                <c:pt idx="154">
                  <c:v>0.43314361572265597</c:v>
                </c:pt>
                <c:pt idx="155">
                  <c:v>0.42915111780166598</c:v>
                </c:pt>
                <c:pt idx="156">
                  <c:v>0.42510771751403797</c:v>
                </c:pt>
                <c:pt idx="157">
                  <c:v>0.42114490270614602</c:v>
                </c:pt>
                <c:pt idx="158">
                  <c:v>0.417132288217545</c:v>
                </c:pt>
                <c:pt idx="159">
                  <c:v>0.41310793161392201</c:v>
                </c:pt>
                <c:pt idx="160">
                  <c:v>0.40913131833076499</c:v>
                </c:pt>
                <c:pt idx="161">
                  <c:v>0.40511867403984098</c:v>
                </c:pt>
                <c:pt idx="162">
                  <c:v>0.40110388398170499</c:v>
                </c:pt>
                <c:pt idx="163">
                  <c:v>0.39717814326286299</c:v>
                </c:pt>
                <c:pt idx="164">
                  <c:v>0.39311671257018999</c:v>
                </c:pt>
                <c:pt idx="165">
                  <c:v>0.389106154441833</c:v>
                </c:pt>
                <c:pt idx="166">
                  <c:v>0.38513907790183999</c:v>
                </c:pt>
                <c:pt idx="167">
                  <c:v>0.38109886646270802</c:v>
                </c:pt>
                <c:pt idx="168">
                  <c:v>0.37712752819061302</c:v>
                </c:pt>
                <c:pt idx="169">
                  <c:v>0.37310531735420199</c:v>
                </c:pt>
                <c:pt idx="170">
                  <c:v>0.36912870407104498</c:v>
                </c:pt>
                <c:pt idx="171">
                  <c:v>0.36512243747711198</c:v>
                </c:pt>
                <c:pt idx="172">
                  <c:v>0.36114475131034901</c:v>
                </c:pt>
                <c:pt idx="173">
                  <c:v>0.35713526606559798</c:v>
                </c:pt>
                <c:pt idx="174">
                  <c:v>0.353121548891068</c:v>
                </c:pt>
                <c:pt idx="175">
                  <c:v>0.34910783171653698</c:v>
                </c:pt>
                <c:pt idx="176">
                  <c:v>0.34513229131698597</c:v>
                </c:pt>
                <c:pt idx="177">
                  <c:v>0.34112808108329801</c:v>
                </c:pt>
                <c:pt idx="178">
                  <c:v>0.33711439371108998</c:v>
                </c:pt>
                <c:pt idx="179">
                  <c:v>0.33313247561454801</c:v>
                </c:pt>
                <c:pt idx="180">
                  <c:v>0.32913786172866799</c:v>
                </c:pt>
                <c:pt idx="181">
                  <c:v>0.325127273797989</c:v>
                </c:pt>
                <c:pt idx="182">
                  <c:v>0.32111778855323803</c:v>
                </c:pt>
                <c:pt idx="183">
                  <c:v>0.31715074181556702</c:v>
                </c:pt>
                <c:pt idx="184">
                  <c:v>0.31314659118652299</c:v>
                </c:pt>
                <c:pt idx="185">
                  <c:v>0.30914768576621998</c:v>
                </c:pt>
                <c:pt idx="186">
                  <c:v>0.30514776706695601</c:v>
                </c:pt>
                <c:pt idx="187">
                  <c:v>0.301126599311829</c:v>
                </c:pt>
                <c:pt idx="188">
                  <c:v>0.29717016220092801</c:v>
                </c:pt>
                <c:pt idx="189">
                  <c:v>0.29312250018119801</c:v>
                </c:pt>
                <c:pt idx="190">
                  <c:v>0.28916287422180198</c:v>
                </c:pt>
                <c:pt idx="191">
                  <c:v>0.28512367606163003</c:v>
                </c:pt>
                <c:pt idx="192">
                  <c:v>0.28110253810882602</c:v>
                </c:pt>
                <c:pt idx="193">
                  <c:v>0.27716302871704102</c:v>
                </c:pt>
                <c:pt idx="194">
                  <c:v>0.273146122694016</c:v>
                </c:pt>
                <c:pt idx="195">
                  <c:v>0.26917588710784901</c:v>
                </c:pt>
                <c:pt idx="196">
                  <c:v>0.26512506604194602</c:v>
                </c:pt>
                <c:pt idx="197">
                  <c:v>0.26113042235374501</c:v>
                </c:pt>
                <c:pt idx="198">
                  <c:v>0.25715062022209201</c:v>
                </c:pt>
                <c:pt idx="199">
                  <c:v>0.25312206149101302</c:v>
                </c:pt>
                <c:pt idx="200">
                  <c:v>0.249135911464691</c:v>
                </c:pt>
                <c:pt idx="201">
                  <c:v>0.245153993368149</c:v>
                </c:pt>
                <c:pt idx="202">
                  <c:v>0.241133898496628</c:v>
                </c:pt>
                <c:pt idx="203">
                  <c:v>0.23708303272724199</c:v>
                </c:pt>
                <c:pt idx="204">
                  <c:v>0.23316159844398501</c:v>
                </c:pt>
                <c:pt idx="205">
                  <c:v>0.229142561554909</c:v>
                </c:pt>
                <c:pt idx="206">
                  <c:v>0.22509172558784499</c:v>
                </c:pt>
                <c:pt idx="207">
                  <c:v>0.221135273575783</c:v>
                </c:pt>
                <c:pt idx="208">
                  <c:v>0.21709823608398399</c:v>
                </c:pt>
                <c:pt idx="209">
                  <c:v>0.21316719055175801</c:v>
                </c:pt>
                <c:pt idx="210">
                  <c:v>0.209146067500114</c:v>
                </c:pt>
                <c:pt idx="211">
                  <c:v>0.20510263741016399</c:v>
                </c:pt>
                <c:pt idx="212">
                  <c:v>0.20114512741565699</c:v>
                </c:pt>
                <c:pt idx="213">
                  <c:v>0.197150483727455</c:v>
                </c:pt>
                <c:pt idx="214">
                  <c:v>0.19316008687019301</c:v>
                </c:pt>
                <c:pt idx="215">
                  <c:v>0.18918347358703599</c:v>
                </c:pt>
                <c:pt idx="216">
                  <c:v>0.185143247246742</c:v>
                </c:pt>
                <c:pt idx="217">
                  <c:v>0.18111254274845101</c:v>
                </c:pt>
                <c:pt idx="218">
                  <c:v>0.17714442312717399</c:v>
                </c:pt>
                <c:pt idx="219">
                  <c:v>0.17313705384731301</c:v>
                </c:pt>
                <c:pt idx="220">
                  <c:v>0.16914878785610199</c:v>
                </c:pt>
                <c:pt idx="221">
                  <c:v>0.16511917114257799</c:v>
                </c:pt>
                <c:pt idx="222">
                  <c:v>0.16111709177493999</c:v>
                </c:pt>
                <c:pt idx="223">
                  <c:v>0.157138362526894</c:v>
                </c:pt>
                <c:pt idx="224">
                  <c:v>0.15313844382762901</c:v>
                </c:pt>
                <c:pt idx="225">
                  <c:v>0.14915865659713701</c:v>
                </c:pt>
                <c:pt idx="226">
                  <c:v>0.14513219892978699</c:v>
                </c:pt>
                <c:pt idx="227">
                  <c:v>0.141113176941872</c:v>
                </c:pt>
                <c:pt idx="228">
                  <c:v>0.13716733455658001</c:v>
                </c:pt>
                <c:pt idx="229">
                  <c:v>0.13316102325916301</c:v>
                </c:pt>
                <c:pt idx="230">
                  <c:v>0.12912289798259699</c:v>
                </c:pt>
                <c:pt idx="231">
                  <c:v>0.12511765956878701</c:v>
                </c:pt>
                <c:pt idx="232">
                  <c:v>0.121150605380535</c:v>
                </c:pt>
                <c:pt idx="233">
                  <c:v>0.117177166044712</c:v>
                </c:pt>
                <c:pt idx="234">
                  <c:v>0.11314860731363301</c:v>
                </c:pt>
                <c:pt idx="235">
                  <c:v>0.10915290564298601</c:v>
                </c:pt>
                <c:pt idx="236">
                  <c:v>0.105159319937229</c:v>
                </c:pt>
                <c:pt idx="237">
                  <c:v>0.101142421364784</c:v>
                </c:pt>
                <c:pt idx="238">
                  <c:v>9.7152024507522999E-2</c:v>
                </c:pt>
                <c:pt idx="239">
                  <c:v>9.3172244727612E-2</c:v>
                </c:pt>
                <c:pt idx="240">
                  <c:v>8.9186079800129006E-2</c:v>
                </c:pt>
                <c:pt idx="241">
                  <c:v>8.5110858082770996E-2</c:v>
                </c:pt>
                <c:pt idx="242">
                  <c:v>8.1119403243065005E-2</c:v>
                </c:pt>
                <c:pt idx="243">
                  <c:v>7.7108860015869002E-2</c:v>
                </c:pt>
                <c:pt idx="244">
                  <c:v>7.3163002729416005E-2</c:v>
                </c:pt>
                <c:pt idx="245">
                  <c:v>6.9185338914394004E-2</c:v>
                </c:pt>
                <c:pt idx="246">
                  <c:v>6.5139800310134999E-2</c:v>
                </c:pt>
                <c:pt idx="247">
                  <c:v>6.1150457710028E-2</c:v>
                </c:pt>
                <c:pt idx="248">
                  <c:v>5.7129319757222997E-2</c:v>
                </c:pt>
                <c:pt idx="249">
                  <c:v>5.3153771907091002E-2</c:v>
                </c:pt>
                <c:pt idx="250">
                  <c:v>4.9154888838530003E-2</c:v>
                </c:pt>
                <c:pt idx="251">
                  <c:v>4.5182522386311999E-2</c:v>
                </c:pt>
                <c:pt idx="252">
                  <c:v>4.1141226887702997E-2</c:v>
                </c:pt>
                <c:pt idx="253">
                  <c:v>3.7127505987883003E-2</c:v>
                </c:pt>
                <c:pt idx="254">
                  <c:v>3.3155139535665998E-2</c:v>
                </c:pt>
                <c:pt idx="255">
                  <c:v>2.9144598171115001E-2</c:v>
                </c:pt>
                <c:pt idx="256">
                  <c:v>2.5124510750175001E-2</c:v>
                </c:pt>
                <c:pt idx="257">
                  <c:v>2.1121392026543999E-2</c:v>
                </c:pt>
                <c:pt idx="258">
                  <c:v>1.7145844176412E-2</c:v>
                </c:pt>
                <c:pt idx="259">
                  <c:v>1.3153328560293E-2</c:v>
                </c:pt>
                <c:pt idx="260">
                  <c:v>9.1364234685899996E-3</c:v>
                </c:pt>
                <c:pt idx="261">
                  <c:v>5.1152766682210004E-3</c:v>
                </c:pt>
                <c:pt idx="262">
                  <c:v>1.2150190304959999E-3</c:v>
                </c:pt>
                <c:pt idx="263">
                  <c:v>-2.8644523117689999E-3</c:v>
                </c:pt>
                <c:pt idx="264">
                  <c:v>-6.9015072658659997E-3</c:v>
                </c:pt>
                <c:pt idx="265">
                  <c:v>-1.0894023813307001E-2</c:v>
                </c:pt>
                <c:pt idx="266">
                  <c:v>-1.4881239272653999E-2</c:v>
                </c:pt>
                <c:pt idx="267">
                  <c:v>-1.8932078033686E-2</c:v>
                </c:pt>
                <c:pt idx="268">
                  <c:v>-2.2878998890519E-2</c:v>
                </c:pt>
                <c:pt idx="269">
                  <c:v>-2.6907570660114E-2</c:v>
                </c:pt>
                <c:pt idx="270">
                  <c:v>-3.0848126858473001E-2</c:v>
                </c:pt>
                <c:pt idx="271">
                  <c:v>-3.4874580800533003E-2</c:v>
                </c:pt>
                <c:pt idx="272">
                  <c:v>-3.8876637816428999E-2</c:v>
                </c:pt>
                <c:pt idx="273">
                  <c:v>-4.2926415801048001E-2</c:v>
                </c:pt>
                <c:pt idx="274">
                  <c:v>-4.6880763024091998E-2</c:v>
                </c:pt>
                <c:pt idx="275">
                  <c:v>-5.0860553979873997E-2</c:v>
                </c:pt>
                <c:pt idx="276">
                  <c:v>-5.4885938763617997E-2</c:v>
                </c:pt>
                <c:pt idx="277">
                  <c:v>-5.8894362300634003E-2</c:v>
                </c:pt>
                <c:pt idx="278">
                  <c:v>-6.2925055623055004E-2</c:v>
                </c:pt>
                <c:pt idx="279">
                  <c:v>-6.6839091479777998E-2</c:v>
                </c:pt>
                <c:pt idx="280">
                  <c:v>-7.0903733372688002E-2</c:v>
                </c:pt>
                <c:pt idx="281">
                  <c:v>-7.4901558458805001E-2</c:v>
                </c:pt>
                <c:pt idx="282">
                  <c:v>-7.8847415745257998E-2</c:v>
                </c:pt>
                <c:pt idx="283">
                  <c:v>-8.2852646708488006E-2</c:v>
                </c:pt>
                <c:pt idx="284">
                  <c:v>-8.6826071143149997E-2</c:v>
                </c:pt>
                <c:pt idx="285">
                  <c:v>-9.0855710208415999E-2</c:v>
                </c:pt>
                <c:pt idx="286">
                  <c:v>-9.4881094992161005E-2</c:v>
                </c:pt>
                <c:pt idx="287">
                  <c:v>-9.8895885050297005E-2</c:v>
                </c:pt>
                <c:pt idx="288">
                  <c:v>-0.102859772741795</c:v>
                </c:pt>
                <c:pt idx="289">
                  <c:v>-0.10686394572258</c:v>
                </c:pt>
                <c:pt idx="290">
                  <c:v>-0.11082783341407799</c:v>
                </c:pt>
                <c:pt idx="291">
                  <c:v>-0.114875510334969</c:v>
                </c:pt>
                <c:pt idx="292">
                  <c:v>-0.118868015706539</c:v>
                </c:pt>
                <c:pt idx="293">
                  <c:v>-0.12281917780637699</c:v>
                </c:pt>
                <c:pt idx="294">
                  <c:v>-0.126879572868347</c:v>
                </c:pt>
                <c:pt idx="295">
                  <c:v>-0.13086783885955799</c:v>
                </c:pt>
                <c:pt idx="296">
                  <c:v>-0.13486883044242901</c:v>
                </c:pt>
                <c:pt idx="297">
                  <c:v>-0.13885180652141599</c:v>
                </c:pt>
                <c:pt idx="298">
                  <c:v>-0.14284008741378801</c:v>
                </c:pt>
                <c:pt idx="299">
                  <c:v>-0.14687713980674699</c:v>
                </c:pt>
                <c:pt idx="300">
                  <c:v>-0.15085268020629899</c:v>
                </c:pt>
                <c:pt idx="301">
                  <c:v>-0.15485158562660201</c:v>
                </c:pt>
                <c:pt idx="302">
                  <c:v>-0.15884514153003701</c:v>
                </c:pt>
                <c:pt idx="303">
                  <c:v>-0.16286206245422399</c:v>
                </c:pt>
                <c:pt idx="304">
                  <c:v>-0.16684290766716001</c:v>
                </c:pt>
                <c:pt idx="305">
                  <c:v>-0.170903295278549</c:v>
                </c:pt>
                <c:pt idx="306">
                  <c:v>-0.174905359745026</c:v>
                </c:pt>
                <c:pt idx="307">
                  <c:v>-0.178874537348747</c:v>
                </c:pt>
                <c:pt idx="308">
                  <c:v>-0.18285645544529</c:v>
                </c:pt>
                <c:pt idx="309">
                  <c:v>-0.186854273080826</c:v>
                </c:pt>
                <c:pt idx="310">
                  <c:v>-0.19089345633983601</c:v>
                </c:pt>
                <c:pt idx="311">
                  <c:v>-0.19489443302154499</c:v>
                </c:pt>
                <c:pt idx="312">
                  <c:v>-0.198942109942436</c:v>
                </c:pt>
                <c:pt idx="313">
                  <c:v>-0.20288054645061501</c:v>
                </c:pt>
                <c:pt idx="314">
                  <c:v>-0.20690064132213601</c:v>
                </c:pt>
                <c:pt idx="315">
                  <c:v>-0.21093025803566001</c:v>
                </c:pt>
                <c:pt idx="316">
                  <c:v>-0.21487399935722401</c:v>
                </c:pt>
                <c:pt idx="317">
                  <c:v>-0.21886545419692999</c:v>
                </c:pt>
                <c:pt idx="318">
                  <c:v>-0.22289191186428101</c:v>
                </c:pt>
                <c:pt idx="319">
                  <c:v>-0.22685897350311299</c:v>
                </c:pt>
                <c:pt idx="320">
                  <c:v>-0.23091298341751099</c:v>
                </c:pt>
                <c:pt idx="321">
                  <c:v>-0.234857797622681</c:v>
                </c:pt>
                <c:pt idx="322">
                  <c:v>-0.23885242640972101</c:v>
                </c:pt>
                <c:pt idx="323">
                  <c:v>-0.24286827445030201</c:v>
                </c:pt>
                <c:pt idx="324">
                  <c:v>-0.246901080012321</c:v>
                </c:pt>
                <c:pt idx="325">
                  <c:v>-0.25088301301002502</c:v>
                </c:pt>
                <c:pt idx="326">
                  <c:v>-0.25490519404411299</c:v>
                </c:pt>
                <c:pt idx="327">
                  <c:v>-0.25884684920311002</c:v>
                </c:pt>
                <c:pt idx="328">
                  <c:v>-0.26285842061042802</c:v>
                </c:pt>
                <c:pt idx="329">
                  <c:v>-0.266926258802414</c:v>
                </c:pt>
                <c:pt idx="330">
                  <c:v>-0.27087631821632402</c:v>
                </c:pt>
                <c:pt idx="331">
                  <c:v>-0.27491232752799999</c:v>
                </c:pt>
                <c:pt idx="332">
                  <c:v>-0.27887621521949801</c:v>
                </c:pt>
                <c:pt idx="333">
                  <c:v>-0.28287616372108498</c:v>
                </c:pt>
                <c:pt idx="334">
                  <c:v>-0.28691956400871299</c:v>
                </c:pt>
                <c:pt idx="335">
                  <c:v>-0.29088029265403698</c:v>
                </c:pt>
                <c:pt idx="336">
                  <c:v>-0.29488658905029302</c:v>
                </c:pt>
                <c:pt idx="337">
                  <c:v>-0.29888543486595198</c:v>
                </c:pt>
                <c:pt idx="338">
                  <c:v>-0.30288326740264898</c:v>
                </c:pt>
                <c:pt idx="339">
                  <c:v>-0.306873679161072</c:v>
                </c:pt>
                <c:pt idx="340">
                  <c:v>-0.31086513400077798</c:v>
                </c:pt>
                <c:pt idx="341">
                  <c:v>-0.31485873460769698</c:v>
                </c:pt>
                <c:pt idx="342">
                  <c:v>-0.318885177373886</c:v>
                </c:pt>
                <c:pt idx="343">
                  <c:v>-0.32286179065704301</c:v>
                </c:pt>
                <c:pt idx="344">
                  <c:v>-0.32689249515533397</c:v>
                </c:pt>
                <c:pt idx="345">
                  <c:v>-0.33089557290077198</c:v>
                </c:pt>
                <c:pt idx="346">
                  <c:v>-0.33492311835289001</c:v>
                </c:pt>
                <c:pt idx="347">
                  <c:v>-0.33888912200927701</c:v>
                </c:pt>
                <c:pt idx="348">
                  <c:v>-0.34284666180610701</c:v>
                </c:pt>
                <c:pt idx="349">
                  <c:v>-0.39783200621604897</c:v>
                </c:pt>
                <c:pt idx="350">
                  <c:v>-0.393818289041519</c:v>
                </c:pt>
                <c:pt idx="351">
                  <c:v>-0.389838516712189</c:v>
                </c:pt>
                <c:pt idx="352">
                  <c:v>-0.38576543331146201</c:v>
                </c:pt>
                <c:pt idx="353">
                  <c:v>-0.38178983330726601</c:v>
                </c:pt>
                <c:pt idx="354">
                  <c:v>-0.37774428725242598</c:v>
                </c:pt>
                <c:pt idx="355">
                  <c:v>-0.373752862215042</c:v>
                </c:pt>
                <c:pt idx="356">
                  <c:v>-0.369773060083389</c:v>
                </c:pt>
                <c:pt idx="357">
                  <c:v>-0.36573812365531899</c:v>
                </c:pt>
                <c:pt idx="358">
                  <c:v>-0.36178380250930797</c:v>
                </c:pt>
                <c:pt idx="359">
                  <c:v>-0.357738256454468</c:v>
                </c:pt>
                <c:pt idx="360">
                  <c:v>-0.35373941063880898</c:v>
                </c:pt>
                <c:pt idx="361">
                  <c:v>-0.349738329648972</c:v>
                </c:pt>
                <c:pt idx="362">
                  <c:v>-0.34572994709014898</c:v>
                </c:pt>
                <c:pt idx="363">
                  <c:v>-0.34169924259185802</c:v>
                </c:pt>
                <c:pt idx="364">
                  <c:v>-0.33775445818901101</c:v>
                </c:pt>
                <c:pt idx="365">
                  <c:v>-0.33370995521545399</c:v>
                </c:pt>
                <c:pt idx="366">
                  <c:v>-0.32975989580154402</c:v>
                </c:pt>
                <c:pt idx="367">
                  <c:v>-0.32571852207183799</c:v>
                </c:pt>
                <c:pt idx="368">
                  <c:v>-0.32173770666122398</c:v>
                </c:pt>
                <c:pt idx="369">
                  <c:v>-0.317746251821518</c:v>
                </c:pt>
                <c:pt idx="370">
                  <c:v>-0.31371980905532798</c:v>
                </c:pt>
                <c:pt idx="371">
                  <c:v>-0.309736877679825</c:v>
                </c:pt>
                <c:pt idx="372">
                  <c:v>-0.30573374032974199</c:v>
                </c:pt>
                <c:pt idx="373">
                  <c:v>-0.30173483490943898</c:v>
                </c:pt>
                <c:pt idx="374">
                  <c:v>-0.29771900177001998</c:v>
                </c:pt>
                <c:pt idx="375">
                  <c:v>-0.293749779462814</c:v>
                </c:pt>
                <c:pt idx="376">
                  <c:v>-0.28978165984153698</c:v>
                </c:pt>
                <c:pt idx="377">
                  <c:v>-0.28572237491607699</c:v>
                </c:pt>
                <c:pt idx="378">
                  <c:v>-0.28174042701721203</c:v>
                </c:pt>
                <c:pt idx="379">
                  <c:v>-0.27772566676139798</c:v>
                </c:pt>
                <c:pt idx="380">
                  <c:v>-0.27370765805244401</c:v>
                </c:pt>
                <c:pt idx="381">
                  <c:v>-0.26974695920944203</c:v>
                </c:pt>
                <c:pt idx="382">
                  <c:v>-0.26574596762657199</c:v>
                </c:pt>
                <c:pt idx="383">
                  <c:v>-0.261735439300537</c:v>
                </c:pt>
                <c:pt idx="384">
                  <c:v>-0.257723808288574</c:v>
                </c:pt>
                <c:pt idx="385">
                  <c:v>-0.25374087691307101</c:v>
                </c:pt>
                <c:pt idx="386">
                  <c:v>-0.24969743192195901</c:v>
                </c:pt>
                <c:pt idx="387">
                  <c:v>-0.24572294950485199</c:v>
                </c:pt>
                <c:pt idx="388">
                  <c:v>-0.241710290312767</c:v>
                </c:pt>
                <c:pt idx="389">
                  <c:v>-0.237736865878105</c:v>
                </c:pt>
                <c:pt idx="390">
                  <c:v>-0.23378038406372101</c:v>
                </c:pt>
                <c:pt idx="391">
                  <c:v>-0.199628725647926</c:v>
                </c:pt>
                <c:pt idx="392">
                  <c:v>-0.165754914283752</c:v>
                </c:pt>
                <c:pt idx="393">
                  <c:v>-0.16171042621135701</c:v>
                </c:pt>
                <c:pt idx="394">
                  <c:v>-0.15769457817077601</c:v>
                </c:pt>
                <c:pt idx="395">
                  <c:v>-0.153711602091789</c:v>
                </c:pt>
                <c:pt idx="396">
                  <c:v>-0.14968621730804399</c:v>
                </c:pt>
                <c:pt idx="397">
                  <c:v>-0.14572444558143599</c:v>
                </c:pt>
                <c:pt idx="398">
                  <c:v>-0.1417096555233</c:v>
                </c:pt>
                <c:pt idx="399">
                  <c:v>-0.13771077990531899</c:v>
                </c:pt>
                <c:pt idx="400">
                  <c:v>-0.13372568786144301</c:v>
                </c:pt>
                <c:pt idx="401">
                  <c:v>-0.12973105907440199</c:v>
                </c:pt>
                <c:pt idx="402">
                  <c:v>-0.125708848237991</c:v>
                </c:pt>
                <c:pt idx="403">
                  <c:v>-0.121723756194115</c:v>
                </c:pt>
                <c:pt idx="404">
                  <c:v>-0.117752440273762</c:v>
                </c:pt>
                <c:pt idx="405">
                  <c:v>-0.113714314997196</c:v>
                </c:pt>
                <c:pt idx="406">
                  <c:v>-0.10976634174585299</c:v>
                </c:pt>
                <c:pt idx="407">
                  <c:v>-0.105748377740383</c:v>
                </c:pt>
                <c:pt idx="408">
                  <c:v>-0.10169859975576399</c:v>
                </c:pt>
                <c:pt idx="409">
                  <c:v>-9.7732596099376998E-2</c:v>
                </c:pt>
                <c:pt idx="410">
                  <c:v>-9.3731597065926001E-2</c:v>
                </c:pt>
                <c:pt idx="411">
                  <c:v>-8.9709378778934007E-2</c:v>
                </c:pt>
                <c:pt idx="412">
                  <c:v>-8.5742317140101998E-2</c:v>
                </c:pt>
                <c:pt idx="413">
                  <c:v>-8.1742376089096E-2</c:v>
                </c:pt>
                <c:pt idx="414">
                  <c:v>-7.7733956277369995E-2</c:v>
                </c:pt>
                <c:pt idx="415">
                  <c:v>-7.3730826377868999E-2</c:v>
                </c:pt>
                <c:pt idx="416">
                  <c:v>-6.9738321006297996E-2</c:v>
                </c:pt>
                <c:pt idx="417">
                  <c:v>-6.5734140574932001E-2</c:v>
                </c:pt>
                <c:pt idx="418">
                  <c:v>-6.1770249158143997E-2</c:v>
                </c:pt>
                <c:pt idx="419">
                  <c:v>-5.7748038321733003E-2</c:v>
                </c:pt>
                <c:pt idx="420">
                  <c:v>-5.3736433386802999E-2</c:v>
                </c:pt>
                <c:pt idx="421">
                  <c:v>-4.9746036529541002E-2</c:v>
                </c:pt>
                <c:pt idx="422">
                  <c:v>-4.5746099203824997E-2</c:v>
                </c:pt>
                <c:pt idx="423">
                  <c:v>-4.1736613959074E-2</c:v>
                </c:pt>
                <c:pt idx="424">
                  <c:v>-3.7704862654208998E-2</c:v>
                </c:pt>
                <c:pt idx="425">
                  <c:v>-3.3755827695130997E-2</c:v>
                </c:pt>
                <c:pt idx="426">
                  <c:v>-2.9702862724662001E-2</c:v>
                </c:pt>
                <c:pt idx="427">
                  <c:v>-2.5731552392243999E-2</c:v>
                </c:pt>
                <c:pt idx="428">
                  <c:v>-2.1729493513702999E-2</c:v>
                </c:pt>
                <c:pt idx="429">
                  <c:v>-1.7770910635591001E-2</c:v>
                </c:pt>
                <c:pt idx="430">
                  <c:v>-1.374763995409E-2</c:v>
                </c:pt>
                <c:pt idx="431">
                  <c:v>-9.7614862024779994E-3</c:v>
                </c:pt>
                <c:pt idx="432">
                  <c:v>-5.7350355200469997E-3</c:v>
                </c:pt>
                <c:pt idx="433">
                  <c:v>-1.702222041786E-3</c:v>
                </c:pt>
                <c:pt idx="434">
                  <c:v>2.3433153983210002E-3</c:v>
                </c:pt>
                <c:pt idx="435">
                  <c:v>6.292352918535E-3</c:v>
                </c:pt>
                <c:pt idx="436">
                  <c:v>1.0289108380675E-2</c:v>
                </c:pt>
                <c:pt idx="437">
                  <c:v>1.4289048500358999E-2</c:v>
                </c:pt>
                <c:pt idx="438">
                  <c:v>1.8326101824640999E-2</c:v>
                </c:pt>
                <c:pt idx="439">
                  <c:v>2.2296346724032998E-2</c:v>
                </c:pt>
                <c:pt idx="440">
                  <c:v>2.6260228827595999E-2</c:v>
                </c:pt>
                <c:pt idx="441">
                  <c:v>6.0238927602768E-2</c:v>
                </c:pt>
                <c:pt idx="442">
                  <c:v>9.4306901097298002E-2</c:v>
                </c:pt>
                <c:pt idx="443">
                  <c:v>9.8299421370029005E-2</c:v>
                </c:pt>
                <c:pt idx="444">
                  <c:v>0.10233010351657899</c:v>
                </c:pt>
                <c:pt idx="445">
                  <c:v>0.106269605457783</c:v>
                </c:pt>
                <c:pt idx="446">
                  <c:v>0.110293924808502</c:v>
                </c:pt>
                <c:pt idx="447">
                  <c:v>0.11430129408836399</c:v>
                </c:pt>
                <c:pt idx="448">
                  <c:v>0.11828637868166</c:v>
                </c:pt>
                <c:pt idx="449">
                  <c:v>0.122270405292511</c:v>
                </c:pt>
                <c:pt idx="450">
                  <c:v>0.12629474699497201</c:v>
                </c:pt>
                <c:pt idx="451">
                  <c:v>0.13031163811683699</c:v>
                </c:pt>
                <c:pt idx="452">
                  <c:v>0.13428507745266</c:v>
                </c:pt>
                <c:pt idx="453">
                  <c:v>0.13827334344387099</c:v>
                </c:pt>
                <c:pt idx="454">
                  <c:v>0.14227116107940699</c:v>
                </c:pt>
                <c:pt idx="455">
                  <c:v>0.146332591772079</c:v>
                </c:pt>
                <c:pt idx="456">
                  <c:v>0.15027633309364299</c:v>
                </c:pt>
                <c:pt idx="457">
                  <c:v>0.15432822704315199</c:v>
                </c:pt>
                <c:pt idx="458">
                  <c:v>0.15832076966762501</c:v>
                </c:pt>
                <c:pt idx="459">
                  <c:v>0.16225388646125799</c:v>
                </c:pt>
                <c:pt idx="460">
                  <c:v>0.16524006426334401</c:v>
                </c:pt>
              </c:numCache>
            </c:numRef>
          </c:xVal>
          <c:yVal>
            <c:numRef>
              <c:f>'CV CND-CNT'!$AA$3:$AA$463</c:f>
              <c:numCache>
                <c:formatCode>General</c:formatCode>
                <c:ptCount val="461"/>
                <c:pt idx="0">
                  <c:v>0.33716723322868303</c:v>
                </c:pt>
                <c:pt idx="1">
                  <c:v>0.33671219111420098</c:v>
                </c:pt>
                <c:pt idx="2">
                  <c:v>0.33617727400269298</c:v>
                </c:pt>
                <c:pt idx="3">
                  <c:v>0.33577953371503899</c:v>
                </c:pt>
                <c:pt idx="4">
                  <c:v>0.33523790961933497</c:v>
                </c:pt>
                <c:pt idx="5">
                  <c:v>0.33469872210925</c:v>
                </c:pt>
                <c:pt idx="6">
                  <c:v>0.334104429956319</c:v>
                </c:pt>
                <c:pt idx="7">
                  <c:v>0.33363349365794698</c:v>
                </c:pt>
                <c:pt idx="8">
                  <c:v>0.33305191238954002</c:v>
                </c:pt>
                <c:pt idx="9">
                  <c:v>0.33262413077884201</c:v>
                </c:pt>
                <c:pt idx="10">
                  <c:v>0.33227518088986402</c:v>
                </c:pt>
                <c:pt idx="11">
                  <c:v>0.33173461443382501</c:v>
                </c:pt>
                <c:pt idx="12">
                  <c:v>0.33115904125669499</c:v>
                </c:pt>
                <c:pt idx="13">
                  <c:v>0.33077083158099702</c:v>
                </c:pt>
                <c:pt idx="14">
                  <c:v>0.330212229558836</c:v>
                </c:pt>
                <c:pt idx="15">
                  <c:v>0.32958785965780002</c:v>
                </c:pt>
                <c:pt idx="16">
                  <c:v>0.329095020159407</c:v>
                </c:pt>
                <c:pt idx="17">
                  <c:v>0.32853924400276702</c:v>
                </c:pt>
                <c:pt idx="18">
                  <c:v>0.32789827274650002</c:v>
                </c:pt>
                <c:pt idx="19">
                  <c:v>0.32756734444733898</c:v>
                </c:pt>
                <c:pt idx="20">
                  <c:v>0.327123645815946</c:v>
                </c:pt>
                <c:pt idx="21">
                  <c:v>0.32664955120223299</c:v>
                </c:pt>
                <c:pt idx="22">
                  <c:v>0.32619274928906999</c:v>
                </c:pt>
                <c:pt idx="23">
                  <c:v>0.32571157555018398</c:v>
                </c:pt>
                <c:pt idx="24">
                  <c:v>0.325085798511282</c:v>
                </c:pt>
                <c:pt idx="25">
                  <c:v>0.32453850462075501</c:v>
                </c:pt>
                <c:pt idx="26">
                  <c:v>0.32414076521268298</c:v>
                </c:pt>
                <c:pt idx="27">
                  <c:v>0.323557052884198</c:v>
                </c:pt>
                <c:pt idx="28">
                  <c:v>0.32310168630081398</c:v>
                </c:pt>
                <c:pt idx="29">
                  <c:v>0.32273434287506197</c:v>
                </c:pt>
                <c:pt idx="30">
                  <c:v>0.32233837631712198</c:v>
                </c:pt>
                <c:pt idx="31">
                  <c:v>0.32188478092818301</c:v>
                </c:pt>
                <c:pt idx="32">
                  <c:v>0.32149234394698201</c:v>
                </c:pt>
                <c:pt idx="33">
                  <c:v>0.32108504938919002</c:v>
                </c:pt>
                <c:pt idx="34">
                  <c:v>0.32060671641698302</c:v>
                </c:pt>
                <c:pt idx="35">
                  <c:v>0.32012482649750201</c:v>
                </c:pt>
                <c:pt idx="36">
                  <c:v>0.31969067766072401</c:v>
                </c:pt>
                <c:pt idx="37">
                  <c:v>0.31921513729159601</c:v>
                </c:pt>
                <c:pt idx="38">
                  <c:v>0.31892030768924301</c:v>
                </c:pt>
                <c:pt idx="39">
                  <c:v>0.31861269381544</c:v>
                </c:pt>
                <c:pt idx="40">
                  <c:v>0.31833094027307302</c:v>
                </c:pt>
                <c:pt idx="41">
                  <c:v>0.31802687433729399</c:v>
                </c:pt>
                <c:pt idx="42">
                  <c:v>0.31789147026009101</c:v>
                </c:pt>
                <c:pt idx="43">
                  <c:v>0.31744318445756498</c:v>
                </c:pt>
                <c:pt idx="44">
                  <c:v>0.31708714989428</c:v>
                </c:pt>
                <c:pt idx="45">
                  <c:v>0.31678628570969403</c:v>
                </c:pt>
                <c:pt idx="46">
                  <c:v>0.31654479841624</c:v>
                </c:pt>
                <c:pt idx="47">
                  <c:v>0.316223076648183</c:v>
                </c:pt>
                <c:pt idx="48">
                  <c:v>0.31603323751025703</c:v>
                </c:pt>
                <c:pt idx="49">
                  <c:v>0.31585787344051203</c:v>
                </c:pt>
                <c:pt idx="50">
                  <c:v>0.31576843652227599</c:v>
                </c:pt>
                <c:pt idx="51">
                  <c:v>0.31565776374837901</c:v>
                </c:pt>
                <c:pt idx="52">
                  <c:v>0.31558777649964498</c:v>
                </c:pt>
                <c:pt idx="53">
                  <c:v>0.31543254594240999</c:v>
                </c:pt>
                <c:pt idx="54">
                  <c:v>0.31528301167094802</c:v>
                </c:pt>
                <c:pt idx="55">
                  <c:v>0.31515821152263301</c:v>
                </c:pt>
                <c:pt idx="56">
                  <c:v>0.31502348403834501</c:v>
                </c:pt>
                <c:pt idx="57">
                  <c:v>0.314934059440727</c:v>
                </c:pt>
                <c:pt idx="58">
                  <c:v>0.31504331952762898</c:v>
                </c:pt>
                <c:pt idx="59">
                  <c:v>0.31511332114071899</c:v>
                </c:pt>
                <c:pt idx="60">
                  <c:v>0.31515041378507802</c:v>
                </c:pt>
                <c:pt idx="61">
                  <c:v>0.31549124843311599</c:v>
                </c:pt>
                <c:pt idx="62">
                  <c:v>0.31553012517461998</c:v>
                </c:pt>
                <c:pt idx="63">
                  <c:v>0.31560047871769598</c:v>
                </c:pt>
                <c:pt idx="64">
                  <c:v>0.31582464385105002</c:v>
                </c:pt>
                <c:pt idx="65">
                  <c:v>0.31594449262290097</c:v>
                </c:pt>
                <c:pt idx="66">
                  <c:v>0.316041720849978</c:v>
                </c:pt>
                <c:pt idx="67">
                  <c:v>0.31633444315391701</c:v>
                </c:pt>
                <c:pt idx="68">
                  <c:v>0.31673467378520198</c:v>
                </c:pt>
                <c:pt idx="69">
                  <c:v>0.31693972111679503</c:v>
                </c:pt>
                <c:pt idx="70">
                  <c:v>0.317484885260153</c:v>
                </c:pt>
                <c:pt idx="71">
                  <c:v>0.31801768786843099</c:v>
                </c:pt>
                <c:pt idx="72">
                  <c:v>0.31843877223501399</c:v>
                </c:pt>
                <c:pt idx="73">
                  <c:v>0.31892878844842398</c:v>
                </c:pt>
                <c:pt idx="74">
                  <c:v>0.31946155740620702</c:v>
                </c:pt>
                <c:pt idx="75">
                  <c:v>0.31993922810458397</c:v>
                </c:pt>
                <c:pt idx="76">
                  <c:v>0.320552633286246</c:v>
                </c:pt>
                <c:pt idx="77">
                  <c:v>0.32122012383641002</c:v>
                </c:pt>
                <c:pt idx="78">
                  <c:v>0.32194523790773699</c:v>
                </c:pt>
                <c:pt idx="79">
                  <c:v>0.32276087979941298</c:v>
                </c:pt>
                <c:pt idx="80">
                  <c:v>0.32376106190753801</c:v>
                </c:pt>
                <c:pt idx="81">
                  <c:v>0.32472409400442198</c:v>
                </c:pt>
                <c:pt idx="82">
                  <c:v>0.32558429148695001</c:v>
                </c:pt>
                <c:pt idx="83">
                  <c:v>0.32670573997569902</c:v>
                </c:pt>
                <c:pt idx="84">
                  <c:v>0.32770135740672002</c:v>
                </c:pt>
                <c:pt idx="85">
                  <c:v>0.32872873121070501</c:v>
                </c:pt>
                <c:pt idx="86">
                  <c:v>0.32979961971674898</c:v>
                </c:pt>
                <c:pt idx="87">
                  <c:v>0.33110564046203</c:v>
                </c:pt>
                <c:pt idx="88">
                  <c:v>0.33244063787990102</c:v>
                </c:pt>
                <c:pt idx="89">
                  <c:v>0.33394285374217603</c:v>
                </c:pt>
                <c:pt idx="90">
                  <c:v>0.33560277297834301</c:v>
                </c:pt>
                <c:pt idx="91">
                  <c:v>0.33718097760316101</c:v>
                </c:pt>
                <c:pt idx="92">
                  <c:v>0.33891230875289802</c:v>
                </c:pt>
                <c:pt idx="93">
                  <c:v>0.340734471146587</c:v>
                </c:pt>
                <c:pt idx="94">
                  <c:v>0.34248947839174998</c:v>
                </c:pt>
                <c:pt idx="95">
                  <c:v>0.34443436582417702</c:v>
                </c:pt>
                <c:pt idx="96">
                  <c:v>0.34640112665430101</c:v>
                </c:pt>
                <c:pt idx="97">
                  <c:v>0.34857969648308501</c:v>
                </c:pt>
                <c:pt idx="98">
                  <c:v>0.35082648801876098</c:v>
                </c:pt>
                <c:pt idx="99">
                  <c:v>0.35331720902791502</c:v>
                </c:pt>
                <c:pt idx="100">
                  <c:v>0.35593346073033699</c:v>
                </c:pt>
                <c:pt idx="101">
                  <c:v>0.35853733784622799</c:v>
                </c:pt>
                <c:pt idx="102">
                  <c:v>0.36139009118778598</c:v>
                </c:pt>
                <c:pt idx="103">
                  <c:v>0.36433796526398399</c:v>
                </c:pt>
                <c:pt idx="104">
                  <c:v>0.36727489161098198</c:v>
                </c:pt>
                <c:pt idx="105">
                  <c:v>0.37034366893607801</c:v>
                </c:pt>
                <c:pt idx="106">
                  <c:v>0.37383176162580201</c:v>
                </c:pt>
                <c:pt idx="107">
                  <c:v>0.37721944074534602</c:v>
                </c:pt>
                <c:pt idx="108">
                  <c:v>0.38091824578845601</c:v>
                </c:pt>
                <c:pt idx="109">
                  <c:v>0.38321599364280701</c:v>
                </c:pt>
                <c:pt idx="110">
                  <c:v>0.38359150290489202</c:v>
                </c:pt>
                <c:pt idx="111">
                  <c:v>0.383846014738083</c:v>
                </c:pt>
                <c:pt idx="112">
                  <c:v>0.37326931953430198</c:v>
                </c:pt>
                <c:pt idx="113">
                  <c:v>0.32165214363420902</c:v>
                </c:pt>
                <c:pt idx="114">
                  <c:v>0.26020184709664701</c:v>
                </c:pt>
                <c:pt idx="115">
                  <c:v>0.216416846546862</c:v>
                </c:pt>
                <c:pt idx="116">
                  <c:v>0.18204183426051801</c:v>
                </c:pt>
                <c:pt idx="117">
                  <c:v>0.15390269246482699</c:v>
                </c:pt>
                <c:pt idx="118">
                  <c:v>0.13023768117030499</c:v>
                </c:pt>
                <c:pt idx="119">
                  <c:v>0.10975354863654101</c:v>
                </c:pt>
                <c:pt idx="120">
                  <c:v>9.1996657851268995E-2</c:v>
                </c:pt>
                <c:pt idx="121">
                  <c:v>7.6405238408672999E-2</c:v>
                </c:pt>
                <c:pt idx="122">
                  <c:v>6.2393478495425002E-2</c:v>
                </c:pt>
                <c:pt idx="123">
                  <c:v>4.9971257805333E-2</c:v>
                </c:pt>
                <c:pt idx="124">
                  <c:v>3.8923626096220999E-2</c:v>
                </c:pt>
                <c:pt idx="125">
                  <c:v>2.8717087822265001E-2</c:v>
                </c:pt>
                <c:pt idx="126">
                  <c:v>1.9336429964824001E-2</c:v>
                </c:pt>
                <c:pt idx="127">
                  <c:v>1.0830094200881E-2</c:v>
                </c:pt>
                <c:pt idx="128">
                  <c:v>2.7861985574780001E-3</c:v>
                </c:pt>
                <c:pt idx="129">
                  <c:v>-4.5474225480319997E-3</c:v>
                </c:pt>
                <c:pt idx="130">
                  <c:v>-1.1295216428152E-2</c:v>
                </c:pt>
                <c:pt idx="131">
                  <c:v>-1.7619814982430999E-2</c:v>
                </c:pt>
                <c:pt idx="132">
                  <c:v>-2.3594757301503001E-2</c:v>
                </c:pt>
                <c:pt idx="133">
                  <c:v>-2.8962304069864001E-2</c:v>
                </c:pt>
                <c:pt idx="134">
                  <c:v>-3.4087672853881E-2</c:v>
                </c:pt>
                <c:pt idx="135">
                  <c:v>-3.8905456570823997E-2</c:v>
                </c:pt>
                <c:pt idx="136">
                  <c:v>-4.3497676699188997E-2</c:v>
                </c:pt>
                <c:pt idx="137">
                  <c:v>-4.7856553907978001E-2</c:v>
                </c:pt>
                <c:pt idx="138">
                  <c:v>-5.2118911352914001E-2</c:v>
                </c:pt>
                <c:pt idx="139">
                  <c:v>-5.6146518041107998E-2</c:v>
                </c:pt>
                <c:pt idx="140">
                  <c:v>-5.9940428692142E-2</c:v>
                </c:pt>
                <c:pt idx="141">
                  <c:v>-6.3529282144574997E-2</c:v>
                </c:pt>
                <c:pt idx="142">
                  <c:v>-6.7038587860427004E-2</c:v>
                </c:pt>
                <c:pt idx="143">
                  <c:v>-7.0114094678300001E-2</c:v>
                </c:pt>
                <c:pt idx="144">
                  <c:v>-7.3229549708130004E-2</c:v>
                </c:pt>
                <c:pt idx="145">
                  <c:v>-7.6366919561729002E-2</c:v>
                </c:pt>
                <c:pt idx="146">
                  <c:v>-7.9180800069782994E-2</c:v>
                </c:pt>
                <c:pt idx="147">
                  <c:v>-8.2068916141806003E-2</c:v>
                </c:pt>
                <c:pt idx="148">
                  <c:v>-8.4889522905642001E-2</c:v>
                </c:pt>
                <c:pt idx="149">
                  <c:v>-8.7645420001030996E-2</c:v>
                </c:pt>
                <c:pt idx="150">
                  <c:v>-9.0229842543420993E-2</c:v>
                </c:pt>
                <c:pt idx="151">
                  <c:v>-9.2762296495493002E-2</c:v>
                </c:pt>
                <c:pt idx="152">
                  <c:v>-9.5121511568625999E-2</c:v>
                </c:pt>
                <c:pt idx="153">
                  <c:v>-9.7378908625816996E-2</c:v>
                </c:pt>
                <c:pt idx="154">
                  <c:v>-9.9635601871542995E-2</c:v>
                </c:pt>
                <c:pt idx="155">
                  <c:v>-0.101868607566252</c:v>
                </c:pt>
                <c:pt idx="156">
                  <c:v>-0.104019229707774</c:v>
                </c:pt>
                <c:pt idx="157">
                  <c:v>-0.106192131337594</c:v>
                </c:pt>
                <c:pt idx="158">
                  <c:v>-0.10839684574198701</c:v>
                </c:pt>
                <c:pt idx="159">
                  <c:v>-0.110414895515229</c:v>
                </c:pt>
                <c:pt idx="160">
                  <c:v>-0.11247536121259601</c:v>
                </c:pt>
                <c:pt idx="161">
                  <c:v>-0.114541489765139</c:v>
                </c:pt>
                <c:pt idx="162">
                  <c:v>-0.116318768194307</c:v>
                </c:pt>
                <c:pt idx="163">
                  <c:v>-0.118189029030165</c:v>
                </c:pt>
                <c:pt idx="164">
                  <c:v>-0.12008722048550299</c:v>
                </c:pt>
                <c:pt idx="165">
                  <c:v>-0.121756322499196</c:v>
                </c:pt>
                <c:pt idx="166">
                  <c:v>-0.12358167992756</c:v>
                </c:pt>
                <c:pt idx="167">
                  <c:v>-0.12548695353648801</c:v>
                </c:pt>
                <c:pt idx="168">
                  <c:v>-0.12726599226395299</c:v>
                </c:pt>
                <c:pt idx="169">
                  <c:v>-0.128998023865279</c:v>
                </c:pt>
                <c:pt idx="170">
                  <c:v>-0.13072439771268499</c:v>
                </c:pt>
                <c:pt idx="171">
                  <c:v>-0.13260844038126801</c:v>
                </c:pt>
                <c:pt idx="172">
                  <c:v>-0.13415627310556999</c:v>
                </c:pt>
                <c:pt idx="173">
                  <c:v>-0.135740519677508</c:v>
                </c:pt>
                <c:pt idx="174">
                  <c:v>-0.13741137778722801</c:v>
                </c:pt>
                <c:pt idx="175">
                  <c:v>-0.13902355271501499</c:v>
                </c:pt>
                <c:pt idx="176">
                  <c:v>-0.14059966047837699</c:v>
                </c:pt>
                <c:pt idx="177">
                  <c:v>-0.14233734744710899</c:v>
                </c:pt>
                <c:pt idx="178">
                  <c:v>-0.14390778587807701</c:v>
                </c:pt>
                <c:pt idx="179">
                  <c:v>-0.145572298942069</c:v>
                </c:pt>
                <c:pt idx="180">
                  <c:v>-0.14733967819322299</c:v>
                </c:pt>
                <c:pt idx="181">
                  <c:v>-0.148901649293192</c:v>
                </c:pt>
                <c:pt idx="182">
                  <c:v>-0.15049401966421599</c:v>
                </c:pt>
                <c:pt idx="183">
                  <c:v>-0.15201638464835299</c:v>
                </c:pt>
                <c:pt idx="184">
                  <c:v>-0.153590393294709</c:v>
                </c:pt>
                <c:pt idx="185">
                  <c:v>-0.155085531933259</c:v>
                </c:pt>
                <c:pt idx="186">
                  <c:v>-0.15665351589753501</c:v>
                </c:pt>
                <c:pt idx="187">
                  <c:v>-0.15829468306684299</c:v>
                </c:pt>
                <c:pt idx="188">
                  <c:v>-0.15995741019529899</c:v>
                </c:pt>
                <c:pt idx="189">
                  <c:v>-0.16156815571917399</c:v>
                </c:pt>
                <c:pt idx="190">
                  <c:v>-0.16329488085143101</c:v>
                </c:pt>
                <c:pt idx="191">
                  <c:v>-0.16477836558866901</c:v>
                </c:pt>
                <c:pt idx="192">
                  <c:v>-0.16637392590443301</c:v>
                </c:pt>
                <c:pt idx="193">
                  <c:v>-0.16804337511227099</c:v>
                </c:pt>
                <c:pt idx="194">
                  <c:v>-0.16949892983797801</c:v>
                </c:pt>
                <c:pt idx="195">
                  <c:v>-0.17105771289465699</c:v>
                </c:pt>
                <c:pt idx="196">
                  <c:v>-0.17273775994544899</c:v>
                </c:pt>
                <c:pt idx="197">
                  <c:v>-0.17436020692305901</c:v>
                </c:pt>
                <c:pt idx="198">
                  <c:v>-0.17603918155267201</c:v>
                </c:pt>
                <c:pt idx="199">
                  <c:v>-0.17781575557374801</c:v>
                </c:pt>
                <c:pt idx="200">
                  <c:v>-0.17956262230291101</c:v>
                </c:pt>
                <c:pt idx="201">
                  <c:v>-0.181134850711614</c:v>
                </c:pt>
                <c:pt idx="202">
                  <c:v>-0.18282198547967701</c:v>
                </c:pt>
                <c:pt idx="203">
                  <c:v>-0.18444899092234401</c:v>
                </c:pt>
                <c:pt idx="204">
                  <c:v>-0.185978805025419</c:v>
                </c:pt>
                <c:pt idx="205">
                  <c:v>-0.18770340895733001</c:v>
                </c:pt>
                <c:pt idx="206">
                  <c:v>-0.18940431892406201</c:v>
                </c:pt>
                <c:pt idx="207">
                  <c:v>-0.19115013215276899</c:v>
                </c:pt>
                <c:pt idx="208">
                  <c:v>-0.19289912853208899</c:v>
                </c:pt>
                <c:pt idx="209">
                  <c:v>-0.19473438700272999</c:v>
                </c:pt>
                <c:pt idx="210">
                  <c:v>-0.19657424423429701</c:v>
                </c:pt>
                <c:pt idx="211">
                  <c:v>-0.198371322253175</c:v>
                </c:pt>
                <c:pt idx="212">
                  <c:v>-0.200089556572493</c:v>
                </c:pt>
                <c:pt idx="213">
                  <c:v>-0.201775978568347</c:v>
                </c:pt>
                <c:pt idx="214">
                  <c:v>-0.20348997056134999</c:v>
                </c:pt>
                <c:pt idx="215">
                  <c:v>-0.20531533585421499</c:v>
                </c:pt>
                <c:pt idx="216">
                  <c:v>-0.207085893117538</c:v>
                </c:pt>
                <c:pt idx="217">
                  <c:v>-0.20902652164416599</c:v>
                </c:pt>
                <c:pt idx="218">
                  <c:v>-0.21092788599910101</c:v>
                </c:pt>
                <c:pt idx="219">
                  <c:v>-0.21285367058266699</c:v>
                </c:pt>
                <c:pt idx="220">
                  <c:v>-0.21476706789366701</c:v>
                </c:pt>
                <c:pt idx="221">
                  <c:v>-0.216618228289816</c:v>
                </c:pt>
                <c:pt idx="222">
                  <c:v>-0.21860905690442001</c:v>
                </c:pt>
                <c:pt idx="223">
                  <c:v>-0.220376430383314</c:v>
                </c:pt>
                <c:pt idx="224">
                  <c:v>-0.222197195721996</c:v>
                </c:pt>
                <c:pt idx="225">
                  <c:v>-0.22430115782319501</c:v>
                </c:pt>
                <c:pt idx="226">
                  <c:v>-0.22608621060499001</c:v>
                </c:pt>
                <c:pt idx="227">
                  <c:v>-0.22803673681402001</c:v>
                </c:pt>
                <c:pt idx="228">
                  <c:v>-0.23020113646634899</c:v>
                </c:pt>
                <c:pt idx="229">
                  <c:v>-0.232203988296937</c:v>
                </c:pt>
                <c:pt idx="230">
                  <c:v>-0.23427754043950599</c:v>
                </c:pt>
                <c:pt idx="231">
                  <c:v>-0.23637301309241099</c:v>
                </c:pt>
                <c:pt idx="232">
                  <c:v>-0.238320697512892</c:v>
                </c:pt>
                <c:pt idx="233">
                  <c:v>-0.24023727797450301</c:v>
                </c:pt>
                <c:pt idx="234">
                  <c:v>-0.242326380112596</c:v>
                </c:pt>
                <c:pt idx="235">
                  <c:v>-0.244392155870122</c:v>
                </c:pt>
                <c:pt idx="236">
                  <c:v>-0.24639960285922899</c:v>
                </c:pt>
                <c:pt idx="237">
                  <c:v>-0.24857391546053501</c:v>
                </c:pt>
                <c:pt idx="238">
                  <c:v>-0.25079205844021002</c:v>
                </c:pt>
                <c:pt idx="239">
                  <c:v>-0.25290733429654999</c:v>
                </c:pt>
                <c:pt idx="240">
                  <c:v>-0.25510747031916597</c:v>
                </c:pt>
                <c:pt idx="241">
                  <c:v>-0.25743591198503601</c:v>
                </c:pt>
                <c:pt idx="242">
                  <c:v>-0.259480478594519</c:v>
                </c:pt>
                <c:pt idx="243">
                  <c:v>-0.26160529918140801</c:v>
                </c:pt>
                <c:pt idx="244">
                  <c:v>-0.26387754854577999</c:v>
                </c:pt>
                <c:pt idx="245">
                  <c:v>-0.26595213661009098</c:v>
                </c:pt>
                <c:pt idx="246">
                  <c:v>-0.26818940669181801</c:v>
                </c:pt>
                <c:pt idx="247">
                  <c:v>-0.27054613370758801</c:v>
                </c:pt>
                <c:pt idx="248">
                  <c:v>-0.27291807863447398</c:v>
                </c:pt>
                <c:pt idx="249">
                  <c:v>-0.27512316298412498</c:v>
                </c:pt>
                <c:pt idx="250">
                  <c:v>-0.27753894125797002</c:v>
                </c:pt>
                <c:pt idx="251">
                  <c:v>-0.27988084527249901</c:v>
                </c:pt>
                <c:pt idx="252">
                  <c:v>-0.28215767905607603</c:v>
                </c:pt>
                <c:pt idx="253">
                  <c:v>-0.28447764286344601</c:v>
                </c:pt>
                <c:pt idx="254">
                  <c:v>-0.28682203094164399</c:v>
                </c:pt>
                <c:pt idx="255">
                  <c:v>-0.28907728784381298</c:v>
                </c:pt>
                <c:pt idx="256">
                  <c:v>-0.29144535296493101</c:v>
                </c:pt>
                <c:pt idx="257">
                  <c:v>-0.29397428366872902</c:v>
                </c:pt>
                <c:pt idx="258">
                  <c:v>-0.29644628129446798</c:v>
                </c:pt>
                <c:pt idx="259">
                  <c:v>-0.29889317796591502</c:v>
                </c:pt>
                <c:pt idx="260">
                  <c:v>-0.30142634188976197</c:v>
                </c:pt>
                <c:pt idx="261">
                  <c:v>-0.30394040142871598</c:v>
                </c:pt>
                <c:pt idx="262">
                  <c:v>-0.30625261181396302</c:v>
                </c:pt>
                <c:pt idx="263">
                  <c:v>-0.30921144691011299</c:v>
                </c:pt>
                <c:pt idx="264">
                  <c:v>-0.31170783678923403</c:v>
                </c:pt>
                <c:pt idx="265">
                  <c:v>-0.313976532883115</c:v>
                </c:pt>
                <c:pt idx="266">
                  <c:v>-0.316509691668519</c:v>
                </c:pt>
                <c:pt idx="267">
                  <c:v>-0.31901067660914401</c:v>
                </c:pt>
                <c:pt idx="268">
                  <c:v>-0.32152971313593698</c:v>
                </c:pt>
                <c:pt idx="269">
                  <c:v>-0.32419297118515999</c:v>
                </c:pt>
                <c:pt idx="270">
                  <c:v>-0.32687004041832202</c:v>
                </c:pt>
                <c:pt idx="271">
                  <c:v>-0.329503260113092</c:v>
                </c:pt>
                <c:pt idx="272">
                  <c:v>-0.33196781706970402</c:v>
                </c:pt>
                <c:pt idx="273">
                  <c:v>-0.334614479267556</c:v>
                </c:pt>
                <c:pt idx="274">
                  <c:v>-0.33714372986125701</c:v>
                </c:pt>
                <c:pt idx="275">
                  <c:v>-0.33965357918835598</c:v>
                </c:pt>
                <c:pt idx="276">
                  <c:v>-0.34243102264331998</c:v>
                </c:pt>
                <c:pt idx="277">
                  <c:v>-0.34504974881807998</c:v>
                </c:pt>
                <c:pt idx="278">
                  <c:v>-0.34780390063921601</c:v>
                </c:pt>
                <c:pt idx="279">
                  <c:v>-0.35059903693359701</c:v>
                </c:pt>
                <c:pt idx="280">
                  <c:v>-0.353298372692533</c:v>
                </c:pt>
                <c:pt idx="281">
                  <c:v>-0.35607371893194101</c:v>
                </c:pt>
                <c:pt idx="282">
                  <c:v>-0.35881227605407101</c:v>
                </c:pt>
                <c:pt idx="283">
                  <c:v>-0.361510548520728</c:v>
                </c:pt>
                <c:pt idx="284">
                  <c:v>-0.36411195369954602</c:v>
                </c:pt>
                <c:pt idx="285">
                  <c:v>-0.36678226827643801</c:v>
                </c:pt>
                <c:pt idx="286">
                  <c:v>-0.369671468202593</c:v>
                </c:pt>
                <c:pt idx="287">
                  <c:v>-0.372475080483127</c:v>
                </c:pt>
                <c:pt idx="288">
                  <c:v>-0.37532572745112702</c:v>
                </c:pt>
                <c:pt idx="289">
                  <c:v>-0.378197939128667</c:v>
                </c:pt>
                <c:pt idx="290">
                  <c:v>-0.38100618547630599</c:v>
                </c:pt>
                <c:pt idx="291">
                  <c:v>-0.38384270117643998</c:v>
                </c:pt>
                <c:pt idx="292">
                  <c:v>-0.38671312968169003</c:v>
                </c:pt>
                <c:pt idx="293">
                  <c:v>-0.38947397967179598</c:v>
                </c:pt>
                <c:pt idx="294">
                  <c:v>-0.39215173932542602</c:v>
                </c:pt>
                <c:pt idx="295">
                  <c:v>-0.39502217815283602</c:v>
                </c:pt>
                <c:pt idx="296">
                  <c:v>-0.39779824276532399</c:v>
                </c:pt>
                <c:pt idx="297">
                  <c:v>-0.40060714549488502</c:v>
                </c:pt>
                <c:pt idx="298">
                  <c:v>-0.40366180611050001</c:v>
                </c:pt>
                <c:pt idx="299">
                  <c:v>-0.40678008032005503</c:v>
                </c:pt>
                <c:pt idx="300">
                  <c:v>-0.40955154339705302</c:v>
                </c:pt>
                <c:pt idx="301">
                  <c:v>-0.41259840958648197</c:v>
                </c:pt>
                <c:pt idx="302">
                  <c:v>-0.415482304550499</c:v>
                </c:pt>
                <c:pt idx="303">
                  <c:v>-0.418294428317393</c:v>
                </c:pt>
                <c:pt idx="304">
                  <c:v>-0.42106942170196099</c:v>
                </c:pt>
                <c:pt idx="305">
                  <c:v>-0.424029636371416</c:v>
                </c:pt>
                <c:pt idx="306">
                  <c:v>-0.42698105288177901</c:v>
                </c:pt>
                <c:pt idx="307">
                  <c:v>-0.42986495296160299</c:v>
                </c:pt>
                <c:pt idx="308">
                  <c:v>-0.43302847021388802</c:v>
                </c:pt>
                <c:pt idx="309">
                  <c:v>-0.43598093793520598</c:v>
                </c:pt>
                <c:pt idx="310">
                  <c:v>-0.43900871866046398</c:v>
                </c:pt>
                <c:pt idx="311">
                  <c:v>-0.442040362291866</c:v>
                </c:pt>
                <c:pt idx="312">
                  <c:v>-0.44501263161267501</c:v>
                </c:pt>
                <c:pt idx="313">
                  <c:v>-0.44785163541867601</c:v>
                </c:pt>
                <c:pt idx="314">
                  <c:v>-0.45074364231226699</c:v>
                </c:pt>
                <c:pt idx="315">
                  <c:v>-0.453771065409658</c:v>
                </c:pt>
                <c:pt idx="316">
                  <c:v>-0.456740848280282</c:v>
                </c:pt>
                <c:pt idx="317">
                  <c:v>-0.45978451676071702</c:v>
                </c:pt>
                <c:pt idx="318">
                  <c:v>-0.46296788162888097</c:v>
                </c:pt>
                <c:pt idx="319">
                  <c:v>-0.46596066230105898</c:v>
                </c:pt>
                <c:pt idx="320">
                  <c:v>-0.46911710997422501</c:v>
                </c:pt>
                <c:pt idx="321">
                  <c:v>-0.47227747076087501</c:v>
                </c:pt>
                <c:pt idx="322">
                  <c:v>-0.475284736092564</c:v>
                </c:pt>
                <c:pt idx="323">
                  <c:v>-0.47816542784372901</c:v>
                </c:pt>
                <c:pt idx="324">
                  <c:v>-0.48139047880734598</c:v>
                </c:pt>
                <c:pt idx="325">
                  <c:v>-0.484326347365926</c:v>
                </c:pt>
                <c:pt idx="326">
                  <c:v>-0.48739689203729297</c:v>
                </c:pt>
                <c:pt idx="327">
                  <c:v>-0.49063785671023602</c:v>
                </c:pt>
                <c:pt idx="328">
                  <c:v>-0.49392621516017299</c:v>
                </c:pt>
                <c:pt idx="329">
                  <c:v>-0.49723361968062901</c:v>
                </c:pt>
                <c:pt idx="330">
                  <c:v>-0.50031800163883999</c:v>
                </c:pt>
                <c:pt idx="331">
                  <c:v>-0.50363284315163603</c:v>
                </c:pt>
                <c:pt idx="332">
                  <c:v>-0.50672740041045194</c:v>
                </c:pt>
                <c:pt idx="333">
                  <c:v>-0.50994611779848598</c:v>
                </c:pt>
                <c:pt idx="334">
                  <c:v>-0.51322740209030204</c:v>
                </c:pt>
                <c:pt idx="335">
                  <c:v>-0.51635204829896297</c:v>
                </c:pt>
                <c:pt idx="336">
                  <c:v>-0.51960112135081205</c:v>
                </c:pt>
                <c:pt idx="337">
                  <c:v>-0.52302701128387996</c:v>
                </c:pt>
                <c:pt idx="338">
                  <c:v>-0.52647162735229303</c:v>
                </c:pt>
                <c:pt idx="339">
                  <c:v>-0.52998763912020896</c:v>
                </c:pt>
                <c:pt idx="340">
                  <c:v>-0.53350578160542605</c:v>
                </c:pt>
                <c:pt idx="341">
                  <c:v>-0.53697193516159603</c:v>
                </c:pt>
                <c:pt idx="342">
                  <c:v>-0.54047274224123698</c:v>
                </c:pt>
                <c:pt idx="343">
                  <c:v>-0.54395483015105095</c:v>
                </c:pt>
                <c:pt idx="344">
                  <c:v>-0.54752495919173305</c:v>
                </c:pt>
                <c:pt idx="345">
                  <c:v>-0.55106221051472704</c:v>
                </c:pt>
                <c:pt idx="346">
                  <c:v>-0.55480979221950499</c:v>
                </c:pt>
                <c:pt idx="347">
                  <c:v>-0.55862812463763101</c:v>
                </c:pt>
                <c:pt idx="348">
                  <c:v>-0.56241562227175201</c:v>
                </c:pt>
                <c:pt idx="349">
                  <c:v>-0.54100025143189601</c:v>
                </c:pt>
                <c:pt idx="350">
                  <c:v>-0.46105943435233898</c:v>
                </c:pt>
                <c:pt idx="351">
                  <c:v>-0.39816698855591098</c:v>
                </c:pt>
                <c:pt idx="352">
                  <c:v>-0.34525163048076202</c:v>
                </c:pt>
                <c:pt idx="353">
                  <c:v>-0.299454969201987</c:v>
                </c:pt>
                <c:pt idx="354">
                  <c:v>-0.25918527923770102</c:v>
                </c:pt>
                <c:pt idx="355">
                  <c:v>-0.22306939767117401</c:v>
                </c:pt>
                <c:pt idx="356">
                  <c:v>-0.19047556542338701</c:v>
                </c:pt>
                <c:pt idx="357">
                  <c:v>-0.16097774523303801</c:v>
                </c:pt>
                <c:pt idx="358">
                  <c:v>-0.13392894365663099</c:v>
                </c:pt>
                <c:pt idx="359">
                  <c:v>-0.108879787323531</c:v>
                </c:pt>
                <c:pt idx="360">
                  <c:v>-8.5962535192568995E-2</c:v>
                </c:pt>
                <c:pt idx="361">
                  <c:v>-6.4768114918680994E-2</c:v>
                </c:pt>
                <c:pt idx="362">
                  <c:v>-4.5021107052080997E-2</c:v>
                </c:pt>
                <c:pt idx="363">
                  <c:v>-2.6725766434538001E-2</c:v>
                </c:pt>
                <c:pt idx="364">
                  <c:v>-9.7731977132049994E-3</c:v>
                </c:pt>
                <c:pt idx="365">
                  <c:v>6.2799477535900004E-3</c:v>
                </c:pt>
                <c:pt idx="366">
                  <c:v>2.1119366865605001E-2</c:v>
                </c:pt>
                <c:pt idx="367">
                  <c:v>3.5171790784969001E-2</c:v>
                </c:pt>
                <c:pt idx="368">
                  <c:v>4.8582877939528001E-2</c:v>
                </c:pt>
                <c:pt idx="369">
                  <c:v>6.1101264813462002E-2</c:v>
                </c:pt>
                <c:pt idx="370">
                  <c:v>7.2897352229726001E-2</c:v>
                </c:pt>
                <c:pt idx="371">
                  <c:v>8.4033719550157995E-2</c:v>
                </c:pt>
                <c:pt idx="372">
                  <c:v>9.4596991011511006E-2</c:v>
                </c:pt>
                <c:pt idx="373">
                  <c:v>0.104534480769265</c:v>
                </c:pt>
                <c:pt idx="374">
                  <c:v>0.113935646728755</c:v>
                </c:pt>
                <c:pt idx="375">
                  <c:v>0.122981144504997</c:v>
                </c:pt>
                <c:pt idx="376">
                  <c:v>0.13146096155105599</c:v>
                </c:pt>
                <c:pt idx="377">
                  <c:v>0.139661832816071</c:v>
                </c:pt>
                <c:pt idx="378">
                  <c:v>0.14758693895580899</c:v>
                </c:pt>
                <c:pt idx="379">
                  <c:v>0.15502944294065801</c:v>
                </c:pt>
                <c:pt idx="380">
                  <c:v>0.16215908279021601</c:v>
                </c:pt>
                <c:pt idx="381">
                  <c:v>0.169136312272814</c:v>
                </c:pt>
                <c:pt idx="382">
                  <c:v>0.175655364527807</c:v>
                </c:pt>
                <c:pt idx="383">
                  <c:v>0.18184172177118099</c:v>
                </c:pt>
                <c:pt idx="384">
                  <c:v>0.187888792990836</c:v>
                </c:pt>
                <c:pt idx="385">
                  <c:v>0.19356497708294099</c:v>
                </c:pt>
                <c:pt idx="386">
                  <c:v>0.199034357698919</c:v>
                </c:pt>
                <c:pt idx="387">
                  <c:v>0.204390235782031</c:v>
                </c:pt>
                <c:pt idx="388">
                  <c:v>0.20965066744570901</c:v>
                </c:pt>
                <c:pt idx="389">
                  <c:v>0.21457415846008299</c:v>
                </c:pt>
                <c:pt idx="390">
                  <c:v>0.21946053399329299</c:v>
                </c:pt>
                <c:pt idx="391">
                  <c:v>0.24494608693793499</c:v>
                </c:pt>
                <c:pt idx="392">
                  <c:v>0.27999033659580103</c:v>
                </c:pt>
                <c:pt idx="393">
                  <c:v>0.28277993348375402</c:v>
                </c:pt>
                <c:pt idx="394">
                  <c:v>0.28539280333077699</c:v>
                </c:pt>
                <c:pt idx="395">
                  <c:v>0.28810816267893402</c:v>
                </c:pt>
                <c:pt idx="396">
                  <c:v>0.29042400324962903</c:v>
                </c:pt>
                <c:pt idx="397">
                  <c:v>0.29288130134227702</c:v>
                </c:pt>
                <c:pt idx="398">
                  <c:v>0.29523955580144601</c:v>
                </c:pt>
                <c:pt idx="399">
                  <c:v>0.297265493207507</c:v>
                </c:pt>
                <c:pt idx="400">
                  <c:v>0.29910404040452299</c:v>
                </c:pt>
                <c:pt idx="401">
                  <c:v>0.301419886158935</c:v>
                </c:pt>
                <c:pt idx="402">
                  <c:v>0.30337863902483803</c:v>
                </c:pt>
                <c:pt idx="403">
                  <c:v>0.30507925739705799</c:v>
                </c:pt>
                <c:pt idx="404">
                  <c:v>0.307320853074392</c:v>
                </c:pt>
                <c:pt idx="405">
                  <c:v>0.30915940762497601</c:v>
                </c:pt>
                <c:pt idx="406">
                  <c:v>0.31080701192452898</c:v>
                </c:pt>
                <c:pt idx="407">
                  <c:v>0.312426331776402</c:v>
                </c:pt>
                <c:pt idx="408">
                  <c:v>0.31389363772339302</c:v>
                </c:pt>
                <c:pt idx="409">
                  <c:v>0.31566852954630198</c:v>
                </c:pt>
                <c:pt idx="410">
                  <c:v>0.31708985309038901</c:v>
                </c:pt>
                <c:pt idx="411">
                  <c:v>0.31864556412134998</c:v>
                </c:pt>
                <c:pt idx="412">
                  <c:v>0.31974868179531801</c:v>
                </c:pt>
                <c:pt idx="413">
                  <c:v>0.32160489446121399</c:v>
                </c:pt>
                <c:pt idx="414">
                  <c:v>0.32262317227691101</c:v>
                </c:pt>
                <c:pt idx="415">
                  <c:v>0.323959608141902</c:v>
                </c:pt>
                <c:pt idx="416">
                  <c:v>0.325589553595314</c:v>
                </c:pt>
                <c:pt idx="417">
                  <c:v>0.32641335255337101</c:v>
                </c:pt>
                <c:pt idx="418">
                  <c:v>0.32765437755087001</c:v>
                </c:pt>
                <c:pt idx="419">
                  <c:v>0.32864434647166901</c:v>
                </c:pt>
                <c:pt idx="420">
                  <c:v>0.32952829128933298</c:v>
                </c:pt>
                <c:pt idx="421">
                  <c:v>0.330624317666256</c:v>
                </c:pt>
                <c:pt idx="422">
                  <c:v>0.33175926976966502</c:v>
                </c:pt>
                <c:pt idx="423">
                  <c:v>0.33249466710387598</c:v>
                </c:pt>
                <c:pt idx="424">
                  <c:v>0.33330433567365098</c:v>
                </c:pt>
                <c:pt idx="425">
                  <c:v>0.33434026844204601</c:v>
                </c:pt>
                <c:pt idx="426">
                  <c:v>0.33503325541581402</c:v>
                </c:pt>
                <c:pt idx="427">
                  <c:v>0.33554946309757699</c:v>
                </c:pt>
                <c:pt idx="428">
                  <c:v>0.33657835443348999</c:v>
                </c:pt>
                <c:pt idx="429">
                  <c:v>0.33670210580263898</c:v>
                </c:pt>
                <c:pt idx="430">
                  <c:v>0.33750116805701202</c:v>
                </c:pt>
                <c:pt idx="431">
                  <c:v>0.33772035678460499</c:v>
                </c:pt>
                <c:pt idx="432">
                  <c:v>0.33855123837323198</c:v>
                </c:pt>
                <c:pt idx="433">
                  <c:v>0.33964727283455298</c:v>
                </c:pt>
                <c:pt idx="434">
                  <c:v>0.34009984281793698</c:v>
                </c:pt>
                <c:pt idx="435">
                  <c:v>0.34053120640520401</c:v>
                </c:pt>
                <c:pt idx="436">
                  <c:v>0.34080344915855698</c:v>
                </c:pt>
                <c:pt idx="437">
                  <c:v>0.34127721336618499</c:v>
                </c:pt>
                <c:pt idx="438">
                  <c:v>0.34127016472888799</c:v>
                </c:pt>
                <c:pt idx="439">
                  <c:v>0.34149996162159302</c:v>
                </c:pt>
                <c:pt idx="440">
                  <c:v>0.34165552239088998</c:v>
                </c:pt>
                <c:pt idx="441">
                  <c:v>0.34155876411867703</c:v>
                </c:pt>
                <c:pt idx="442">
                  <c:v>0.34133268595906002</c:v>
                </c:pt>
                <c:pt idx="443">
                  <c:v>0.34103781204127398</c:v>
                </c:pt>
                <c:pt idx="444">
                  <c:v>0.34068356084430301</c:v>
                </c:pt>
                <c:pt idx="445">
                  <c:v>0.34031515485710601</c:v>
                </c:pt>
                <c:pt idx="446">
                  <c:v>0.33997507188986498</c:v>
                </c:pt>
                <c:pt idx="447">
                  <c:v>0.33973959896765199</c:v>
                </c:pt>
                <c:pt idx="448">
                  <c:v>0.33942920115724701</c:v>
                </c:pt>
                <c:pt idx="449">
                  <c:v>0.339132563398581</c:v>
                </c:pt>
                <c:pt idx="450">
                  <c:v>0.338820378328414</c:v>
                </c:pt>
                <c:pt idx="451">
                  <c:v>0.33854566865031499</c:v>
                </c:pt>
                <c:pt idx="452">
                  <c:v>0.338118241310843</c:v>
                </c:pt>
                <c:pt idx="453">
                  <c:v>0.33775869158044902</c:v>
                </c:pt>
                <c:pt idx="454">
                  <c:v>0.33728386554220302</c:v>
                </c:pt>
                <c:pt idx="455">
                  <c:v>0.33671713021532301</c:v>
                </c:pt>
                <c:pt idx="456">
                  <c:v>0.33623134593169002</c:v>
                </c:pt>
                <c:pt idx="457">
                  <c:v>0.33586719612746202</c:v>
                </c:pt>
                <c:pt idx="458">
                  <c:v>0.33536871512963801</c:v>
                </c:pt>
                <c:pt idx="459">
                  <c:v>0.33499677829806601</c:v>
                </c:pt>
                <c:pt idx="460">
                  <c:v>0.33479507640004103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4E59-40F4-B8E4-4D55177440EE}"/>
            </c:ext>
          </c:extLst>
        </c:ser>
        <c:ser>
          <c:idx val="6"/>
          <c:order val="6"/>
          <c:tx>
            <c:v>5 V/s</c:v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'CV CND-CNT'!$AF$3:$AF$202</c:f>
              <c:numCache>
                <c:formatCode>General</c:formatCode>
                <c:ptCount val="200"/>
                <c:pt idx="0">
                  <c:v>0.16675758361816401</c:v>
                </c:pt>
                <c:pt idx="1">
                  <c:v>0.17217418551444999</c:v>
                </c:pt>
                <c:pt idx="2">
                  <c:v>0.18213903903961201</c:v>
                </c:pt>
                <c:pt idx="3">
                  <c:v>0.192186608910561</c:v>
                </c:pt>
                <c:pt idx="4">
                  <c:v>0.20217162370681799</c:v>
                </c:pt>
                <c:pt idx="5">
                  <c:v>0.21221388876438099</c:v>
                </c:pt>
                <c:pt idx="6">
                  <c:v>0.222103446722031</c:v>
                </c:pt>
                <c:pt idx="7">
                  <c:v>0.23218493163585699</c:v>
                </c:pt>
                <c:pt idx="8">
                  <c:v>0.24219115078449199</c:v>
                </c:pt>
                <c:pt idx="9">
                  <c:v>0.25218570232391402</c:v>
                </c:pt>
                <c:pt idx="10">
                  <c:v>0.26216325163841198</c:v>
                </c:pt>
                <c:pt idx="11">
                  <c:v>0.27218750119209301</c:v>
                </c:pt>
                <c:pt idx="12">
                  <c:v>0.282204300165176</c:v>
                </c:pt>
                <c:pt idx="13">
                  <c:v>0.29218399524688698</c:v>
                </c:pt>
                <c:pt idx="14">
                  <c:v>0.302171111106873</c:v>
                </c:pt>
                <c:pt idx="15">
                  <c:v>0.312183707952499</c:v>
                </c:pt>
                <c:pt idx="16">
                  <c:v>0.32216870784759499</c:v>
                </c:pt>
                <c:pt idx="17">
                  <c:v>0.33215790987014798</c:v>
                </c:pt>
                <c:pt idx="18">
                  <c:v>0.34219703078269997</c:v>
                </c:pt>
                <c:pt idx="19">
                  <c:v>0.35217776894569403</c:v>
                </c:pt>
                <c:pt idx="20">
                  <c:v>0.36218613386154203</c:v>
                </c:pt>
                <c:pt idx="21">
                  <c:v>0.37214988470077498</c:v>
                </c:pt>
                <c:pt idx="22">
                  <c:v>0.38219851255416898</c:v>
                </c:pt>
                <c:pt idx="23">
                  <c:v>0.392159163951874</c:v>
                </c:pt>
                <c:pt idx="24">
                  <c:v>0.40219503641128501</c:v>
                </c:pt>
                <c:pt idx="25">
                  <c:v>0.41216096282005299</c:v>
                </c:pt>
                <c:pt idx="26">
                  <c:v>0.422165036201477</c:v>
                </c:pt>
                <c:pt idx="27">
                  <c:v>0.43218499422073398</c:v>
                </c:pt>
                <c:pt idx="28">
                  <c:v>0.44218805432319602</c:v>
                </c:pt>
                <c:pt idx="29">
                  <c:v>0.45214122533798201</c:v>
                </c:pt>
                <c:pt idx="30">
                  <c:v>0.4621941447258</c:v>
                </c:pt>
                <c:pt idx="31">
                  <c:v>0.47225758433342002</c:v>
                </c:pt>
                <c:pt idx="32">
                  <c:v>0.48224365711212203</c:v>
                </c:pt>
                <c:pt idx="33">
                  <c:v>0.49218836426734902</c:v>
                </c:pt>
                <c:pt idx="34">
                  <c:v>0.50219666957855202</c:v>
                </c:pt>
                <c:pt idx="35">
                  <c:v>0.51218378543853804</c:v>
                </c:pt>
                <c:pt idx="36">
                  <c:v>0.52219206094741799</c:v>
                </c:pt>
                <c:pt idx="37">
                  <c:v>0.53221744298934903</c:v>
                </c:pt>
                <c:pt idx="38">
                  <c:v>0.542200326919556</c:v>
                </c:pt>
                <c:pt idx="39">
                  <c:v>0.55216085910797097</c:v>
                </c:pt>
                <c:pt idx="40">
                  <c:v>0.56215012073516801</c:v>
                </c:pt>
                <c:pt idx="41">
                  <c:v>0.57214993238449097</c:v>
                </c:pt>
                <c:pt idx="42">
                  <c:v>0.58218580484390303</c:v>
                </c:pt>
                <c:pt idx="43">
                  <c:v>0.59220796823501598</c:v>
                </c:pt>
                <c:pt idx="44">
                  <c:v>0.597739398479462</c:v>
                </c:pt>
                <c:pt idx="45">
                  <c:v>0.59873193502426103</c:v>
                </c:pt>
                <c:pt idx="46">
                  <c:v>0.59981995820999101</c:v>
                </c:pt>
                <c:pt idx="47">
                  <c:v>0.59877014160156306</c:v>
                </c:pt>
                <c:pt idx="48">
                  <c:v>0.59328860044479403</c:v>
                </c:pt>
                <c:pt idx="49">
                  <c:v>0.58320921659469604</c:v>
                </c:pt>
                <c:pt idx="50">
                  <c:v>0.57320302724838301</c:v>
                </c:pt>
                <c:pt idx="51">
                  <c:v>0.563215851783752</c:v>
                </c:pt>
                <c:pt idx="52">
                  <c:v>0.55320543050766002</c:v>
                </c:pt>
                <c:pt idx="53">
                  <c:v>0.54325860738754295</c:v>
                </c:pt>
                <c:pt idx="54">
                  <c:v>0.53317499160766602</c:v>
                </c:pt>
                <c:pt idx="55">
                  <c:v>0.52319425344467196</c:v>
                </c:pt>
                <c:pt idx="56">
                  <c:v>0.51321560144424405</c:v>
                </c:pt>
                <c:pt idx="57">
                  <c:v>0.50326448678970304</c:v>
                </c:pt>
                <c:pt idx="58">
                  <c:v>0.493204206228256</c:v>
                </c:pt>
                <c:pt idx="59">
                  <c:v>0.48322561383247398</c:v>
                </c:pt>
                <c:pt idx="60">
                  <c:v>0.47322469949722301</c:v>
                </c:pt>
                <c:pt idx="61">
                  <c:v>0.463251352310181</c:v>
                </c:pt>
                <c:pt idx="62">
                  <c:v>0.45320060849189803</c:v>
                </c:pt>
                <c:pt idx="63">
                  <c:v>0.44316577911376998</c:v>
                </c:pt>
                <c:pt idx="64">
                  <c:v>0.43320831656455999</c:v>
                </c:pt>
                <c:pt idx="65">
                  <c:v>0.42322227358818099</c:v>
                </c:pt>
                <c:pt idx="66">
                  <c:v>0.41321393847465498</c:v>
                </c:pt>
                <c:pt idx="67">
                  <c:v>0.40319502353668202</c:v>
                </c:pt>
                <c:pt idx="68">
                  <c:v>0.39322483539581299</c:v>
                </c:pt>
                <c:pt idx="69">
                  <c:v>0.38320171833038302</c:v>
                </c:pt>
                <c:pt idx="70">
                  <c:v>0.37322941422462502</c:v>
                </c:pt>
                <c:pt idx="71">
                  <c:v>0.36322319507598899</c:v>
                </c:pt>
                <c:pt idx="72">
                  <c:v>0.353228598833084</c:v>
                </c:pt>
                <c:pt idx="73">
                  <c:v>0.34324049949646002</c:v>
                </c:pt>
                <c:pt idx="74">
                  <c:v>0.33324599266052202</c:v>
                </c:pt>
                <c:pt idx="75">
                  <c:v>0.323226988315582</c:v>
                </c:pt>
                <c:pt idx="76">
                  <c:v>0.31320595741272</c:v>
                </c:pt>
                <c:pt idx="77">
                  <c:v>0.30324321985244801</c:v>
                </c:pt>
                <c:pt idx="78">
                  <c:v>0.29325291514396701</c:v>
                </c:pt>
                <c:pt idx="79">
                  <c:v>0.28325200080871599</c:v>
                </c:pt>
                <c:pt idx="80">
                  <c:v>0.27326384186744701</c:v>
                </c:pt>
                <c:pt idx="81">
                  <c:v>0.26318126916885398</c:v>
                </c:pt>
                <c:pt idx="82">
                  <c:v>0.25325354933738697</c:v>
                </c:pt>
                <c:pt idx="83">
                  <c:v>0.24324837327003501</c:v>
                </c:pt>
                <c:pt idx="84">
                  <c:v>0.23326763510703999</c:v>
                </c:pt>
                <c:pt idx="85">
                  <c:v>0.22322323918342599</c:v>
                </c:pt>
                <c:pt idx="86">
                  <c:v>0.21324250102043199</c:v>
                </c:pt>
                <c:pt idx="87">
                  <c:v>0.203217193484306</c:v>
                </c:pt>
                <c:pt idx="88">
                  <c:v>0.19324810802936601</c:v>
                </c:pt>
                <c:pt idx="89">
                  <c:v>0.18325778841972401</c:v>
                </c:pt>
                <c:pt idx="90">
                  <c:v>0.17323887348174999</c:v>
                </c:pt>
                <c:pt idx="91">
                  <c:v>0.16323053836822499</c:v>
                </c:pt>
                <c:pt idx="92">
                  <c:v>0.15326462686061901</c:v>
                </c:pt>
                <c:pt idx="93">
                  <c:v>0.143224477767944</c:v>
                </c:pt>
                <c:pt idx="94">
                  <c:v>0.13322359323501601</c:v>
                </c:pt>
                <c:pt idx="95">
                  <c:v>0.12319191545248</c:v>
                </c:pt>
                <c:pt idx="96">
                  <c:v>0.11325994133949301</c:v>
                </c:pt>
                <c:pt idx="97">
                  <c:v>0.103269644081593</c:v>
                </c:pt>
                <c:pt idx="98">
                  <c:v>9.3246474862098999E-2</c:v>
                </c:pt>
                <c:pt idx="99">
                  <c:v>8.3220109343528997E-2</c:v>
                </c:pt>
                <c:pt idx="100">
                  <c:v>7.3240421712399001E-2</c:v>
                </c:pt>
                <c:pt idx="101">
                  <c:v>6.3262835144997004E-2</c:v>
                </c:pt>
                <c:pt idx="102">
                  <c:v>5.3250264376401998E-2</c:v>
                </c:pt>
                <c:pt idx="103">
                  <c:v>4.3252542614937002E-2</c:v>
                </c:pt>
                <c:pt idx="104">
                  <c:v>3.3262245357037E-2</c:v>
                </c:pt>
                <c:pt idx="105">
                  <c:v>2.3238008841872E-2</c:v>
                </c:pt>
                <c:pt idx="106">
                  <c:v>1.3208471238613E-2</c:v>
                </c:pt>
                <c:pt idx="107">
                  <c:v>3.2075648196040001E-3</c:v>
                </c:pt>
                <c:pt idx="108">
                  <c:v>-6.7477449774740001E-3</c:v>
                </c:pt>
                <c:pt idx="109">
                  <c:v>-1.6858940944076001E-2</c:v>
                </c:pt>
                <c:pt idx="110">
                  <c:v>-2.6816371828318E-2</c:v>
                </c:pt>
                <c:pt idx="111">
                  <c:v>-3.6814097315072999E-2</c:v>
                </c:pt>
                <c:pt idx="112">
                  <c:v>-4.6798046678304998E-2</c:v>
                </c:pt>
                <c:pt idx="113">
                  <c:v>-5.6798961013555999E-2</c:v>
                </c:pt>
                <c:pt idx="114">
                  <c:v>-6.6783957183360998E-2</c:v>
                </c:pt>
                <c:pt idx="115">
                  <c:v>-7.6767913997173004E-2</c:v>
                </c:pt>
                <c:pt idx="116">
                  <c:v>-8.6777292191982006E-2</c:v>
                </c:pt>
                <c:pt idx="117">
                  <c:v>-9.6849262714386E-2</c:v>
                </c:pt>
                <c:pt idx="118">
                  <c:v>-0.10679608583450299</c:v>
                </c:pt>
                <c:pt idx="119">
                  <c:v>-0.11678639799356499</c:v>
                </c:pt>
                <c:pt idx="120">
                  <c:v>-0.126811698079109</c:v>
                </c:pt>
                <c:pt idx="121">
                  <c:v>-0.13677230477333099</c:v>
                </c:pt>
                <c:pt idx="122">
                  <c:v>-0.14676684141159099</c:v>
                </c:pt>
                <c:pt idx="123">
                  <c:v>-0.15674760937690699</c:v>
                </c:pt>
                <c:pt idx="124">
                  <c:v>-0.166745349764824</c:v>
                </c:pt>
                <c:pt idx="125">
                  <c:v>-0.17678657174110399</c:v>
                </c:pt>
                <c:pt idx="126">
                  <c:v>-0.18675245344638799</c:v>
                </c:pt>
                <c:pt idx="127">
                  <c:v>-0.19674807786941501</c:v>
                </c:pt>
                <c:pt idx="128">
                  <c:v>-0.20673201978206601</c:v>
                </c:pt>
                <c:pt idx="129">
                  <c:v>-0.216819882392883</c:v>
                </c:pt>
                <c:pt idx="130">
                  <c:v>-0.226733833551407</c:v>
                </c:pt>
                <c:pt idx="131">
                  <c:v>-0.23669126629829401</c:v>
                </c:pt>
                <c:pt idx="132">
                  <c:v>-0.24671126902103399</c:v>
                </c:pt>
                <c:pt idx="133">
                  <c:v>-0.25674185156822199</c:v>
                </c:pt>
                <c:pt idx="134">
                  <c:v>-0.26671415567398099</c:v>
                </c:pt>
                <c:pt idx="135">
                  <c:v>-0.27673202753067</c:v>
                </c:pt>
                <c:pt idx="136">
                  <c:v>-0.28677323460578902</c:v>
                </c:pt>
                <c:pt idx="137">
                  <c:v>-0.296752899885178</c:v>
                </c:pt>
                <c:pt idx="138">
                  <c:v>-0.30673265457153298</c:v>
                </c:pt>
                <c:pt idx="139">
                  <c:v>-0.31671026349067699</c:v>
                </c:pt>
                <c:pt idx="140">
                  <c:v>-0.32676208019256597</c:v>
                </c:pt>
                <c:pt idx="141">
                  <c:v>-0.33675339818000799</c:v>
                </c:pt>
                <c:pt idx="142">
                  <c:v>-0.346744775772095</c:v>
                </c:pt>
                <c:pt idx="143">
                  <c:v>-0.39384165406227101</c:v>
                </c:pt>
                <c:pt idx="144">
                  <c:v>-0.383846014738083</c:v>
                </c:pt>
                <c:pt idx="145">
                  <c:v>-0.37381008267402599</c:v>
                </c:pt>
                <c:pt idx="146">
                  <c:v>-0.363852709531784</c:v>
                </c:pt>
                <c:pt idx="147">
                  <c:v>-0.35384118556976302</c:v>
                </c:pt>
                <c:pt idx="148">
                  <c:v>-0.34385299682617199</c:v>
                </c:pt>
                <c:pt idx="149">
                  <c:v>-0.33386799693107599</c:v>
                </c:pt>
                <c:pt idx="150">
                  <c:v>-0.323846906423569</c:v>
                </c:pt>
                <c:pt idx="151">
                  <c:v>-0.31384494900703402</c:v>
                </c:pt>
                <c:pt idx="152">
                  <c:v>-0.30387163162231401</c:v>
                </c:pt>
                <c:pt idx="153">
                  <c:v>-0.29380175471305803</c:v>
                </c:pt>
                <c:pt idx="154">
                  <c:v>-0.28384330868721003</c:v>
                </c:pt>
                <c:pt idx="155">
                  <c:v>-0.27387630939483598</c:v>
                </c:pt>
                <c:pt idx="156">
                  <c:v>-0.26387962698936501</c:v>
                </c:pt>
                <c:pt idx="157">
                  <c:v>-0.25388082861900302</c:v>
                </c:pt>
                <c:pt idx="158">
                  <c:v>-0.24385660886764499</c:v>
                </c:pt>
                <c:pt idx="159">
                  <c:v>-0.23386417329311401</c:v>
                </c:pt>
                <c:pt idx="160">
                  <c:v>-0.22386962175369299</c:v>
                </c:pt>
                <c:pt idx="161">
                  <c:v>-0.213882520794868</c:v>
                </c:pt>
                <c:pt idx="162">
                  <c:v>-0.20383493602275801</c:v>
                </c:pt>
                <c:pt idx="163">
                  <c:v>-0.19390295445919001</c:v>
                </c:pt>
                <c:pt idx="164">
                  <c:v>-0.18386809527874001</c:v>
                </c:pt>
                <c:pt idx="165">
                  <c:v>-0.17388524115085599</c:v>
                </c:pt>
                <c:pt idx="166">
                  <c:v>-0.16386522352695501</c:v>
                </c:pt>
                <c:pt idx="167">
                  <c:v>-0.15385475754737901</c:v>
                </c:pt>
                <c:pt idx="168">
                  <c:v>-0.14384005963802299</c:v>
                </c:pt>
                <c:pt idx="169">
                  <c:v>-0.133900672197342</c:v>
                </c:pt>
                <c:pt idx="170">
                  <c:v>-0.123837180435658</c:v>
                </c:pt>
                <c:pt idx="171">
                  <c:v>-0.113876573741436</c:v>
                </c:pt>
                <c:pt idx="172">
                  <c:v>-0.10382688045501701</c:v>
                </c:pt>
                <c:pt idx="173">
                  <c:v>-9.3871578574181005E-2</c:v>
                </c:pt>
                <c:pt idx="174">
                  <c:v>-8.3887629210949E-2</c:v>
                </c:pt>
                <c:pt idx="175">
                  <c:v>-7.3886722326279006E-2</c:v>
                </c:pt>
                <c:pt idx="176">
                  <c:v>-6.3886865973472998E-2</c:v>
                </c:pt>
                <c:pt idx="177">
                  <c:v>-5.3871113806963002E-2</c:v>
                </c:pt>
                <c:pt idx="178">
                  <c:v>-4.3874442577361998E-2</c:v>
                </c:pt>
                <c:pt idx="179">
                  <c:v>-3.3872470259665999E-2</c:v>
                </c:pt>
                <c:pt idx="180">
                  <c:v>-2.3904435336590001E-2</c:v>
                </c:pt>
                <c:pt idx="181">
                  <c:v>-1.3874891214072999E-2</c:v>
                </c:pt>
                <c:pt idx="182">
                  <c:v>-3.850652370602E-3</c:v>
                </c:pt>
                <c:pt idx="183">
                  <c:v>6.2117604538799998E-3</c:v>
                </c:pt>
                <c:pt idx="184">
                  <c:v>1.6182975843549E-2</c:v>
                </c:pt>
                <c:pt idx="185">
                  <c:v>2.6211451739073001E-2</c:v>
                </c:pt>
                <c:pt idx="186">
                  <c:v>3.6161456257104999E-2</c:v>
                </c:pt>
                <c:pt idx="187">
                  <c:v>4.6193115413188997E-2</c:v>
                </c:pt>
                <c:pt idx="188">
                  <c:v>5.6194014847278997E-2</c:v>
                </c:pt>
                <c:pt idx="189">
                  <c:v>6.6200241446495001E-2</c:v>
                </c:pt>
                <c:pt idx="190">
                  <c:v>7.6161898672580997E-2</c:v>
                </c:pt>
                <c:pt idx="191">
                  <c:v>8.6180828511715005E-2</c:v>
                </c:pt>
                <c:pt idx="192">
                  <c:v>9.6175372600555004E-2</c:v>
                </c:pt>
                <c:pt idx="193">
                  <c:v>0.106196418404579</c:v>
                </c:pt>
                <c:pt idx="194">
                  <c:v>0.11613900959491701</c:v>
                </c:pt>
                <c:pt idx="195">
                  <c:v>0.12615370750427199</c:v>
                </c:pt>
                <c:pt idx="196">
                  <c:v>0.13619597256183599</c:v>
                </c:pt>
                <c:pt idx="197">
                  <c:v>0.14617884159088099</c:v>
                </c:pt>
                <c:pt idx="198">
                  <c:v>0.15616172552108801</c:v>
                </c:pt>
                <c:pt idx="199">
                  <c:v>0.16364865005016299</c:v>
                </c:pt>
              </c:numCache>
            </c:numRef>
          </c:xVal>
          <c:yVal>
            <c:numRef>
              <c:f>'CV CND-CNT'!$AG$3:$AG$202</c:f>
              <c:numCache>
                <c:formatCode>General</c:formatCode>
                <c:ptCount val="200"/>
                <c:pt idx="0">
                  <c:v>0.68877476453781095</c:v>
                </c:pt>
                <c:pt idx="1">
                  <c:v>0.68866508498063606</c:v>
                </c:pt>
                <c:pt idx="2">
                  <c:v>0.68717301953842602</c:v>
                </c:pt>
                <c:pt idx="3">
                  <c:v>0.685673897271046</c:v>
                </c:pt>
                <c:pt idx="4">
                  <c:v>0.68396262843937905</c:v>
                </c:pt>
                <c:pt idx="5">
                  <c:v>0.68204279663041101</c:v>
                </c:pt>
                <c:pt idx="6">
                  <c:v>0.67999920132569802</c:v>
                </c:pt>
                <c:pt idx="7">
                  <c:v>0.67834097624290801</c:v>
                </c:pt>
                <c:pt idx="8">
                  <c:v>0.67627614074283304</c:v>
                </c:pt>
                <c:pt idx="9">
                  <c:v>0.67413001882636903</c:v>
                </c:pt>
                <c:pt idx="10">
                  <c:v>0.67196621088724995</c:v>
                </c:pt>
                <c:pt idx="11">
                  <c:v>0.66996148297200597</c:v>
                </c:pt>
                <c:pt idx="12">
                  <c:v>0.66772342020542297</c:v>
                </c:pt>
                <c:pt idx="13">
                  <c:v>0.66549949844678302</c:v>
                </c:pt>
                <c:pt idx="14">
                  <c:v>0.66314834794805799</c:v>
                </c:pt>
                <c:pt idx="15">
                  <c:v>0.66086781794567395</c:v>
                </c:pt>
                <c:pt idx="16">
                  <c:v>0.65895503574413095</c:v>
                </c:pt>
                <c:pt idx="17">
                  <c:v>0.65671346769926897</c:v>
                </c:pt>
                <c:pt idx="18">
                  <c:v>0.654853652994561</c:v>
                </c:pt>
                <c:pt idx="19">
                  <c:v>0.65351726387679299</c:v>
                </c:pt>
                <c:pt idx="20">
                  <c:v>0.65169633204479804</c:v>
                </c:pt>
                <c:pt idx="21">
                  <c:v>0.64993913890793897</c:v>
                </c:pt>
                <c:pt idx="22">
                  <c:v>0.64850365414491096</c:v>
                </c:pt>
                <c:pt idx="23">
                  <c:v>0.64693032847976295</c:v>
                </c:pt>
                <c:pt idx="24">
                  <c:v>0.64593680144753396</c:v>
                </c:pt>
                <c:pt idx="25">
                  <c:v>0.64523318926027595</c:v>
                </c:pt>
                <c:pt idx="26">
                  <c:v>0.64477706578974403</c:v>
                </c:pt>
                <c:pt idx="27">
                  <c:v>0.64409473723370103</c:v>
                </c:pt>
                <c:pt idx="28">
                  <c:v>0.64415127331287603</c:v>
                </c:pt>
                <c:pt idx="29">
                  <c:v>0.64451900193105505</c:v>
                </c:pt>
                <c:pt idx="30">
                  <c:v>0.64489376028844403</c:v>
                </c:pt>
                <c:pt idx="31">
                  <c:v>0.64548774628848404</c:v>
                </c:pt>
                <c:pt idx="32">
                  <c:v>0.646686357122638</c:v>
                </c:pt>
                <c:pt idx="33">
                  <c:v>0.64877238908472101</c:v>
                </c:pt>
                <c:pt idx="34">
                  <c:v>0.650688681725621</c:v>
                </c:pt>
                <c:pt idx="35">
                  <c:v>0.65377885210586595</c:v>
                </c:pt>
                <c:pt idx="36">
                  <c:v>0.65692205337755605</c:v>
                </c:pt>
                <c:pt idx="37">
                  <c:v>0.66127443937067498</c:v>
                </c:pt>
                <c:pt idx="38">
                  <c:v>0.66591315468152301</c:v>
                </c:pt>
                <c:pt idx="39">
                  <c:v>0.67131213015980495</c:v>
                </c:pt>
                <c:pt idx="40">
                  <c:v>0.677775287651457</c:v>
                </c:pt>
                <c:pt idx="41">
                  <c:v>0.685026859437741</c:v>
                </c:pt>
                <c:pt idx="42">
                  <c:v>0.69303866149857496</c:v>
                </c:pt>
                <c:pt idx="43">
                  <c:v>0.70239042388533901</c:v>
                </c:pt>
                <c:pt idx="44">
                  <c:v>0.70875829458236705</c:v>
                </c:pt>
                <c:pt idx="45">
                  <c:v>0.70984017848968495</c:v>
                </c:pt>
                <c:pt idx="46">
                  <c:v>0.70945829153060902</c:v>
                </c:pt>
                <c:pt idx="47">
                  <c:v>0.67572820186615001</c:v>
                </c:pt>
                <c:pt idx="48">
                  <c:v>0.551234508314844</c:v>
                </c:pt>
                <c:pt idx="49">
                  <c:v>0.39859356740877699</c:v>
                </c:pt>
                <c:pt idx="50">
                  <c:v>0.28911935611136502</c:v>
                </c:pt>
                <c:pt idx="51">
                  <c:v>0.20439467827479099</c:v>
                </c:pt>
                <c:pt idx="52">
                  <c:v>0.13611074611253601</c:v>
                </c:pt>
                <c:pt idx="53">
                  <c:v>8.0031853217710003E-2</c:v>
                </c:pt>
                <c:pt idx="54">
                  <c:v>3.3032506801747998E-2</c:v>
                </c:pt>
                <c:pt idx="55">
                  <c:v>-6.7046200493019997E-3</c:v>
                </c:pt>
                <c:pt idx="56">
                  <c:v>-4.0703397210665002E-2</c:v>
                </c:pt>
                <c:pt idx="57">
                  <c:v>-6.9702770098551997E-2</c:v>
                </c:pt>
                <c:pt idx="58">
                  <c:v>-9.5339739305523002E-2</c:v>
                </c:pt>
                <c:pt idx="59">
                  <c:v>-0.11785827540572601</c:v>
                </c:pt>
                <c:pt idx="60">
                  <c:v>-0.13762962423627201</c:v>
                </c:pt>
                <c:pt idx="61">
                  <c:v>-0.155085102831233</c:v>
                </c:pt>
                <c:pt idx="62">
                  <c:v>-0.170900051330035</c:v>
                </c:pt>
                <c:pt idx="63">
                  <c:v>-0.18560479875951399</c:v>
                </c:pt>
                <c:pt idx="64">
                  <c:v>-0.19863718592225399</c:v>
                </c:pt>
                <c:pt idx="65">
                  <c:v>-0.210870529870994</c:v>
                </c:pt>
                <c:pt idx="66">
                  <c:v>-0.222470974294184</c:v>
                </c:pt>
                <c:pt idx="67">
                  <c:v>-0.23324055777306499</c:v>
                </c:pt>
                <c:pt idx="68">
                  <c:v>-0.24341260025782199</c:v>
                </c:pt>
                <c:pt idx="69">
                  <c:v>-0.25279978139183501</c:v>
                </c:pt>
                <c:pt idx="70">
                  <c:v>-0.26218691487641399</c:v>
                </c:pt>
                <c:pt idx="71">
                  <c:v>-0.27090581830189903</c:v>
                </c:pt>
                <c:pt idx="72">
                  <c:v>-0.27938784588089399</c:v>
                </c:pt>
                <c:pt idx="73">
                  <c:v>-0.28765418373061302</c:v>
                </c:pt>
                <c:pt idx="74">
                  <c:v>-0.29579676429663398</c:v>
                </c:pt>
                <c:pt idx="75">
                  <c:v>-0.30373429701689297</c:v>
                </c:pt>
                <c:pt idx="76">
                  <c:v>-0.31189809705311899</c:v>
                </c:pt>
                <c:pt idx="77">
                  <c:v>-0.31962704108122603</c:v>
                </c:pt>
                <c:pt idx="78">
                  <c:v>-0.32726049608188801</c:v>
                </c:pt>
                <c:pt idx="79">
                  <c:v>-0.33472778126856001</c:v>
                </c:pt>
                <c:pt idx="80">
                  <c:v>-0.34250265783500899</c:v>
                </c:pt>
                <c:pt idx="81">
                  <c:v>-0.34997700208461802</c:v>
                </c:pt>
                <c:pt idx="82">
                  <c:v>-0.35752914018101001</c:v>
                </c:pt>
                <c:pt idx="83">
                  <c:v>-0.36555860108799398</c:v>
                </c:pt>
                <c:pt idx="84">
                  <c:v>-0.37335116976303001</c:v>
                </c:pt>
                <c:pt idx="85">
                  <c:v>-0.38126041365063001</c:v>
                </c:pt>
                <c:pt idx="86">
                  <c:v>-0.38947370667786702</c:v>
                </c:pt>
                <c:pt idx="87">
                  <c:v>-0.397552660233083</c:v>
                </c:pt>
                <c:pt idx="88">
                  <c:v>-0.40564929888609602</c:v>
                </c:pt>
                <c:pt idx="89">
                  <c:v>-0.41399692441983599</c:v>
                </c:pt>
                <c:pt idx="90">
                  <c:v>-0.42283251496782098</c:v>
                </c:pt>
                <c:pt idx="91">
                  <c:v>-0.43112010425991398</c:v>
                </c:pt>
                <c:pt idx="92">
                  <c:v>-0.43970816134242302</c:v>
                </c:pt>
                <c:pt idx="93">
                  <c:v>-0.44877712321209101</c:v>
                </c:pt>
                <c:pt idx="94">
                  <c:v>-0.457704615992647</c:v>
                </c:pt>
                <c:pt idx="95">
                  <c:v>-0.46708820813930402</c:v>
                </c:pt>
                <c:pt idx="96">
                  <c:v>-0.47662033194339798</c:v>
                </c:pt>
                <c:pt idx="97">
                  <c:v>-0.48626907943980702</c:v>
                </c:pt>
                <c:pt idx="98">
                  <c:v>-0.49584715769419202</c:v>
                </c:pt>
                <c:pt idx="99">
                  <c:v>-0.50586368162960904</c:v>
                </c:pt>
                <c:pt idx="100">
                  <c:v>-0.51590138196479496</c:v>
                </c:pt>
                <c:pt idx="101">
                  <c:v>-0.52625728793079896</c:v>
                </c:pt>
                <c:pt idx="102">
                  <c:v>-0.53651772974990397</c:v>
                </c:pt>
                <c:pt idx="103">
                  <c:v>-0.547163577782664</c:v>
                </c:pt>
                <c:pt idx="104">
                  <c:v>-0.55760434274432102</c:v>
                </c:pt>
                <c:pt idx="105">
                  <c:v>-0.56874516236388795</c:v>
                </c:pt>
                <c:pt idx="106">
                  <c:v>-0.57985060929786403</c:v>
                </c:pt>
                <c:pt idx="107">
                  <c:v>-0.59128139713235806</c:v>
                </c:pt>
                <c:pt idx="108">
                  <c:v>-0.60336264047590404</c:v>
                </c:pt>
                <c:pt idx="109">
                  <c:v>-0.61465202919336903</c:v>
                </c:pt>
                <c:pt idx="110">
                  <c:v>-0.62627009628340402</c:v>
                </c:pt>
                <c:pt idx="111">
                  <c:v>-0.63792711866295104</c:v>
                </c:pt>
                <c:pt idx="112">
                  <c:v>-0.65000136177210799</c:v>
                </c:pt>
                <c:pt idx="113">
                  <c:v>-0.66215696892079901</c:v>
                </c:pt>
                <c:pt idx="114">
                  <c:v>-0.67430542798764703</c:v>
                </c:pt>
                <c:pt idx="115">
                  <c:v>-0.68681805556277797</c:v>
                </c:pt>
                <c:pt idx="116">
                  <c:v>-0.69928477100458897</c:v>
                </c:pt>
                <c:pt idx="117">
                  <c:v>-0.71215095931094297</c:v>
                </c:pt>
                <c:pt idx="118">
                  <c:v>-0.72453987637224304</c:v>
                </c:pt>
                <c:pt idx="119">
                  <c:v>-0.73742381000839796</c:v>
                </c:pt>
                <c:pt idx="120">
                  <c:v>-0.75042082681061995</c:v>
                </c:pt>
                <c:pt idx="121">
                  <c:v>-0.76311024176215403</c:v>
                </c:pt>
                <c:pt idx="122">
                  <c:v>-0.77600118479070401</c:v>
                </c:pt>
                <c:pt idx="123">
                  <c:v>-0.78934116349814198</c:v>
                </c:pt>
                <c:pt idx="124">
                  <c:v>-0.80271299202771096</c:v>
                </c:pt>
                <c:pt idx="125">
                  <c:v>-0.81596816433334995</c:v>
                </c:pt>
                <c:pt idx="126">
                  <c:v>-0.82927277168103697</c:v>
                </c:pt>
                <c:pt idx="127">
                  <c:v>-0.84316782750344499</c:v>
                </c:pt>
                <c:pt idx="128">
                  <c:v>-0.85646542059516095</c:v>
                </c:pt>
                <c:pt idx="129">
                  <c:v>-0.87012005699539696</c:v>
                </c:pt>
                <c:pt idx="130">
                  <c:v>-0.88342824363563499</c:v>
                </c:pt>
                <c:pt idx="131">
                  <c:v>-0.89705462257067403</c:v>
                </c:pt>
                <c:pt idx="132">
                  <c:v>-0.91092851573031897</c:v>
                </c:pt>
                <c:pt idx="133">
                  <c:v>-0.92457260503174699</c:v>
                </c:pt>
                <c:pt idx="134">
                  <c:v>-0.93835808648469099</c:v>
                </c:pt>
                <c:pt idx="135">
                  <c:v>-0.95229204788079402</c:v>
                </c:pt>
                <c:pt idx="136">
                  <c:v>-0.96646288153715398</c:v>
                </c:pt>
                <c:pt idx="137">
                  <c:v>-0.98061963399716701</c:v>
                </c:pt>
                <c:pt idx="138">
                  <c:v>-0.99479756499123295</c:v>
                </c:pt>
                <c:pt idx="139">
                  <c:v>-1.0093468501646501</c:v>
                </c:pt>
                <c:pt idx="140">
                  <c:v>-1.0239525960318501</c:v>
                </c:pt>
                <c:pt idx="141">
                  <c:v>-1.0386254648134701</c:v>
                </c:pt>
                <c:pt idx="142">
                  <c:v>-1.05410111320411</c:v>
                </c:pt>
                <c:pt idx="143">
                  <c:v>-0.92939877217738898</c:v>
                </c:pt>
                <c:pt idx="144">
                  <c:v>-0.73328355548437696</c:v>
                </c:pt>
                <c:pt idx="145">
                  <c:v>-0.57850707974931603</c:v>
                </c:pt>
                <c:pt idx="146">
                  <c:v>-0.448678094136994</c:v>
                </c:pt>
                <c:pt idx="147">
                  <c:v>-0.33678199611151599</c:v>
                </c:pt>
                <c:pt idx="148">
                  <c:v>-0.239427947992226</c:v>
                </c:pt>
                <c:pt idx="149">
                  <c:v>-0.153660236278989</c:v>
                </c:pt>
                <c:pt idx="150">
                  <c:v>-7.7424621190907997E-2</c:v>
                </c:pt>
                <c:pt idx="151">
                  <c:v>-9.5296021215489999E-3</c:v>
                </c:pt>
                <c:pt idx="152">
                  <c:v>5.1117338928129002E-2</c:v>
                </c:pt>
                <c:pt idx="153">
                  <c:v>0.106086035155588</c:v>
                </c:pt>
                <c:pt idx="154">
                  <c:v>0.155669933563331</c:v>
                </c:pt>
                <c:pt idx="155">
                  <c:v>0.200625672474012</c:v>
                </c:pt>
                <c:pt idx="156">
                  <c:v>0.24139521278428</c:v>
                </c:pt>
                <c:pt idx="157">
                  <c:v>0.27864323627242299</c:v>
                </c:pt>
                <c:pt idx="158">
                  <c:v>0.31222834153191598</c:v>
                </c:pt>
                <c:pt idx="159">
                  <c:v>0.343409218333869</c:v>
                </c:pt>
                <c:pt idx="160">
                  <c:v>0.37158832173251199</c:v>
                </c:pt>
                <c:pt idx="161">
                  <c:v>0.39771674592824202</c:v>
                </c:pt>
                <c:pt idx="162">
                  <c:v>0.42193237974748299</c:v>
                </c:pt>
                <c:pt idx="163">
                  <c:v>0.44430242420639798</c:v>
                </c:pt>
                <c:pt idx="164">
                  <c:v>0.46469955901072002</c:v>
                </c:pt>
                <c:pt idx="165">
                  <c:v>0.484138559575917</c:v>
                </c:pt>
                <c:pt idx="166">
                  <c:v>0.50198645592900004</c:v>
                </c:pt>
                <c:pt idx="167">
                  <c:v>0.51885504558190998</c:v>
                </c:pt>
                <c:pt idx="168">
                  <c:v>0.534312889904768</c:v>
                </c:pt>
                <c:pt idx="169">
                  <c:v>0.54851205993004004</c:v>
                </c:pt>
                <c:pt idx="170">
                  <c:v>0.56195811907915805</c:v>
                </c:pt>
                <c:pt idx="171">
                  <c:v>0.57436117194205005</c:v>
                </c:pt>
                <c:pt idx="172">
                  <c:v>0.58580955755638098</c:v>
                </c:pt>
                <c:pt idx="173">
                  <c:v>0.59650139013926295</c:v>
                </c:pt>
                <c:pt idx="174">
                  <c:v>0.60669819367790701</c:v>
                </c:pt>
                <c:pt idx="175">
                  <c:v>0.61609235298561105</c:v>
                </c:pt>
                <c:pt idx="176">
                  <c:v>0.62505879404488995</c:v>
                </c:pt>
                <c:pt idx="177">
                  <c:v>0.63309177795114602</c:v>
                </c:pt>
                <c:pt idx="178">
                  <c:v>0.64020549403762395</c:v>
                </c:pt>
                <c:pt idx="179">
                  <c:v>0.64709642899429698</c:v>
                </c:pt>
                <c:pt idx="180">
                  <c:v>0.65335103937993499</c:v>
                </c:pt>
                <c:pt idx="181">
                  <c:v>0.658834826033044</c:v>
                </c:pt>
                <c:pt idx="182">
                  <c:v>0.66436455978287501</c:v>
                </c:pt>
                <c:pt idx="183">
                  <c:v>0.66913417166668099</c:v>
                </c:pt>
                <c:pt idx="184">
                  <c:v>0.67299861339334699</c:v>
                </c:pt>
                <c:pt idx="185">
                  <c:v>0.67671102908853797</c:v>
                </c:pt>
                <c:pt idx="186">
                  <c:v>0.67979061087438197</c:v>
                </c:pt>
                <c:pt idx="187">
                  <c:v>0.68288429977838006</c:v>
                </c:pt>
                <c:pt idx="188">
                  <c:v>0.68508698611468699</c:v>
                </c:pt>
                <c:pt idx="189">
                  <c:v>0.68704576878291201</c:v>
                </c:pt>
                <c:pt idx="190">
                  <c:v>0.68821958700816099</c:v>
                </c:pt>
                <c:pt idx="191">
                  <c:v>0.68959496603606096</c:v>
                </c:pt>
                <c:pt idx="192">
                  <c:v>0.69042228327857003</c:v>
                </c:pt>
                <c:pt idx="193">
                  <c:v>0.69083238894947696</c:v>
                </c:pt>
                <c:pt idx="194">
                  <c:v>0.69098441945647704</c:v>
                </c:pt>
                <c:pt idx="195">
                  <c:v>0.69098444039829898</c:v>
                </c:pt>
                <c:pt idx="196">
                  <c:v>0.69046820310823998</c:v>
                </c:pt>
                <c:pt idx="197">
                  <c:v>0.689782321065046</c:v>
                </c:pt>
                <c:pt idx="198">
                  <c:v>0.689181287307292</c:v>
                </c:pt>
                <c:pt idx="199">
                  <c:v>0.68847239346359901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4E59-40F4-B8E4-4D55177440EE}"/>
            </c:ext>
          </c:extLst>
        </c:ser>
        <c:ser>
          <c:idx val="7"/>
          <c:order val="7"/>
          <c:tx>
            <c:v>10 V/s</c:v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'CV CND-CNT'!$AL$3:$AL$110</c:f>
              <c:numCache>
                <c:formatCode>General</c:formatCode>
                <c:ptCount val="108"/>
                <c:pt idx="0">
                  <c:v>0.16763561964035001</c:v>
                </c:pt>
                <c:pt idx="1">
                  <c:v>0.17861843109130901</c:v>
                </c:pt>
                <c:pt idx="2">
                  <c:v>0.19861705601215399</c:v>
                </c:pt>
                <c:pt idx="3">
                  <c:v>0.21860612928867301</c:v>
                </c:pt>
                <c:pt idx="4">
                  <c:v>0.23861537873745001</c:v>
                </c:pt>
                <c:pt idx="5">
                  <c:v>0.25860339403152499</c:v>
                </c:pt>
                <c:pt idx="6">
                  <c:v>0.27862218022346502</c:v>
                </c:pt>
                <c:pt idx="7">
                  <c:v>0.29861125349998502</c:v>
                </c:pt>
                <c:pt idx="8">
                  <c:v>0.31862050294876099</c:v>
                </c:pt>
                <c:pt idx="9">
                  <c:v>0.33864039182663003</c:v>
                </c:pt>
                <c:pt idx="10">
                  <c:v>0.35866549611091603</c:v>
                </c:pt>
                <c:pt idx="11">
                  <c:v>0.37867897748947099</c:v>
                </c:pt>
                <c:pt idx="12">
                  <c:v>0.39868077635765098</c:v>
                </c:pt>
                <c:pt idx="13">
                  <c:v>0.41863164305687001</c:v>
                </c:pt>
                <c:pt idx="14">
                  <c:v>0.43864625692367598</c:v>
                </c:pt>
                <c:pt idx="15">
                  <c:v>0.458659678697586</c:v>
                </c:pt>
                <c:pt idx="16">
                  <c:v>0.47868487238884</c:v>
                </c:pt>
                <c:pt idx="17">
                  <c:v>0.49864321947097801</c:v>
                </c:pt>
                <c:pt idx="18">
                  <c:v>0.51868629455566395</c:v>
                </c:pt>
                <c:pt idx="19">
                  <c:v>0.538693487644196</c:v>
                </c:pt>
                <c:pt idx="20">
                  <c:v>0.55870378017425504</c:v>
                </c:pt>
                <c:pt idx="21">
                  <c:v>0.57872039079666104</c:v>
                </c:pt>
                <c:pt idx="22">
                  <c:v>0.592665135860443</c:v>
                </c:pt>
                <c:pt idx="23">
                  <c:v>0.59781575202941895</c:v>
                </c:pt>
                <c:pt idx="24">
                  <c:v>0.59968632459640503</c:v>
                </c:pt>
                <c:pt idx="25">
                  <c:v>0.59785389900207497</c:v>
                </c:pt>
                <c:pt idx="26">
                  <c:v>0.58678925037384</c:v>
                </c:pt>
                <c:pt idx="27">
                  <c:v>0.56674396991729703</c:v>
                </c:pt>
                <c:pt idx="28">
                  <c:v>0.54671245813369795</c:v>
                </c:pt>
                <c:pt idx="29">
                  <c:v>0.52672648429870605</c:v>
                </c:pt>
                <c:pt idx="30">
                  <c:v>0.50668966770172097</c:v>
                </c:pt>
                <c:pt idx="31">
                  <c:v>0.48676109313964799</c:v>
                </c:pt>
                <c:pt idx="32">
                  <c:v>0.46673697233200101</c:v>
                </c:pt>
                <c:pt idx="33">
                  <c:v>0.44673940539360002</c:v>
                </c:pt>
                <c:pt idx="34">
                  <c:v>0.42673230171203602</c:v>
                </c:pt>
                <c:pt idx="35">
                  <c:v>0.40671351552009599</c:v>
                </c:pt>
                <c:pt idx="36">
                  <c:v>0.38669049739837602</c:v>
                </c:pt>
                <c:pt idx="37">
                  <c:v>0.36668658256530801</c:v>
                </c:pt>
                <c:pt idx="38">
                  <c:v>0.34676960110664401</c:v>
                </c:pt>
                <c:pt idx="39">
                  <c:v>0.32674124836921697</c:v>
                </c:pt>
                <c:pt idx="40">
                  <c:v>0.30676066875457803</c:v>
                </c:pt>
                <c:pt idx="41">
                  <c:v>0.286769449710846</c:v>
                </c:pt>
                <c:pt idx="42">
                  <c:v>0.26680159568786599</c:v>
                </c:pt>
                <c:pt idx="43">
                  <c:v>0.24677115678787201</c:v>
                </c:pt>
                <c:pt idx="44">
                  <c:v>0.226774647831917</c:v>
                </c:pt>
                <c:pt idx="45">
                  <c:v>0.20676645636558499</c:v>
                </c:pt>
                <c:pt idx="46">
                  <c:v>0.18676254153251601</c:v>
                </c:pt>
                <c:pt idx="47">
                  <c:v>0.166752219200134</c:v>
                </c:pt>
                <c:pt idx="48">
                  <c:v>0.14678435027599299</c:v>
                </c:pt>
                <c:pt idx="49">
                  <c:v>0.12675178050994901</c:v>
                </c:pt>
                <c:pt idx="50">
                  <c:v>0.10674149543047</c:v>
                </c:pt>
                <c:pt idx="51">
                  <c:v>8.6750276386738004E-2</c:v>
                </c:pt>
                <c:pt idx="52">
                  <c:v>6.6753774881362998E-2</c:v>
                </c:pt>
                <c:pt idx="53">
                  <c:v>4.6756200492382001E-2</c:v>
                </c:pt>
                <c:pt idx="54">
                  <c:v>2.6741664856671999E-2</c:v>
                </c:pt>
                <c:pt idx="55">
                  <c:v>6.7557604052129999E-3</c:v>
                </c:pt>
                <c:pt idx="56">
                  <c:v>-1.3312863186002E-2</c:v>
                </c:pt>
                <c:pt idx="57">
                  <c:v>-3.3311501145363E-2</c:v>
                </c:pt>
                <c:pt idx="58">
                  <c:v>-5.3328175097704003E-2</c:v>
                </c:pt>
                <c:pt idx="59">
                  <c:v>-7.3284395039082004E-2</c:v>
                </c:pt>
                <c:pt idx="60">
                  <c:v>-9.3238502740859999E-2</c:v>
                </c:pt>
                <c:pt idx="61">
                  <c:v>-0.113258339464664</c:v>
                </c:pt>
                <c:pt idx="62">
                  <c:v>-0.133299395442009</c:v>
                </c:pt>
                <c:pt idx="63">
                  <c:v>-0.15325456857681299</c:v>
                </c:pt>
                <c:pt idx="64">
                  <c:v>-0.17325426638126401</c:v>
                </c:pt>
                <c:pt idx="65">
                  <c:v>-0.19323274493217499</c:v>
                </c:pt>
                <c:pt idx="66">
                  <c:v>-0.21317519247531899</c:v>
                </c:pt>
                <c:pt idx="67">
                  <c:v>-0.233183369040489</c:v>
                </c:pt>
                <c:pt idx="68">
                  <c:v>-0.25324669480323803</c:v>
                </c:pt>
                <c:pt idx="69">
                  <c:v>-0.273211419582367</c:v>
                </c:pt>
                <c:pt idx="70">
                  <c:v>-0.29317188262939498</c:v>
                </c:pt>
                <c:pt idx="71">
                  <c:v>-0.31316098570823703</c:v>
                </c:pt>
                <c:pt idx="72">
                  <c:v>-0.33316704630851701</c:v>
                </c:pt>
                <c:pt idx="73">
                  <c:v>-0.35313072800636303</c:v>
                </c:pt>
                <c:pt idx="74">
                  <c:v>-0.37316113710403398</c:v>
                </c:pt>
                <c:pt idx="75">
                  <c:v>-0.39121222496032698</c:v>
                </c:pt>
                <c:pt idx="76">
                  <c:v>-0.400071561336517</c:v>
                </c:pt>
                <c:pt idx="77">
                  <c:v>-0.40226665139198298</c:v>
                </c:pt>
                <c:pt idx="78">
                  <c:v>-0.40033879876136802</c:v>
                </c:pt>
                <c:pt idx="79">
                  <c:v>-0.38741758465766901</c:v>
                </c:pt>
                <c:pt idx="80">
                  <c:v>-0.36735206842422502</c:v>
                </c:pt>
                <c:pt idx="81">
                  <c:v>-0.34738415479660001</c:v>
                </c:pt>
                <c:pt idx="82">
                  <c:v>-0.32737389206886303</c:v>
                </c:pt>
                <c:pt idx="83">
                  <c:v>-0.30740600824356101</c:v>
                </c:pt>
                <c:pt idx="84">
                  <c:v>-0.28739464282989502</c:v>
                </c:pt>
                <c:pt idx="85">
                  <c:v>-0.267403453588486</c:v>
                </c:pt>
                <c:pt idx="86">
                  <c:v>-0.24737720191478699</c:v>
                </c:pt>
                <c:pt idx="87">
                  <c:v>-0.22738812863826799</c:v>
                </c:pt>
                <c:pt idx="88">
                  <c:v>-0.20742343366146099</c:v>
                </c:pt>
                <c:pt idx="89">
                  <c:v>-0.18740995228290599</c:v>
                </c:pt>
                <c:pt idx="90">
                  <c:v>-0.167416602373123</c:v>
                </c:pt>
                <c:pt idx="91">
                  <c:v>-0.147397801280022</c:v>
                </c:pt>
                <c:pt idx="92">
                  <c:v>-0.12743946909904499</c:v>
                </c:pt>
                <c:pt idx="93">
                  <c:v>-0.107413247227669</c:v>
                </c:pt>
                <c:pt idx="94">
                  <c:v>-8.7400838732719005E-2</c:v>
                </c:pt>
                <c:pt idx="95">
                  <c:v>-6.7436121404171004E-2</c:v>
                </c:pt>
                <c:pt idx="96">
                  <c:v>-4.7423698008059997E-2</c:v>
                </c:pt>
                <c:pt idx="97">
                  <c:v>-2.7433538809419001E-2</c:v>
                </c:pt>
                <c:pt idx="98">
                  <c:v>-7.4052126146850004E-3</c:v>
                </c:pt>
                <c:pt idx="99">
                  <c:v>1.2651746161282E-2</c:v>
                </c:pt>
                <c:pt idx="100">
                  <c:v>3.2609019428492002E-2</c:v>
                </c:pt>
                <c:pt idx="101">
                  <c:v>5.2608706057071998E-2</c:v>
                </c:pt>
                <c:pt idx="102">
                  <c:v>7.2600975632667999E-2</c:v>
                </c:pt>
                <c:pt idx="103">
                  <c:v>9.2620819807053001E-2</c:v>
                </c:pt>
                <c:pt idx="104">
                  <c:v>0.112640656530857</c:v>
                </c:pt>
                <c:pt idx="105">
                  <c:v>0.132644578814507</c:v>
                </c:pt>
                <c:pt idx="106">
                  <c:v>0.15263262391090399</c:v>
                </c:pt>
                <c:pt idx="107">
                  <c:v>0.164676994085312</c:v>
                </c:pt>
              </c:numCache>
            </c:numRef>
          </c:xVal>
          <c:yVal>
            <c:numRef>
              <c:f>'CV CND-CNT'!$AM$3:$AM$110</c:f>
              <c:numCache>
                <c:formatCode>General</c:formatCode>
                <c:ptCount val="108"/>
                <c:pt idx="0">
                  <c:v>1.1438124179839999</c:v>
                </c:pt>
                <c:pt idx="1">
                  <c:v>1.14618126249924</c:v>
                </c:pt>
                <c:pt idx="2">
                  <c:v>1.14755655874291</c:v>
                </c:pt>
                <c:pt idx="3">
                  <c:v>1.14763084229909</c:v>
                </c:pt>
                <c:pt idx="4">
                  <c:v>1.1461457713351899</c:v>
                </c:pt>
                <c:pt idx="5">
                  <c:v>1.14361438778643</c:v>
                </c:pt>
                <c:pt idx="6">
                  <c:v>1.1401706735293</c:v>
                </c:pt>
                <c:pt idx="7">
                  <c:v>1.1358960616635101</c:v>
                </c:pt>
                <c:pt idx="8">
                  <c:v>1.1310875555112301</c:v>
                </c:pt>
                <c:pt idx="9">
                  <c:v>1.1262295304590599</c:v>
                </c:pt>
                <c:pt idx="10">
                  <c:v>1.12073521988672</c:v>
                </c:pt>
                <c:pt idx="11">
                  <c:v>1.1155413315217499</c:v>
                </c:pt>
                <c:pt idx="12">
                  <c:v>1.1103615620587399</c:v>
                </c:pt>
                <c:pt idx="13">
                  <c:v>1.1058642937310199</c:v>
                </c:pt>
                <c:pt idx="14">
                  <c:v>1.1016991984797599</c:v>
                </c:pt>
                <c:pt idx="15">
                  <c:v>1.0990723282900701</c:v>
                </c:pt>
                <c:pt idx="16">
                  <c:v>1.0978276846516399</c:v>
                </c:pt>
                <c:pt idx="17">
                  <c:v>1.09812476598502</c:v>
                </c:pt>
                <c:pt idx="18">
                  <c:v>1.10053959226287</c:v>
                </c:pt>
                <c:pt idx="19">
                  <c:v>1.10536212761265</c:v>
                </c:pt>
                <c:pt idx="20">
                  <c:v>1.1138442519069101</c:v>
                </c:pt>
                <c:pt idx="21">
                  <c:v>1.12582649047382</c:v>
                </c:pt>
                <c:pt idx="22">
                  <c:v>1.1367164651552799</c:v>
                </c:pt>
                <c:pt idx="23">
                  <c:v>1.1415213346481301</c:v>
                </c:pt>
                <c:pt idx="24">
                  <c:v>1.1436852216720499</c:v>
                </c:pt>
                <c:pt idx="25">
                  <c:v>1.07208836078643</c:v>
                </c:pt>
                <c:pt idx="26">
                  <c:v>0.82424298444918198</c:v>
                </c:pt>
                <c:pt idx="27">
                  <c:v>0.51752209717071596</c:v>
                </c:pt>
                <c:pt idx="28">
                  <c:v>0.301472898889593</c:v>
                </c:pt>
                <c:pt idx="29">
                  <c:v>0.138143733691929</c:v>
                </c:pt>
                <c:pt idx="30">
                  <c:v>1.0853398721616E-2</c:v>
                </c:pt>
                <c:pt idx="31">
                  <c:v>-9.1128784219715001E-2</c:v>
                </c:pt>
                <c:pt idx="32">
                  <c:v>-0.17276687305194299</c:v>
                </c:pt>
                <c:pt idx="33">
                  <c:v>-0.24026942262813999</c:v>
                </c:pt>
                <c:pt idx="34">
                  <c:v>-0.29636953663753701</c:v>
                </c:pt>
                <c:pt idx="35">
                  <c:v>-0.34419269917998402</c:v>
                </c:pt>
                <c:pt idx="36">
                  <c:v>-0.385425380922648</c:v>
                </c:pt>
                <c:pt idx="37">
                  <c:v>-0.42197337269317398</c:v>
                </c:pt>
                <c:pt idx="38">
                  <c:v>-0.45510589857197598</c:v>
                </c:pt>
                <c:pt idx="39">
                  <c:v>-0.48550185984802502</c:v>
                </c:pt>
                <c:pt idx="40">
                  <c:v>-0.51352189797520198</c:v>
                </c:pt>
                <c:pt idx="41">
                  <c:v>-0.54057311388250096</c:v>
                </c:pt>
                <c:pt idx="42">
                  <c:v>-0.56658485794388003</c:v>
                </c:pt>
                <c:pt idx="43">
                  <c:v>-0.592243037096017</c:v>
                </c:pt>
                <c:pt idx="44">
                  <c:v>-0.61752295420996595</c:v>
                </c:pt>
                <c:pt idx="45">
                  <c:v>-0.64310683144463499</c:v>
                </c:pt>
                <c:pt idx="46">
                  <c:v>-0.66888532149864199</c:v>
                </c:pt>
                <c:pt idx="47">
                  <c:v>-0.69488285871274502</c:v>
                </c:pt>
                <c:pt idx="48">
                  <c:v>-0.72177149998282697</c:v>
                </c:pt>
                <c:pt idx="49">
                  <c:v>-0.74927524472069595</c:v>
                </c:pt>
                <c:pt idx="50">
                  <c:v>-0.77719975550037601</c:v>
                </c:pt>
                <c:pt idx="51">
                  <c:v>-0.80588446138426495</c:v>
                </c:pt>
                <c:pt idx="52">
                  <c:v>-0.83579249183336901</c:v>
                </c:pt>
                <c:pt idx="53">
                  <c:v>-0.86643945878475004</c:v>
                </c:pt>
                <c:pt idx="54">
                  <c:v>-0.89799863947296799</c:v>
                </c:pt>
                <c:pt idx="55">
                  <c:v>-0.930763510702594</c:v>
                </c:pt>
                <c:pt idx="56">
                  <c:v>-0.96496026938419099</c:v>
                </c:pt>
                <c:pt idx="57">
                  <c:v>-0.99917122390535196</c:v>
                </c:pt>
                <c:pt idx="58">
                  <c:v>-1.03468334382503</c:v>
                </c:pt>
                <c:pt idx="59">
                  <c:v>-1.0709625343248801</c:v>
                </c:pt>
                <c:pt idx="60">
                  <c:v>-1.1077474378075201</c:v>
                </c:pt>
                <c:pt idx="61">
                  <c:v>-1.1455010264309899</c:v>
                </c:pt>
                <c:pt idx="62">
                  <c:v>-1.1837037168701801</c:v>
                </c:pt>
                <c:pt idx="63">
                  <c:v>-1.2226595320454301</c:v>
                </c:pt>
                <c:pt idx="64">
                  <c:v>-1.26168948937104</c:v>
                </c:pt>
                <c:pt idx="65">
                  <c:v>-1.3016847056440199</c:v>
                </c:pt>
                <c:pt idx="66">
                  <c:v>-1.3415313871422101</c:v>
                </c:pt>
                <c:pt idx="67">
                  <c:v>-1.3821914137547999</c:v>
                </c:pt>
                <c:pt idx="68">
                  <c:v>-1.4232720724927801</c:v>
                </c:pt>
                <c:pt idx="69">
                  <c:v>-1.46436688790304</c:v>
                </c:pt>
                <c:pt idx="70">
                  <c:v>-1.5062607468312801</c:v>
                </c:pt>
                <c:pt idx="71">
                  <c:v>-1.54826775232018</c:v>
                </c:pt>
                <c:pt idx="72">
                  <c:v>-1.59091110224835</c:v>
                </c:pt>
                <c:pt idx="73">
                  <c:v>-1.6346541076329399</c:v>
                </c:pt>
                <c:pt idx="74">
                  <c:v>-1.6798820892969699</c:v>
                </c:pt>
                <c:pt idx="75">
                  <c:v>-1.72148866888268</c:v>
                </c:pt>
                <c:pt idx="76">
                  <c:v>-1.7425901889801001</c:v>
                </c:pt>
                <c:pt idx="77">
                  <c:v>-1.7127424478530799</c:v>
                </c:pt>
                <c:pt idx="78">
                  <c:v>-1.6766893863677901</c:v>
                </c:pt>
                <c:pt idx="79">
                  <c:v>-1.3281914710532901</c:v>
                </c:pt>
                <c:pt idx="80">
                  <c:v>-0.94835689293945102</c:v>
                </c:pt>
                <c:pt idx="81">
                  <c:v>-0.65128481353814205</c:v>
                </c:pt>
                <c:pt idx="82">
                  <c:v>-0.40635286164211398</c:v>
                </c:pt>
                <c:pt idx="83">
                  <c:v>-0.19964838441875099</c:v>
                </c:pt>
                <c:pt idx="84">
                  <c:v>-2.2618566604554E-2</c:v>
                </c:pt>
                <c:pt idx="85">
                  <c:v>0.12975718356190299</c:v>
                </c:pt>
                <c:pt idx="86">
                  <c:v>0.26207167268148601</c:v>
                </c:pt>
                <c:pt idx="87">
                  <c:v>0.377415064845183</c:v>
                </c:pt>
                <c:pt idx="88">
                  <c:v>0.47824108839267798</c:v>
                </c:pt>
                <c:pt idx="89">
                  <c:v>0.56655093360718001</c:v>
                </c:pt>
                <c:pt idx="90">
                  <c:v>0.644480095969306</c:v>
                </c:pt>
                <c:pt idx="91">
                  <c:v>0.71348534690009102</c:v>
                </c:pt>
                <c:pt idx="92">
                  <c:v>0.77398728623262203</c:v>
                </c:pt>
                <c:pt idx="93">
                  <c:v>0.82817109202086503</c:v>
                </c:pt>
                <c:pt idx="94">
                  <c:v>0.87630890952682206</c:v>
                </c:pt>
                <c:pt idx="95">
                  <c:v>0.918941724437495</c:v>
                </c:pt>
                <c:pt idx="96">
                  <c:v>0.95692158992299003</c:v>
                </c:pt>
                <c:pt idx="97">
                  <c:v>0.99055622206328497</c:v>
                </c:pt>
                <c:pt idx="98">
                  <c:v>1.0198420102112999</c:v>
                </c:pt>
                <c:pt idx="99">
                  <c:v>1.0461117941756799</c:v>
                </c:pt>
                <c:pt idx="100">
                  <c:v>1.0680999667254301</c:v>
                </c:pt>
                <c:pt idx="101">
                  <c:v>1.0869803516349399</c:v>
                </c:pt>
                <c:pt idx="102">
                  <c:v>1.10281299658689</c:v>
                </c:pt>
                <c:pt idx="103">
                  <c:v>1.1161035357767399</c:v>
                </c:pt>
                <c:pt idx="104">
                  <c:v>1.12661848095659</c:v>
                </c:pt>
                <c:pt idx="105">
                  <c:v>1.1347751896052301</c:v>
                </c:pt>
                <c:pt idx="106">
                  <c:v>1.14068681371605</c:v>
                </c:pt>
                <c:pt idx="107">
                  <c:v>1.14352595806121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4E59-40F4-B8E4-4D55177440EE}"/>
            </c:ext>
          </c:extLst>
        </c:ser>
        <c:ser>
          <c:idx val="8"/>
          <c:order val="8"/>
          <c:tx>
            <c:v>20 V/s</c:v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'CV CND-CNT'!$AR$3:$AR$50</c:f>
              <c:numCache>
                <c:formatCode>General</c:formatCode>
                <c:ptCount val="48"/>
                <c:pt idx="0">
                  <c:v>0.185564234852791</c:v>
                </c:pt>
                <c:pt idx="1">
                  <c:v>0.225572109222412</c:v>
                </c:pt>
                <c:pt idx="2">
                  <c:v>0.26554074883460999</c:v>
                </c:pt>
                <c:pt idx="3">
                  <c:v>0.30544999241828902</c:v>
                </c:pt>
                <c:pt idx="4">
                  <c:v>0.34547162055969199</c:v>
                </c:pt>
                <c:pt idx="5">
                  <c:v>0.38557282090187101</c:v>
                </c:pt>
                <c:pt idx="6">
                  <c:v>0.42558175325393699</c:v>
                </c:pt>
                <c:pt idx="7">
                  <c:v>0.46560758352279702</c:v>
                </c:pt>
                <c:pt idx="8">
                  <c:v>0.50562930107116699</c:v>
                </c:pt>
                <c:pt idx="9">
                  <c:v>0.54566681385040305</c:v>
                </c:pt>
                <c:pt idx="10">
                  <c:v>0.57961386442184404</c:v>
                </c:pt>
                <c:pt idx="11">
                  <c:v>0.595658838748932</c:v>
                </c:pt>
                <c:pt idx="12">
                  <c:v>0.59957182407379195</c:v>
                </c:pt>
                <c:pt idx="13">
                  <c:v>0.59604060649871804</c:v>
                </c:pt>
                <c:pt idx="14">
                  <c:v>0.573949575424194</c:v>
                </c:pt>
                <c:pt idx="15">
                  <c:v>0.53386962413787797</c:v>
                </c:pt>
                <c:pt idx="16">
                  <c:v>0.49386167526245101</c:v>
                </c:pt>
                <c:pt idx="17">
                  <c:v>0.45382732152938798</c:v>
                </c:pt>
                <c:pt idx="18">
                  <c:v>0.41384169459343001</c:v>
                </c:pt>
                <c:pt idx="19">
                  <c:v>0.37375324964523299</c:v>
                </c:pt>
                <c:pt idx="20">
                  <c:v>0.33379626274108898</c:v>
                </c:pt>
                <c:pt idx="21">
                  <c:v>0.293774664402008</c:v>
                </c:pt>
                <c:pt idx="22">
                  <c:v>0.25377842783927901</c:v>
                </c:pt>
                <c:pt idx="23">
                  <c:v>0.21381829679012301</c:v>
                </c:pt>
                <c:pt idx="24">
                  <c:v>0.173807233572006</c:v>
                </c:pt>
                <c:pt idx="25">
                  <c:v>0.133843943476677</c:v>
                </c:pt>
                <c:pt idx="26">
                  <c:v>9.3838192522525996E-2</c:v>
                </c:pt>
                <c:pt idx="27">
                  <c:v>5.3815476596355001E-2</c:v>
                </c:pt>
                <c:pt idx="28">
                  <c:v>1.3805489987134999E-2</c:v>
                </c:pt>
                <c:pt idx="29">
                  <c:v>-2.6240561157464998E-2</c:v>
                </c:pt>
                <c:pt idx="30">
                  <c:v>-6.6292978823184995E-2</c:v>
                </c:pt>
                <c:pt idx="31">
                  <c:v>-0.10621602088213</c:v>
                </c:pt>
                <c:pt idx="32">
                  <c:v>-0.146175131201744</c:v>
                </c:pt>
                <c:pt idx="33">
                  <c:v>-0.186104521155357</c:v>
                </c:pt>
                <c:pt idx="34">
                  <c:v>-0.37446969747543302</c:v>
                </c:pt>
                <c:pt idx="35">
                  <c:v>-0.334467113018036</c:v>
                </c:pt>
                <c:pt idx="36">
                  <c:v>-0.29444968700408902</c:v>
                </c:pt>
                <c:pt idx="37">
                  <c:v>-0.25450223684310902</c:v>
                </c:pt>
                <c:pt idx="38">
                  <c:v>-0.214481636881828</c:v>
                </c:pt>
                <c:pt idx="39">
                  <c:v>-0.174444064497948</c:v>
                </c:pt>
                <c:pt idx="40">
                  <c:v>-0.13448284566402399</c:v>
                </c:pt>
                <c:pt idx="41">
                  <c:v>-9.4459049403667006E-2</c:v>
                </c:pt>
                <c:pt idx="42">
                  <c:v>-5.4544482380151998E-2</c:v>
                </c:pt>
                <c:pt idx="43">
                  <c:v>-1.4464491978288E-2</c:v>
                </c:pt>
                <c:pt idx="44">
                  <c:v>2.5520054623485E-2</c:v>
                </c:pt>
                <c:pt idx="45">
                  <c:v>6.5613806247711001E-2</c:v>
                </c:pt>
                <c:pt idx="46">
                  <c:v>0.10553365945816</c:v>
                </c:pt>
                <c:pt idx="47">
                  <c:v>0.14551182091236101</c:v>
                </c:pt>
              </c:numCache>
            </c:numRef>
          </c:xVal>
          <c:yVal>
            <c:numRef>
              <c:f>'CV CND-CNT'!$AS$3:$AS$50</c:f>
              <c:numCache>
                <c:formatCode>General</c:formatCode>
                <c:ptCount val="48"/>
                <c:pt idx="0">
                  <c:v>1.7580214185743599</c:v>
                </c:pt>
                <c:pt idx="1">
                  <c:v>1.79521277722799</c:v>
                </c:pt>
                <c:pt idx="2">
                  <c:v>1.82117151181834</c:v>
                </c:pt>
                <c:pt idx="3">
                  <c:v>1.8376016741515</c:v>
                </c:pt>
                <c:pt idx="4">
                  <c:v>1.8467554619484099</c:v>
                </c:pt>
                <c:pt idx="5">
                  <c:v>1.85025571374638</c:v>
                </c:pt>
                <c:pt idx="6">
                  <c:v>1.8492904702822399</c:v>
                </c:pt>
                <c:pt idx="7">
                  <c:v>1.84704538848664</c:v>
                </c:pt>
                <c:pt idx="8">
                  <c:v>1.84542608845772</c:v>
                </c:pt>
                <c:pt idx="9">
                  <c:v>1.8486186904936199</c:v>
                </c:pt>
                <c:pt idx="10">
                  <c:v>1.8586035645566901</c:v>
                </c:pt>
                <c:pt idx="11">
                  <c:v>1.86748170852661</c:v>
                </c:pt>
                <c:pt idx="12">
                  <c:v>1.8694545030593801</c:v>
                </c:pt>
                <c:pt idx="13">
                  <c:v>1.72562444210052</c:v>
                </c:pt>
                <c:pt idx="14">
                  <c:v>1.2268541321908599</c:v>
                </c:pt>
                <c:pt idx="15">
                  <c:v>0.61429986168190498</c:v>
                </c:pt>
                <c:pt idx="16">
                  <c:v>0.196810710543003</c:v>
                </c:pt>
                <c:pt idx="17">
                  <c:v>-0.107378620753025</c:v>
                </c:pt>
                <c:pt idx="18">
                  <c:v>-0.33604303857039902</c:v>
                </c:pt>
                <c:pt idx="19">
                  <c:v>-0.51279003163411596</c:v>
                </c:pt>
                <c:pt idx="20">
                  <c:v>-0.65304557891148596</c:v>
                </c:pt>
                <c:pt idx="21">
                  <c:v>-0.76942841913033599</c:v>
                </c:pt>
                <c:pt idx="22">
                  <c:v>-0.87054434526039204</c:v>
                </c:pt>
                <c:pt idx="23">
                  <c:v>-0.96190191970931105</c:v>
                </c:pt>
                <c:pt idx="24">
                  <c:v>-1.0482744015494501</c:v>
                </c:pt>
                <c:pt idx="25">
                  <c:v>-1.1324014553619099</c:v>
                </c:pt>
                <c:pt idx="26">
                  <c:v>-1.2172039850459699</c:v>
                </c:pt>
                <c:pt idx="27">
                  <c:v>-1.304226846667</c:v>
                </c:pt>
                <c:pt idx="28">
                  <c:v>-1.3941206417770799</c:v>
                </c:pt>
                <c:pt idx="29">
                  <c:v>-1.48864258367878</c:v>
                </c:pt>
                <c:pt idx="30">
                  <c:v>-1.5865905197182</c:v>
                </c:pt>
                <c:pt idx="31">
                  <c:v>-1.68864697450771</c:v>
                </c:pt>
                <c:pt idx="32">
                  <c:v>-1.7943980863266</c:v>
                </c:pt>
                <c:pt idx="33">
                  <c:v>-1.90358604032856</c:v>
                </c:pt>
                <c:pt idx="34">
                  <c:v>-1.7515214366010401</c:v>
                </c:pt>
                <c:pt idx="35">
                  <c:v>-1.03874575322131</c:v>
                </c:pt>
                <c:pt idx="36">
                  <c:v>-0.49701748384136701</c:v>
                </c:pt>
                <c:pt idx="37">
                  <c:v>-6.3094644498050995E-2</c:v>
                </c:pt>
                <c:pt idx="38">
                  <c:v>0.29142105844867799</c:v>
                </c:pt>
                <c:pt idx="39">
                  <c:v>0.58525802375515901</c:v>
                </c:pt>
                <c:pt idx="40">
                  <c:v>0.82937319995835401</c:v>
                </c:pt>
                <c:pt idx="41">
                  <c:v>1.0335320282028999</c:v>
                </c:pt>
                <c:pt idx="42">
                  <c:v>1.20427899365313</c:v>
                </c:pt>
                <c:pt idx="43">
                  <c:v>1.3470307323667701</c:v>
                </c:pt>
                <c:pt idx="44">
                  <c:v>1.4664082262250999</c:v>
                </c:pt>
                <c:pt idx="45">
                  <c:v>1.56436328600264</c:v>
                </c:pt>
                <c:pt idx="46">
                  <c:v>1.6443574582485301</c:v>
                </c:pt>
                <c:pt idx="47">
                  <c:v>1.70813340008155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4E59-40F4-B8E4-4D55177440EE}"/>
            </c:ext>
          </c:extLst>
        </c:ser>
        <c:ser>
          <c:idx val="9"/>
          <c:order val="9"/>
          <c:tx>
            <c:v>50 V/s</c:v>
          </c:tx>
          <c:spPr>
            <a:ln w="1905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'CV CND-CNT'!$AX$3:$AX$30</c:f>
              <c:numCache>
                <c:formatCode>General</c:formatCode>
                <c:ptCount val="28"/>
                <c:pt idx="0">
                  <c:v>0.17345736920833599</c:v>
                </c:pt>
                <c:pt idx="1">
                  <c:v>0.228500992059708</c:v>
                </c:pt>
                <c:pt idx="2">
                  <c:v>0.32849523425102201</c:v>
                </c:pt>
                <c:pt idx="3">
                  <c:v>0.428445935249329</c:v>
                </c:pt>
                <c:pt idx="4">
                  <c:v>0.52847516536712602</c:v>
                </c:pt>
                <c:pt idx="5">
                  <c:v>0.58376717567443803</c:v>
                </c:pt>
                <c:pt idx="6">
                  <c:v>0.59367370605468806</c:v>
                </c:pt>
                <c:pt idx="7">
                  <c:v>0.60354208946228005</c:v>
                </c:pt>
                <c:pt idx="8">
                  <c:v>0.59380733966827404</c:v>
                </c:pt>
                <c:pt idx="9">
                  <c:v>0.53876662254333496</c:v>
                </c:pt>
                <c:pt idx="10">
                  <c:v>0.43876713514327997</c:v>
                </c:pt>
                <c:pt idx="11">
                  <c:v>0.338741064071655</c:v>
                </c:pt>
                <c:pt idx="12">
                  <c:v>0.23876172304153401</c:v>
                </c:pt>
                <c:pt idx="13">
                  <c:v>0.13881310820579501</c:v>
                </c:pt>
                <c:pt idx="14">
                  <c:v>3.8862362504005002E-2</c:v>
                </c:pt>
                <c:pt idx="15">
                  <c:v>-6.1277143657207003E-2</c:v>
                </c:pt>
                <c:pt idx="16">
                  <c:v>-0.161179155111313</c:v>
                </c:pt>
                <c:pt idx="17">
                  <c:v>-0.26102602481842002</c:v>
                </c:pt>
                <c:pt idx="18">
                  <c:v>-0.350949376821518</c:v>
                </c:pt>
                <c:pt idx="19">
                  <c:v>-0.39596769213676503</c:v>
                </c:pt>
                <c:pt idx="20">
                  <c:v>-0.406046003103256</c:v>
                </c:pt>
                <c:pt idx="21">
                  <c:v>-0.396254003047943</c:v>
                </c:pt>
                <c:pt idx="22">
                  <c:v>-0.33128798007965099</c:v>
                </c:pt>
                <c:pt idx="23">
                  <c:v>-0.231321275234222</c:v>
                </c:pt>
                <c:pt idx="24">
                  <c:v>-0.131410762667656</c:v>
                </c:pt>
                <c:pt idx="25">
                  <c:v>-3.1456816941500002E-2</c:v>
                </c:pt>
                <c:pt idx="26">
                  <c:v>6.8533167243003998E-2</c:v>
                </c:pt>
                <c:pt idx="27">
                  <c:v>0.14350154995918299</c:v>
                </c:pt>
              </c:numCache>
            </c:numRef>
          </c:xVal>
          <c:yVal>
            <c:numRef>
              <c:f>'CV CND-CNT'!$AY$3:$AY$30</c:f>
              <c:numCache>
                <c:formatCode>General</c:formatCode>
                <c:ptCount val="28"/>
                <c:pt idx="0">
                  <c:v>2.4925761222839302</c:v>
                </c:pt>
                <c:pt idx="1">
                  <c:v>2.7000936343748601</c:v>
                </c:pt>
                <c:pt idx="2">
                  <c:v>3.0061222521277799</c:v>
                </c:pt>
                <c:pt idx="3">
                  <c:v>3.22968749634714</c:v>
                </c:pt>
                <c:pt idx="4">
                  <c:v>3.3995620098171799</c:v>
                </c:pt>
                <c:pt idx="5">
                  <c:v>3.4838280677795401</c:v>
                </c:pt>
                <c:pt idx="6">
                  <c:v>3.4946439266204798</c:v>
                </c:pt>
                <c:pt idx="7">
                  <c:v>3.5067324638366699</c:v>
                </c:pt>
                <c:pt idx="8">
                  <c:v>3.1472601890563898</c:v>
                </c:pt>
                <c:pt idx="9">
                  <c:v>1.9403603967123999</c:v>
                </c:pt>
                <c:pt idx="10">
                  <c:v>0.49628713568219901</c:v>
                </c:pt>
                <c:pt idx="11">
                  <c:v>-0.44519709067470797</c:v>
                </c:pt>
                <c:pt idx="12">
                  <c:v>-1.1231746049209701</c:v>
                </c:pt>
                <c:pt idx="13">
                  <c:v>-1.64000828923759</c:v>
                </c:pt>
                <c:pt idx="14">
                  <c:v>-2.0820491909980698</c:v>
                </c:pt>
                <c:pt idx="15">
                  <c:v>-2.4979692196939101</c:v>
                </c:pt>
                <c:pt idx="16">
                  <c:v>-2.9131469816073001</c:v>
                </c:pt>
                <c:pt idx="17">
                  <c:v>-3.3505928208533899</c:v>
                </c:pt>
                <c:pt idx="18">
                  <c:v>-3.7659172445668698</c:v>
                </c:pt>
                <c:pt idx="19">
                  <c:v>-3.9836447238922101</c:v>
                </c:pt>
                <c:pt idx="20">
                  <c:v>-3.8761217594146702</c:v>
                </c:pt>
                <c:pt idx="21">
                  <c:v>-3.7116553783416699</c:v>
                </c:pt>
                <c:pt idx="22">
                  <c:v>-2.1624267601873601</c:v>
                </c:pt>
                <c:pt idx="23">
                  <c:v>-0.60800215728684404</c:v>
                </c:pt>
                <c:pt idx="24">
                  <c:v>0.50201321800058396</c:v>
                </c:pt>
                <c:pt idx="25">
                  <c:v>1.3395438818649099</c:v>
                </c:pt>
                <c:pt idx="26">
                  <c:v>1.9800189688750001</c:v>
                </c:pt>
                <c:pt idx="27">
                  <c:v>2.3627839219989299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4E59-40F4-B8E4-4D55177440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1326176"/>
        <c:axId val="1734997280"/>
        <c:extLst>
          <c:ext xmlns:c15="http://schemas.microsoft.com/office/drawing/2012/chart" uri="{02D57815-91ED-43cb-92C2-25804820EDAC}">
            <c15:filteredScatterSeries>
              <c15:ser>
                <c:idx val="2"/>
                <c:order val="2"/>
                <c:tx>
                  <c:v>200 mV/s</c:v>
                </c:tx>
                <c:spPr>
                  <a:ln w="19050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'CV CND-CNT'!$K$3:$K$1963</c15:sqref>
                        </c15:formulaRef>
                      </c:ext>
                    </c:extLst>
                    <c:numCache>
                      <c:formatCode>General</c:formatCode>
                      <c:ptCount val="1961"/>
                      <c:pt idx="0">
                        <c:v>0.166394919157028</c:v>
                      </c:pt>
                      <c:pt idx="1">
                        <c:v>0.16689218580722801</c:v>
                      </c:pt>
                      <c:pt idx="2">
                        <c:v>0.16781796514987901</c:v>
                      </c:pt>
                      <c:pt idx="3">
                        <c:v>0.16881793737411499</c:v>
                      </c:pt>
                      <c:pt idx="4">
                        <c:v>0.169845476746559</c:v>
                      </c:pt>
                      <c:pt idx="5">
                        <c:v>0.17077125608921101</c:v>
                      </c:pt>
                      <c:pt idx="6">
                        <c:v>0.171866655349731</c:v>
                      </c:pt>
                      <c:pt idx="7">
                        <c:v>0.17284120619297</c:v>
                      </c:pt>
                      <c:pt idx="8">
                        <c:v>0.17381785809993699</c:v>
                      </c:pt>
                      <c:pt idx="9">
                        <c:v>0.174822092056274</c:v>
                      </c:pt>
                      <c:pt idx="10">
                        <c:v>0.175810426473618</c:v>
                      </c:pt>
                      <c:pt idx="11">
                        <c:v>0.17679554224014299</c:v>
                      </c:pt>
                      <c:pt idx="12">
                        <c:v>0.17785386741161299</c:v>
                      </c:pt>
                      <c:pt idx="13">
                        <c:v>0.17878703773021701</c:v>
                      </c:pt>
                      <c:pt idx="14">
                        <c:v>0.17988142371177701</c:v>
                      </c:pt>
                      <c:pt idx="15">
                        <c:v>0.18081988394260401</c:v>
                      </c:pt>
                      <c:pt idx="16">
                        <c:v>0.18182411789894101</c:v>
                      </c:pt>
                      <c:pt idx="17">
                        <c:v>0.18287605047225999</c:v>
                      </c:pt>
                      <c:pt idx="18">
                        <c:v>0.18379862606525399</c:v>
                      </c:pt>
                      <c:pt idx="19">
                        <c:v>0.18485374748706801</c:v>
                      </c:pt>
                      <c:pt idx="20">
                        <c:v>0.185822993516922</c:v>
                      </c:pt>
                      <c:pt idx="21">
                        <c:v>0.18678374588489499</c:v>
                      </c:pt>
                      <c:pt idx="22">
                        <c:v>0.18784309923648801</c:v>
                      </c:pt>
                      <c:pt idx="23">
                        <c:v>0.188756138086319</c:v>
                      </c:pt>
                      <c:pt idx="24">
                        <c:v>0.18985791504383101</c:v>
                      </c:pt>
                      <c:pt idx="25">
                        <c:v>0.190867438912392</c:v>
                      </c:pt>
                      <c:pt idx="26">
                        <c:v>0.19184622168540999</c:v>
                      </c:pt>
                      <c:pt idx="27">
                        <c:v>0.192857876420021</c:v>
                      </c:pt>
                      <c:pt idx="28">
                        <c:v>0.19382922351360299</c:v>
                      </c:pt>
                      <c:pt idx="29">
                        <c:v>0.19483982026576999</c:v>
                      </c:pt>
                      <c:pt idx="30">
                        <c:v>0.19582493603229501</c:v>
                      </c:pt>
                      <c:pt idx="31">
                        <c:v>0.196789935231209</c:v>
                      </c:pt>
                      <c:pt idx="32">
                        <c:v>0.197828099131584</c:v>
                      </c:pt>
                      <c:pt idx="33">
                        <c:v>0.19887366890907299</c:v>
                      </c:pt>
                      <c:pt idx="34">
                        <c:v>0.199795201420784</c:v>
                      </c:pt>
                      <c:pt idx="35">
                        <c:v>0.20083440840244299</c:v>
                      </c:pt>
                      <c:pt idx="36">
                        <c:v>0.201843932271004</c:v>
                      </c:pt>
                      <c:pt idx="37">
                        <c:v>0.202802583575249</c:v>
                      </c:pt>
                      <c:pt idx="38">
                        <c:v>0.20385771989822399</c:v>
                      </c:pt>
                      <c:pt idx="39">
                        <c:v>0.20481209456920599</c:v>
                      </c:pt>
                      <c:pt idx="40">
                        <c:v>0.20585024356841999</c:v>
                      </c:pt>
                      <c:pt idx="41">
                        <c:v>0.20684705674648299</c:v>
                      </c:pt>
                      <c:pt idx="42">
                        <c:v>0.20776963233947801</c:v>
                      </c:pt>
                      <c:pt idx="43">
                        <c:v>0.2088353484869</c:v>
                      </c:pt>
                      <c:pt idx="44">
                        <c:v>0.209783375263214</c:v>
                      </c:pt>
                      <c:pt idx="45">
                        <c:v>0.210834249854088</c:v>
                      </c:pt>
                      <c:pt idx="46">
                        <c:v>0.211842745542526</c:v>
                      </c:pt>
                      <c:pt idx="47">
                        <c:v>0.212856531143188</c:v>
                      </c:pt>
                      <c:pt idx="48">
                        <c:v>0.21380983293056499</c:v>
                      </c:pt>
                      <c:pt idx="49">
                        <c:v>0.21486070752143899</c:v>
                      </c:pt>
                      <c:pt idx="50">
                        <c:v>0.21580344438552901</c:v>
                      </c:pt>
                      <c:pt idx="51">
                        <c:v>0.216864928603172</c:v>
                      </c:pt>
                      <c:pt idx="52">
                        <c:v>0.21783944964408899</c:v>
                      </c:pt>
                      <c:pt idx="53">
                        <c:v>0.21881821751594499</c:v>
                      </c:pt>
                      <c:pt idx="54">
                        <c:v>0.21980126202106501</c:v>
                      </c:pt>
                      <c:pt idx="55">
                        <c:v>0.22077153623104101</c:v>
                      </c:pt>
                      <c:pt idx="56">
                        <c:v>0.221842586994171</c:v>
                      </c:pt>
                      <c:pt idx="57">
                        <c:v>0.22281605005264299</c:v>
                      </c:pt>
                      <c:pt idx="58">
                        <c:v>0.22383618354797399</c:v>
                      </c:pt>
                      <c:pt idx="59">
                        <c:v>0.22485736012458801</c:v>
                      </c:pt>
                      <c:pt idx="60">
                        <c:v>0.22581174969673201</c:v>
                      </c:pt>
                      <c:pt idx="61">
                        <c:v>0.22684037685394301</c:v>
                      </c:pt>
                      <c:pt idx="62">
                        <c:v>0.22785095870494801</c:v>
                      </c:pt>
                      <c:pt idx="63">
                        <c:v>0.22883081436157199</c:v>
                      </c:pt>
                      <c:pt idx="64">
                        <c:v>0.22985202074050901</c:v>
                      </c:pt>
                      <c:pt idx="65">
                        <c:v>0.23077987134456601</c:v>
                      </c:pt>
                      <c:pt idx="66">
                        <c:v>0.23184879124164601</c:v>
                      </c:pt>
                      <c:pt idx="67">
                        <c:v>0.23286890983581501</c:v>
                      </c:pt>
                      <c:pt idx="68">
                        <c:v>0.233777701854706</c:v>
                      </c:pt>
                      <c:pt idx="69">
                        <c:v>0.23487313091754899</c:v>
                      </c:pt>
                      <c:pt idx="70">
                        <c:v>0.23580841720104201</c:v>
                      </c:pt>
                      <c:pt idx="71">
                        <c:v>0.236815825104713</c:v>
                      </c:pt>
                      <c:pt idx="72">
                        <c:v>0.23786884546279899</c:v>
                      </c:pt>
                      <c:pt idx="73">
                        <c:v>0.23876172304153401</c:v>
                      </c:pt>
                      <c:pt idx="74">
                        <c:v>0.239814728498459</c:v>
                      </c:pt>
                      <c:pt idx="75">
                        <c:v>0.240775465965271</c:v>
                      </c:pt>
                      <c:pt idx="76">
                        <c:v>0.241851821541786</c:v>
                      </c:pt>
                      <c:pt idx="77">
                        <c:v>0.24283058941364299</c:v>
                      </c:pt>
                      <c:pt idx="78">
                        <c:v>0.24382421374321001</c:v>
                      </c:pt>
                      <c:pt idx="79">
                        <c:v>0.24486023187637301</c:v>
                      </c:pt>
                      <c:pt idx="80">
                        <c:v>0.24584645032882699</c:v>
                      </c:pt>
                      <c:pt idx="81">
                        <c:v>0.24683049321174599</c:v>
                      </c:pt>
                      <c:pt idx="82">
                        <c:v>0.24778595566749601</c:v>
                      </c:pt>
                      <c:pt idx="83">
                        <c:v>0.24884003400802601</c:v>
                      </c:pt>
                      <c:pt idx="84">
                        <c:v>0.24983894824981701</c:v>
                      </c:pt>
                      <c:pt idx="85">
                        <c:v>0.25080290436744701</c:v>
                      </c:pt>
                      <c:pt idx="86">
                        <c:v>0.251806050539017</c:v>
                      </c:pt>
                      <c:pt idx="87">
                        <c:v>0.25282192230224598</c:v>
                      </c:pt>
                      <c:pt idx="88">
                        <c:v>0.253877073526382</c:v>
                      </c:pt>
                      <c:pt idx="89">
                        <c:v>0.25483253598213201</c:v>
                      </c:pt>
                      <c:pt idx="90">
                        <c:v>0.25577732920646701</c:v>
                      </c:pt>
                      <c:pt idx="91">
                        <c:v>0.25688660144805903</c:v>
                      </c:pt>
                      <c:pt idx="92">
                        <c:v>0.25778582692146301</c:v>
                      </c:pt>
                      <c:pt idx="93">
                        <c:v>0.25885578989982599</c:v>
                      </c:pt>
                      <c:pt idx="94">
                        <c:v>0.25982820987701399</c:v>
                      </c:pt>
                      <c:pt idx="95">
                        <c:v>0.26079958677291898</c:v>
                      </c:pt>
                      <c:pt idx="96">
                        <c:v>0.26188120245933499</c:v>
                      </c:pt>
                      <c:pt idx="97">
                        <c:v>0.26280379295349099</c:v>
                      </c:pt>
                      <c:pt idx="98">
                        <c:v>0.26385042071342502</c:v>
                      </c:pt>
                      <c:pt idx="99">
                        <c:v>0.26478466391563399</c:v>
                      </c:pt>
                      <c:pt idx="100">
                        <c:v>0.26582813262939498</c:v>
                      </c:pt>
                      <c:pt idx="101">
                        <c:v>0.266824930906296</c:v>
                      </c:pt>
                      <c:pt idx="102">
                        <c:v>0.26779943704605103</c:v>
                      </c:pt>
                      <c:pt idx="103">
                        <c:v>0.26886519789695701</c:v>
                      </c:pt>
                      <c:pt idx="104">
                        <c:v>0.26984289288520802</c:v>
                      </c:pt>
                      <c:pt idx="105">
                        <c:v>0.27088847756385798</c:v>
                      </c:pt>
                      <c:pt idx="106">
                        <c:v>0.27189376950263999</c:v>
                      </c:pt>
                      <c:pt idx="107">
                        <c:v>0.27285984158515902</c:v>
                      </c:pt>
                      <c:pt idx="108">
                        <c:v>0.273879945278168</c:v>
                      </c:pt>
                      <c:pt idx="109">
                        <c:v>0.27483117580413802</c:v>
                      </c:pt>
                      <c:pt idx="110">
                        <c:v>0.27582159638404802</c:v>
                      </c:pt>
                      <c:pt idx="111">
                        <c:v>0.27683642506599399</c:v>
                      </c:pt>
                      <c:pt idx="112">
                        <c:v>0.27781310677528398</c:v>
                      </c:pt>
                      <c:pt idx="113">
                        <c:v>0.27883958816528298</c:v>
                      </c:pt>
                      <c:pt idx="114">
                        <c:v>0.27982789278030401</c:v>
                      </c:pt>
                      <c:pt idx="115">
                        <c:v>0.280790776014328</c:v>
                      </c:pt>
                      <c:pt idx="116">
                        <c:v>0.281853318214417</c:v>
                      </c:pt>
                      <c:pt idx="117">
                        <c:v>0.28284904360771201</c:v>
                      </c:pt>
                      <c:pt idx="118">
                        <c:v>0.28380769491195701</c:v>
                      </c:pt>
                      <c:pt idx="119">
                        <c:v>0.28485751152038602</c:v>
                      </c:pt>
                      <c:pt idx="120">
                        <c:v>0.285837352275848</c:v>
                      </c:pt>
                      <c:pt idx="121">
                        <c:v>0.28687974810600297</c:v>
                      </c:pt>
                      <c:pt idx="122">
                        <c:v>0.28778004646301297</c:v>
                      </c:pt>
                      <c:pt idx="123">
                        <c:v>0.288844734430313</c:v>
                      </c:pt>
                      <c:pt idx="124">
                        <c:v>0.28983303904533397</c:v>
                      </c:pt>
                      <c:pt idx="125">
                        <c:v>0.29083725810050998</c:v>
                      </c:pt>
                      <c:pt idx="126">
                        <c:v>0.29185420274734503</c:v>
                      </c:pt>
                      <c:pt idx="127">
                        <c:v>0.29277995228767401</c:v>
                      </c:pt>
                      <c:pt idx="128">
                        <c:v>0.29385629296302801</c:v>
                      </c:pt>
                      <c:pt idx="129">
                        <c:v>0.29481068253517201</c:v>
                      </c:pt>
                      <c:pt idx="130">
                        <c:v>0.29584673047065702</c:v>
                      </c:pt>
                      <c:pt idx="131">
                        <c:v>0.29686048626899703</c:v>
                      </c:pt>
                      <c:pt idx="132">
                        <c:v>0.29781171679496798</c:v>
                      </c:pt>
                      <c:pt idx="133">
                        <c:v>0.29890498518943798</c:v>
                      </c:pt>
                      <c:pt idx="134">
                        <c:v>0.29978621006012002</c:v>
                      </c:pt>
                      <c:pt idx="135">
                        <c:v>0.300847709178925</c:v>
                      </c:pt>
                      <c:pt idx="136">
                        <c:v>0.30185404419898998</c:v>
                      </c:pt>
                      <c:pt idx="137">
                        <c:v>0.30276918411254899</c:v>
                      </c:pt>
                      <c:pt idx="138">
                        <c:v>0.30385401844978299</c:v>
                      </c:pt>
                      <c:pt idx="139">
                        <c:v>0.30484762787818898</c:v>
                      </c:pt>
                      <c:pt idx="140">
                        <c:v>0.30583384633064298</c:v>
                      </c:pt>
                      <c:pt idx="141">
                        <c:v>0.30688366293907199</c:v>
                      </c:pt>
                      <c:pt idx="142">
                        <c:v>0.30778715014457703</c:v>
                      </c:pt>
                      <c:pt idx="143">
                        <c:v>0.308797746896744</c:v>
                      </c:pt>
                      <c:pt idx="144">
                        <c:v>0.30984014272689803</c:v>
                      </c:pt>
                      <c:pt idx="145">
                        <c:v>0.31082209944724998</c:v>
                      </c:pt>
                      <c:pt idx="146">
                        <c:v>0.31182527542114302</c:v>
                      </c:pt>
                      <c:pt idx="147">
                        <c:v>0.31276586651802102</c:v>
                      </c:pt>
                      <c:pt idx="148">
                        <c:v>0.31381037831306502</c:v>
                      </c:pt>
                      <c:pt idx="149">
                        <c:v>0.31482312083244302</c:v>
                      </c:pt>
                      <c:pt idx="150">
                        <c:v>0.31577852368354797</c:v>
                      </c:pt>
                      <c:pt idx="151">
                        <c:v>0.31685486435890198</c:v>
                      </c:pt>
                      <c:pt idx="152">
                        <c:v>0.317847430706024</c:v>
                      </c:pt>
                      <c:pt idx="153">
                        <c:v>0.31878590583801297</c:v>
                      </c:pt>
                      <c:pt idx="154">
                        <c:v>0.31986224651336698</c:v>
                      </c:pt>
                      <c:pt idx="155">
                        <c:v>0.32080709934234602</c:v>
                      </c:pt>
                      <c:pt idx="156">
                        <c:v>0.32185268402099598</c:v>
                      </c:pt>
                      <c:pt idx="157">
                        <c:v>0.32279753684997597</c:v>
                      </c:pt>
                      <c:pt idx="158">
                        <c:v>0.32387280464172402</c:v>
                      </c:pt>
                      <c:pt idx="159">
                        <c:v>0.32485902309417702</c:v>
                      </c:pt>
                      <c:pt idx="160">
                        <c:v>0.32580915093421903</c:v>
                      </c:pt>
                      <c:pt idx="161">
                        <c:v>0.32685366272926297</c:v>
                      </c:pt>
                      <c:pt idx="162">
                        <c:v>0.32785052061080899</c:v>
                      </c:pt>
                      <c:pt idx="163">
                        <c:v>0.32879003882408098</c:v>
                      </c:pt>
                      <c:pt idx="164">
                        <c:v>0.32985147833824202</c:v>
                      </c:pt>
                      <c:pt idx="165">
                        <c:v>0.33079740405082703</c:v>
                      </c:pt>
                      <c:pt idx="166">
                        <c:v>0.33181756734848</c:v>
                      </c:pt>
                      <c:pt idx="167">
                        <c:v>0.332852572202682</c:v>
                      </c:pt>
                      <c:pt idx="168">
                        <c:v>0.33381432294845598</c:v>
                      </c:pt>
                      <c:pt idx="169">
                        <c:v>0.33485886454582198</c:v>
                      </c:pt>
                      <c:pt idx="170">
                        <c:v>0.33583235740661599</c:v>
                      </c:pt>
                      <c:pt idx="171">
                        <c:v>0.33676445484161399</c:v>
                      </c:pt>
                      <c:pt idx="172">
                        <c:v>0.337810039520264</c:v>
                      </c:pt>
                      <c:pt idx="173">
                        <c:v>0.33883443474769598</c:v>
                      </c:pt>
                      <c:pt idx="174">
                        <c:v>0.33985242247581499</c:v>
                      </c:pt>
                      <c:pt idx="175">
                        <c:v>0.34086409211158802</c:v>
                      </c:pt>
                      <c:pt idx="176">
                        <c:v>0.34178665280342102</c:v>
                      </c:pt>
                      <c:pt idx="177">
                        <c:v>0.34287679195404103</c:v>
                      </c:pt>
                      <c:pt idx="178">
                        <c:v>0.34383749961853</c:v>
                      </c:pt>
                      <c:pt idx="179">
                        <c:v>0.34481099247932401</c:v>
                      </c:pt>
                      <c:pt idx="180">
                        <c:v>0.34589368104934698</c:v>
                      </c:pt>
                      <c:pt idx="181">
                        <c:v>0.34678554534912098</c:v>
                      </c:pt>
                      <c:pt idx="182">
                        <c:v>0.347867161035538</c:v>
                      </c:pt>
                      <c:pt idx="183">
                        <c:v>0.348885178565979</c:v>
                      </c:pt>
                      <c:pt idx="184">
                        <c:v>0.34977486729621898</c:v>
                      </c:pt>
                      <c:pt idx="185">
                        <c:v>0.35084697604179399</c:v>
                      </c:pt>
                      <c:pt idx="186">
                        <c:v>0.35177376866340598</c:v>
                      </c:pt>
                      <c:pt idx="187">
                        <c:v>0.35277798771858199</c:v>
                      </c:pt>
                      <c:pt idx="188">
                        <c:v>0.35380342602729797</c:v>
                      </c:pt>
                      <c:pt idx="189">
                        <c:v>0.35482570528984098</c:v>
                      </c:pt>
                      <c:pt idx="190">
                        <c:v>0.35577562451362599</c:v>
                      </c:pt>
                      <c:pt idx="191">
                        <c:v>0.35686805844306901</c:v>
                      </c:pt>
                      <c:pt idx="192">
                        <c:v>0.35783731937408397</c:v>
                      </c:pt>
                      <c:pt idx="193">
                        <c:v>0.35882773995399497</c:v>
                      </c:pt>
                      <c:pt idx="194">
                        <c:v>0.35988181829452498</c:v>
                      </c:pt>
                      <c:pt idx="195">
                        <c:v>0.36081391572952298</c:v>
                      </c:pt>
                      <c:pt idx="196">
                        <c:v>0.36185419559478799</c:v>
                      </c:pt>
                      <c:pt idx="197">
                        <c:v>0.36282980442047102</c:v>
                      </c:pt>
                      <c:pt idx="198">
                        <c:v>0.36377036571502702</c:v>
                      </c:pt>
                      <c:pt idx="199">
                        <c:v>0.36485946178436302</c:v>
                      </c:pt>
                      <c:pt idx="200">
                        <c:v>0.36579367518424999</c:v>
                      </c:pt>
                      <c:pt idx="201">
                        <c:v>0.36686047911643999</c:v>
                      </c:pt>
                      <c:pt idx="202">
                        <c:v>0.36781802773475603</c:v>
                      </c:pt>
                      <c:pt idx="203">
                        <c:v>0.36878725886344899</c:v>
                      </c:pt>
                      <c:pt idx="204">
                        <c:v>0.36985298991203303</c:v>
                      </c:pt>
                      <c:pt idx="205">
                        <c:v>0.37077981233596802</c:v>
                      </c:pt>
                      <c:pt idx="206">
                        <c:v>0.37180736660957298</c:v>
                      </c:pt>
                      <c:pt idx="207">
                        <c:v>0.37283810973167397</c:v>
                      </c:pt>
                      <c:pt idx="208">
                        <c:v>0.37375748157501198</c:v>
                      </c:pt>
                      <c:pt idx="209">
                        <c:v>0.37482959032058699</c:v>
                      </c:pt>
                      <c:pt idx="210">
                        <c:v>0.37579244375228898</c:v>
                      </c:pt>
                      <c:pt idx="211">
                        <c:v>0.37677228450775102</c:v>
                      </c:pt>
                      <c:pt idx="212">
                        <c:v>0.37779560685157798</c:v>
                      </c:pt>
                      <c:pt idx="213">
                        <c:v>0.37877121567726102</c:v>
                      </c:pt>
                      <c:pt idx="214">
                        <c:v>0.37982949614524802</c:v>
                      </c:pt>
                      <c:pt idx="215">
                        <c:v>0.38082316517829901</c:v>
                      </c:pt>
                      <c:pt idx="216">
                        <c:v>0.38175210356712302</c:v>
                      </c:pt>
                      <c:pt idx="217">
                        <c:v>0.38288992643356301</c:v>
                      </c:pt>
                      <c:pt idx="218">
                        <c:v>0.38379234075546298</c:v>
                      </c:pt>
                      <c:pt idx="219">
                        <c:v>0.38480293750762901</c:v>
                      </c:pt>
                      <c:pt idx="220">
                        <c:v>0.38584956526756298</c:v>
                      </c:pt>
                      <c:pt idx="221">
                        <c:v>0.38678067922592202</c:v>
                      </c:pt>
                      <c:pt idx="222">
                        <c:v>0.38784742355346702</c:v>
                      </c:pt>
                      <c:pt idx="223">
                        <c:v>0.38882410526275601</c:v>
                      </c:pt>
                      <c:pt idx="224">
                        <c:v>0.38977846503257801</c:v>
                      </c:pt>
                      <c:pt idx="225">
                        <c:v>0.39085054397583002</c:v>
                      </c:pt>
                      <c:pt idx="226">
                        <c:v>0.391776293516159</c:v>
                      </c:pt>
                      <c:pt idx="227">
                        <c:v>0.39279007911682101</c:v>
                      </c:pt>
                      <c:pt idx="228">
                        <c:v>0.39382609724998502</c:v>
                      </c:pt>
                      <c:pt idx="229">
                        <c:v>0.39478582143783603</c:v>
                      </c:pt>
                      <c:pt idx="230">
                        <c:v>0.39580804109573398</c:v>
                      </c:pt>
                      <c:pt idx="231">
                        <c:v>0.396804869174957</c:v>
                      </c:pt>
                      <c:pt idx="232">
                        <c:v>0.39776244759559598</c:v>
                      </c:pt>
                      <c:pt idx="233">
                        <c:v>0.39885467290878301</c:v>
                      </c:pt>
                      <c:pt idx="234">
                        <c:v>0.39975181221961997</c:v>
                      </c:pt>
                      <c:pt idx="235">
                        <c:v>0.40081965923309298</c:v>
                      </c:pt>
                      <c:pt idx="236">
                        <c:v>0.40183556079864502</c:v>
                      </c:pt>
                      <c:pt idx="237">
                        <c:v>0.40278249979019198</c:v>
                      </c:pt>
                      <c:pt idx="238">
                        <c:v>0.40383550524711598</c:v>
                      </c:pt>
                      <c:pt idx="239">
                        <c:v>0.40478357672691301</c:v>
                      </c:pt>
                      <c:pt idx="240">
                        <c:v>0.405800491571426</c:v>
                      </c:pt>
                      <c:pt idx="241">
                        <c:v>0.40684607625007602</c:v>
                      </c:pt>
                      <c:pt idx="242">
                        <c:v>0.40775066614151001</c:v>
                      </c:pt>
                      <c:pt idx="243">
                        <c:v>0.40885344147682201</c:v>
                      </c:pt>
                      <c:pt idx="244">
                        <c:v>0.40984180569648698</c:v>
                      </c:pt>
                      <c:pt idx="245">
                        <c:v>0.41077607870101901</c:v>
                      </c:pt>
                      <c:pt idx="246">
                        <c:v>0.41184177994728099</c:v>
                      </c:pt>
                      <c:pt idx="247">
                        <c:v>0.41274949908256497</c:v>
                      </c:pt>
                      <c:pt idx="248">
                        <c:v>0.413840681314468</c:v>
                      </c:pt>
                      <c:pt idx="249">
                        <c:v>0.41481944918632502</c:v>
                      </c:pt>
                      <c:pt idx="250">
                        <c:v>0.41578659415245101</c:v>
                      </c:pt>
                      <c:pt idx="251">
                        <c:v>0.41683319211006198</c:v>
                      </c:pt>
                      <c:pt idx="252">
                        <c:v>0.41779506206512501</c:v>
                      </c:pt>
                      <c:pt idx="253">
                        <c:v>0.41878125071525601</c:v>
                      </c:pt>
                      <c:pt idx="254">
                        <c:v>0.419828951358795</c:v>
                      </c:pt>
                      <c:pt idx="255">
                        <c:v>0.42078122496604897</c:v>
                      </c:pt>
                      <c:pt idx="256">
                        <c:v>0.42187556624412498</c:v>
                      </c:pt>
                      <c:pt idx="257">
                        <c:v>0.42281085252761802</c:v>
                      </c:pt>
                      <c:pt idx="258">
                        <c:v>0.42377692461013799</c:v>
                      </c:pt>
                      <c:pt idx="259">
                        <c:v>0.42485433816909801</c:v>
                      </c:pt>
                      <c:pt idx="260">
                        <c:v>0.425821423530579</c:v>
                      </c:pt>
                      <c:pt idx="261">
                        <c:v>0.42676943540573098</c:v>
                      </c:pt>
                      <c:pt idx="262">
                        <c:v>0.42780759930610701</c:v>
                      </c:pt>
                      <c:pt idx="263">
                        <c:v>0.42878955602645902</c:v>
                      </c:pt>
                      <c:pt idx="264">
                        <c:v>0.42982664704322798</c:v>
                      </c:pt>
                      <c:pt idx="265">
                        <c:v>0.43086165189742998</c:v>
                      </c:pt>
                      <c:pt idx="266">
                        <c:v>0.431790560483932</c:v>
                      </c:pt>
                      <c:pt idx="267">
                        <c:v>0.43281811475753801</c:v>
                      </c:pt>
                      <c:pt idx="268">
                        <c:v>0.43387219309806802</c:v>
                      </c:pt>
                      <c:pt idx="269">
                        <c:v>0.43482229113578802</c:v>
                      </c:pt>
                      <c:pt idx="270">
                        <c:v>0.43584984540939298</c:v>
                      </c:pt>
                      <c:pt idx="271">
                        <c:v>0.43682649731635997</c:v>
                      </c:pt>
                      <c:pt idx="272">
                        <c:v>0.43782013654708901</c:v>
                      </c:pt>
                      <c:pt idx="273">
                        <c:v>0.43885299563407898</c:v>
                      </c:pt>
                      <c:pt idx="274">
                        <c:v>0.43982225656509399</c:v>
                      </c:pt>
                      <c:pt idx="275">
                        <c:v>0.44075751304626498</c:v>
                      </c:pt>
                      <c:pt idx="276">
                        <c:v>0.441844463348389</c:v>
                      </c:pt>
                      <c:pt idx="277">
                        <c:v>0.442821115255356</c:v>
                      </c:pt>
                      <c:pt idx="278">
                        <c:v>0.44382321834564198</c:v>
                      </c:pt>
                      <c:pt idx="279">
                        <c:v>0.44485393166542098</c:v>
                      </c:pt>
                      <c:pt idx="280">
                        <c:v>0.44580519199371299</c:v>
                      </c:pt>
                      <c:pt idx="281">
                        <c:v>0.44675847887992898</c:v>
                      </c:pt>
                      <c:pt idx="282">
                        <c:v>0.44785180687904402</c:v>
                      </c:pt>
                      <c:pt idx="283">
                        <c:v>0.44880616664886502</c:v>
                      </c:pt>
                      <c:pt idx="284">
                        <c:v>0.449804067611694</c:v>
                      </c:pt>
                      <c:pt idx="285">
                        <c:v>0.45081570744514499</c:v>
                      </c:pt>
                      <c:pt idx="286">
                        <c:v>0.45175525546073902</c:v>
                      </c:pt>
                      <c:pt idx="287">
                        <c:v>0.45284110307693498</c:v>
                      </c:pt>
                      <c:pt idx="288">
                        <c:v>0.45379018783569303</c:v>
                      </c:pt>
                      <c:pt idx="289">
                        <c:v>0.45478701591491699</c:v>
                      </c:pt>
                      <c:pt idx="290">
                        <c:v>0.45581346750259399</c:v>
                      </c:pt>
                      <c:pt idx="291">
                        <c:v>0.45677849650383001</c:v>
                      </c:pt>
                      <c:pt idx="292">
                        <c:v>0.45778805017471302</c:v>
                      </c:pt>
                      <c:pt idx="293">
                        <c:v>0.458870708942413</c:v>
                      </c:pt>
                      <c:pt idx="294">
                        <c:v>0.45977947115898099</c:v>
                      </c:pt>
                      <c:pt idx="295">
                        <c:v>0.460883408784866</c:v>
                      </c:pt>
                      <c:pt idx="296">
                        <c:v>0.46183034777641302</c:v>
                      </c:pt>
                      <c:pt idx="297">
                        <c:v>0.46284839510917702</c:v>
                      </c:pt>
                      <c:pt idx="298">
                        <c:v>0.46389502286911</c:v>
                      </c:pt>
                      <c:pt idx="299">
                        <c:v>0.464782625436783</c:v>
                      </c:pt>
                      <c:pt idx="300">
                        <c:v>0.46586111187934898</c:v>
                      </c:pt>
                      <c:pt idx="301">
                        <c:v>0.46685466170311002</c:v>
                      </c:pt>
                      <c:pt idx="302">
                        <c:v>0.467830270528793</c:v>
                      </c:pt>
                      <c:pt idx="303">
                        <c:v>0.46886736154556302</c:v>
                      </c:pt>
                      <c:pt idx="304">
                        <c:v>0.46981436014175398</c:v>
                      </c:pt>
                      <c:pt idx="305">
                        <c:v>0.47083029150962802</c:v>
                      </c:pt>
                      <c:pt idx="306">
                        <c:v>0.471819669008255</c:v>
                      </c:pt>
                      <c:pt idx="307">
                        <c:v>0.472840845584869</c:v>
                      </c:pt>
                      <c:pt idx="308">
                        <c:v>0.47386521100997903</c:v>
                      </c:pt>
                      <c:pt idx="309">
                        <c:v>0.47478777170181302</c:v>
                      </c:pt>
                      <c:pt idx="310">
                        <c:v>0.47583654522895802</c:v>
                      </c:pt>
                      <c:pt idx="311">
                        <c:v>0.47684714198112499</c:v>
                      </c:pt>
                      <c:pt idx="312">
                        <c:v>0.47784501314163202</c:v>
                      </c:pt>
                      <c:pt idx="313">
                        <c:v>0.47884601354598999</c:v>
                      </c:pt>
                      <c:pt idx="314">
                        <c:v>0.47979938983917197</c:v>
                      </c:pt>
                      <c:pt idx="315">
                        <c:v>0.48083010315895103</c:v>
                      </c:pt>
                      <c:pt idx="316">
                        <c:v>0.48185345530509899</c:v>
                      </c:pt>
                      <c:pt idx="317">
                        <c:v>0.48278024792671198</c:v>
                      </c:pt>
                      <c:pt idx="318">
                        <c:v>0.48383107781410201</c:v>
                      </c:pt>
                      <c:pt idx="319">
                        <c:v>0.48483219742775002</c:v>
                      </c:pt>
                      <c:pt idx="320">
                        <c:v>0.48583212494850198</c:v>
                      </c:pt>
                      <c:pt idx="321">
                        <c:v>0.486860781908035</c:v>
                      </c:pt>
                      <c:pt idx="322">
                        <c:v>0.48777803778648399</c:v>
                      </c:pt>
                      <c:pt idx="323">
                        <c:v>0.48881515860557601</c:v>
                      </c:pt>
                      <c:pt idx="324">
                        <c:v>0.48980137705802901</c:v>
                      </c:pt>
                      <c:pt idx="325">
                        <c:v>0.49074086546897899</c:v>
                      </c:pt>
                      <c:pt idx="326">
                        <c:v>0.49187445640563998</c:v>
                      </c:pt>
                      <c:pt idx="327">
                        <c:v>0.49280658364295998</c:v>
                      </c:pt>
                      <c:pt idx="328">
                        <c:v>0.49379700422286998</c:v>
                      </c:pt>
                      <c:pt idx="329">
                        <c:v>0.49482667446136502</c:v>
                      </c:pt>
                      <c:pt idx="330">
                        <c:v>0.49580654501915</c:v>
                      </c:pt>
                      <c:pt idx="331">
                        <c:v>0.49680653214454701</c:v>
                      </c:pt>
                      <c:pt idx="332">
                        <c:v>0.49788281321525601</c:v>
                      </c:pt>
                      <c:pt idx="333">
                        <c:v>0.49882665276527399</c:v>
                      </c:pt>
                      <c:pt idx="334">
                        <c:v>0.49984362721443198</c:v>
                      </c:pt>
                      <c:pt idx="335">
                        <c:v>0.50078946352005005</c:v>
                      </c:pt>
                      <c:pt idx="336">
                        <c:v>0.50183081626892101</c:v>
                      </c:pt>
                      <c:pt idx="337">
                        <c:v>0.50288170576095603</c:v>
                      </c:pt>
                      <c:pt idx="338">
                        <c:v>0.50378835201263406</c:v>
                      </c:pt>
                      <c:pt idx="339">
                        <c:v>0.50479465723037698</c:v>
                      </c:pt>
                      <c:pt idx="340">
                        <c:v>0.50586152076721203</c:v>
                      </c:pt>
                      <c:pt idx="341">
                        <c:v>0.50676709413528398</c:v>
                      </c:pt>
                      <c:pt idx="342">
                        <c:v>0.50785833597183205</c:v>
                      </c:pt>
                      <c:pt idx="343">
                        <c:v>0.50886040925979603</c:v>
                      </c:pt>
                      <c:pt idx="344">
                        <c:v>0.50980526208877597</c:v>
                      </c:pt>
                      <c:pt idx="345">
                        <c:v>0.51085823774337802</c:v>
                      </c:pt>
                      <c:pt idx="346">
                        <c:v>0.51179772615432695</c:v>
                      </c:pt>
                      <c:pt idx="347">
                        <c:v>0.51283174753189098</c:v>
                      </c:pt>
                      <c:pt idx="348">
                        <c:v>0.51386034488678001</c:v>
                      </c:pt>
                      <c:pt idx="349">
                        <c:v>0.51476699113845803</c:v>
                      </c:pt>
                      <c:pt idx="350">
                        <c:v>0.51586133241653398</c:v>
                      </c:pt>
                      <c:pt idx="351">
                        <c:v>0.51679134368896495</c:v>
                      </c:pt>
                      <c:pt idx="352">
                        <c:v>0.51781570911407504</c:v>
                      </c:pt>
                      <c:pt idx="353">
                        <c:v>0.51885914802551303</c:v>
                      </c:pt>
                      <c:pt idx="354">
                        <c:v>0.51975625753402699</c:v>
                      </c:pt>
                      <c:pt idx="355">
                        <c:v>0.52085280418395996</c:v>
                      </c:pt>
                      <c:pt idx="356">
                        <c:v>0.52180188894271895</c:v>
                      </c:pt>
                      <c:pt idx="357">
                        <c:v>0.5227912068367</c:v>
                      </c:pt>
                      <c:pt idx="358">
                        <c:v>0.523853778839111</c:v>
                      </c:pt>
                      <c:pt idx="359">
                        <c:v>0.52481555938720703</c:v>
                      </c:pt>
                      <c:pt idx="360">
                        <c:v>0.52586436271667503</c:v>
                      </c:pt>
                      <c:pt idx="361">
                        <c:v>0.52682936191558805</c:v>
                      </c:pt>
                      <c:pt idx="362">
                        <c:v>0.52777951955795299</c:v>
                      </c:pt>
                      <c:pt idx="363">
                        <c:v>0.52885681390762296</c:v>
                      </c:pt>
                      <c:pt idx="364">
                        <c:v>0.52981442213058505</c:v>
                      </c:pt>
                      <c:pt idx="365">
                        <c:v>0.53078371286392201</c:v>
                      </c:pt>
                      <c:pt idx="366">
                        <c:v>0.53184306621551503</c:v>
                      </c:pt>
                      <c:pt idx="367">
                        <c:v>0.53280484676361095</c:v>
                      </c:pt>
                      <c:pt idx="368">
                        <c:v>0.53380697965621904</c:v>
                      </c:pt>
                      <c:pt idx="369">
                        <c:v>0.53482705354690596</c:v>
                      </c:pt>
                      <c:pt idx="370">
                        <c:v>0.53577512502670299</c:v>
                      </c:pt>
                      <c:pt idx="371">
                        <c:v>0.536829233169556</c:v>
                      </c:pt>
                      <c:pt idx="372">
                        <c:v>0.53773266077041604</c:v>
                      </c:pt>
                      <c:pt idx="373">
                        <c:v>0.53882813453674305</c:v>
                      </c:pt>
                      <c:pt idx="374">
                        <c:v>0.53981220722198497</c:v>
                      </c:pt>
                      <c:pt idx="375">
                        <c:v>0.540813207626343</c:v>
                      </c:pt>
                      <c:pt idx="376">
                        <c:v>0.54183024168014504</c:v>
                      </c:pt>
                      <c:pt idx="377">
                        <c:v>0.54279625415802002</c:v>
                      </c:pt>
                      <c:pt idx="378">
                        <c:v>0.54382801055908203</c:v>
                      </c:pt>
                      <c:pt idx="379">
                        <c:v>0.54486835002899203</c:v>
                      </c:pt>
                      <c:pt idx="380">
                        <c:v>0.54578447341918901</c:v>
                      </c:pt>
                      <c:pt idx="381">
                        <c:v>0.546833276748657</c:v>
                      </c:pt>
                      <c:pt idx="382">
                        <c:v>0.54778343439102195</c:v>
                      </c:pt>
                      <c:pt idx="383">
                        <c:v>0.54878872632980302</c:v>
                      </c:pt>
                      <c:pt idx="384">
                        <c:v>0.549849152565002</c:v>
                      </c:pt>
                      <c:pt idx="385">
                        <c:v>0.55080467462539695</c:v>
                      </c:pt>
                      <c:pt idx="386">
                        <c:v>0.55183428525924705</c:v>
                      </c:pt>
                      <c:pt idx="387">
                        <c:v>0.552870333194733</c:v>
                      </c:pt>
                      <c:pt idx="388">
                        <c:v>0.553766429424286</c:v>
                      </c:pt>
                      <c:pt idx="389">
                        <c:v>0.55480355024337802</c:v>
                      </c:pt>
                      <c:pt idx="390">
                        <c:v>0.55577170848846402</c:v>
                      </c:pt>
                      <c:pt idx="391">
                        <c:v>0.55686706304550204</c:v>
                      </c:pt>
                      <c:pt idx="392">
                        <c:v>0.55782467126846302</c:v>
                      </c:pt>
                      <c:pt idx="393">
                        <c:v>0.55880129337310802</c:v>
                      </c:pt>
                      <c:pt idx="394">
                        <c:v>0.55985438823699996</c:v>
                      </c:pt>
                      <c:pt idx="395">
                        <c:v>0.56080132722854603</c:v>
                      </c:pt>
                      <c:pt idx="396">
                        <c:v>0.561856389045715</c:v>
                      </c:pt>
                      <c:pt idx="397">
                        <c:v>0.56282246112823497</c:v>
                      </c:pt>
                      <c:pt idx="398">
                        <c:v>0.56381398439407304</c:v>
                      </c:pt>
                      <c:pt idx="399">
                        <c:v>0.56484681367874101</c:v>
                      </c:pt>
                      <c:pt idx="400">
                        <c:v>0.56580752134323098</c:v>
                      </c:pt>
                      <c:pt idx="401">
                        <c:v>0.56684148311615001</c:v>
                      </c:pt>
                      <c:pt idx="402">
                        <c:v>0.56779593229293801</c:v>
                      </c:pt>
                      <c:pt idx="403">
                        <c:v>0.56880116462707497</c:v>
                      </c:pt>
                      <c:pt idx="404">
                        <c:v>0.56985628604888905</c:v>
                      </c:pt>
                      <c:pt idx="405">
                        <c:v>0.57076829671859697</c:v>
                      </c:pt>
                      <c:pt idx="406">
                        <c:v>0.571810603141785</c:v>
                      </c:pt>
                      <c:pt idx="407">
                        <c:v>0.57280850410461404</c:v>
                      </c:pt>
                      <c:pt idx="408">
                        <c:v>0.57378518581390403</c:v>
                      </c:pt>
                      <c:pt idx="409">
                        <c:v>0.57491028308868397</c:v>
                      </c:pt>
                      <c:pt idx="410">
                        <c:v>0.57583075761795</c:v>
                      </c:pt>
                      <c:pt idx="411">
                        <c:v>0.59910285472869895</c:v>
                      </c:pt>
                      <c:pt idx="412">
                        <c:v>0.59808802604675304</c:v>
                      </c:pt>
                      <c:pt idx="413">
                        <c:v>0.59704995155334495</c:v>
                      </c:pt>
                      <c:pt idx="414">
                        <c:v>0.59614223241805997</c:v>
                      </c:pt>
                      <c:pt idx="415">
                        <c:v>0.59502983093261697</c:v>
                      </c:pt>
                      <c:pt idx="416">
                        <c:v>0.59402030706405595</c:v>
                      </c:pt>
                      <c:pt idx="417">
                        <c:v>0.59304779767990101</c:v>
                      </c:pt>
                      <c:pt idx="418">
                        <c:v>0.59203195571899403</c:v>
                      </c:pt>
                      <c:pt idx="419">
                        <c:v>0.59110093116760298</c:v>
                      </c:pt>
                      <c:pt idx="420">
                        <c:v>0.59002029895782504</c:v>
                      </c:pt>
                      <c:pt idx="421">
                        <c:v>0.58907759189605702</c:v>
                      </c:pt>
                      <c:pt idx="422">
                        <c:v>0.588076531887054</c:v>
                      </c:pt>
                      <c:pt idx="423">
                        <c:v>0.58706486225128196</c:v>
                      </c:pt>
                      <c:pt idx="424">
                        <c:v>0.58602786064147905</c:v>
                      </c:pt>
                      <c:pt idx="425">
                        <c:v>0.58503627777099598</c:v>
                      </c:pt>
                      <c:pt idx="426">
                        <c:v>0.58407771587371804</c:v>
                      </c:pt>
                      <c:pt idx="427">
                        <c:v>0.58305114507675204</c:v>
                      </c:pt>
                      <c:pt idx="428">
                        <c:v>0.58201515674591098</c:v>
                      </c:pt>
                      <c:pt idx="429">
                        <c:v>0.58109992742538497</c:v>
                      </c:pt>
                      <c:pt idx="430">
                        <c:v>0.58006924390792802</c:v>
                      </c:pt>
                      <c:pt idx="431">
                        <c:v>0.57906502485275302</c:v>
                      </c:pt>
                      <c:pt idx="432">
                        <c:v>0.57806503772735596</c:v>
                      </c:pt>
                      <c:pt idx="433">
                        <c:v>0.57701951265335105</c:v>
                      </c:pt>
                      <c:pt idx="434">
                        <c:v>0.57609587907791104</c:v>
                      </c:pt>
                      <c:pt idx="435">
                        <c:v>0.57502478361129805</c:v>
                      </c:pt>
                      <c:pt idx="436">
                        <c:v>0.57404607534408603</c:v>
                      </c:pt>
                      <c:pt idx="437">
                        <c:v>0.57297706604003895</c:v>
                      </c:pt>
                      <c:pt idx="438">
                        <c:v>0.572026968002319</c:v>
                      </c:pt>
                      <c:pt idx="439">
                        <c:v>0.57110232114791903</c:v>
                      </c:pt>
                      <c:pt idx="440">
                        <c:v>0.57003021240234397</c:v>
                      </c:pt>
                      <c:pt idx="441">
                        <c:v>0.56909066438674905</c:v>
                      </c:pt>
                      <c:pt idx="442">
                        <c:v>0.56805455684661899</c:v>
                      </c:pt>
                      <c:pt idx="443">
                        <c:v>0.56705248355865501</c:v>
                      </c:pt>
                      <c:pt idx="444">
                        <c:v>0.56608110666275002</c:v>
                      </c:pt>
                      <c:pt idx="445">
                        <c:v>0.56504511833190896</c:v>
                      </c:pt>
                      <c:pt idx="446">
                        <c:v>0.56404513120651201</c:v>
                      </c:pt>
                      <c:pt idx="447">
                        <c:v>0.56306743621826205</c:v>
                      </c:pt>
                      <c:pt idx="448">
                        <c:v>0.56202930212020896</c:v>
                      </c:pt>
                      <c:pt idx="449">
                        <c:v>0.56110775470733598</c:v>
                      </c:pt>
                      <c:pt idx="450">
                        <c:v>0.56002181768417403</c:v>
                      </c:pt>
                      <c:pt idx="451">
                        <c:v>0.55903881788253795</c:v>
                      </c:pt>
                      <c:pt idx="452">
                        <c:v>0.55806642770767201</c:v>
                      </c:pt>
                      <c:pt idx="453">
                        <c:v>0.55699539184570301</c:v>
                      </c:pt>
                      <c:pt idx="454">
                        <c:v>0.55606752634048495</c:v>
                      </c:pt>
                      <c:pt idx="455">
                        <c:v>0.55508667230606101</c:v>
                      </c:pt>
                      <c:pt idx="456">
                        <c:v>0.554027259349823</c:v>
                      </c:pt>
                      <c:pt idx="457">
                        <c:v>0.55309838056564298</c:v>
                      </c:pt>
                      <c:pt idx="458">
                        <c:v>0.55203902721404996</c:v>
                      </c:pt>
                      <c:pt idx="459">
                        <c:v>0.55103051662445102</c:v>
                      </c:pt>
                      <c:pt idx="460">
                        <c:v>0.55007922649383501</c:v>
                      </c:pt>
                      <c:pt idx="461">
                        <c:v>0.54902738332748402</c:v>
                      </c:pt>
                      <c:pt idx="462">
                        <c:v>0.54806661605835005</c:v>
                      </c:pt>
                      <c:pt idx="463">
                        <c:v>0.54706561565399203</c:v>
                      </c:pt>
                      <c:pt idx="464">
                        <c:v>0.54603379964828502</c:v>
                      </c:pt>
                      <c:pt idx="465">
                        <c:v>0.54509848356246904</c:v>
                      </c:pt>
                      <c:pt idx="466">
                        <c:v>0.54406559467315696</c:v>
                      </c:pt>
                      <c:pt idx="467">
                        <c:v>0.54308360815048196</c:v>
                      </c:pt>
                      <c:pt idx="468">
                        <c:v>0.54206240177154497</c:v>
                      </c:pt>
                      <c:pt idx="469">
                        <c:v>0.54101580381393399</c:v>
                      </c:pt>
                      <c:pt idx="470">
                        <c:v>0.54013985395431496</c:v>
                      </c:pt>
                      <c:pt idx="471">
                        <c:v>0.53903597593307495</c:v>
                      </c:pt>
                      <c:pt idx="472">
                        <c:v>0.53805714845657304</c:v>
                      </c:pt>
                      <c:pt idx="473">
                        <c:v>0.53710603713989302</c:v>
                      </c:pt>
                      <c:pt idx="474">
                        <c:v>0.53604549169540405</c:v>
                      </c:pt>
                      <c:pt idx="475">
                        <c:v>0.53505295515060403</c:v>
                      </c:pt>
                      <c:pt idx="476">
                        <c:v>0.53396183252334595</c:v>
                      </c:pt>
                      <c:pt idx="477">
                        <c:v>0.53299683332443204</c:v>
                      </c:pt>
                      <c:pt idx="478">
                        <c:v>0.53210920095443703</c:v>
                      </c:pt>
                      <c:pt idx="479">
                        <c:v>0.53099370002746604</c:v>
                      </c:pt>
                      <c:pt idx="480">
                        <c:v>0.53003400564193703</c:v>
                      </c:pt>
                      <c:pt idx="481">
                        <c:v>0.52905416488647505</c:v>
                      </c:pt>
                      <c:pt idx="482">
                        <c:v>0.52802234888076804</c:v>
                      </c:pt>
                      <c:pt idx="483">
                        <c:v>0.52709335088729903</c:v>
                      </c:pt>
                      <c:pt idx="484">
                        <c:v>0.52606582641601596</c:v>
                      </c:pt>
                      <c:pt idx="485">
                        <c:v>0.52510190010070801</c:v>
                      </c:pt>
                      <c:pt idx="486">
                        <c:v>0.52408492565154996</c:v>
                      </c:pt>
                      <c:pt idx="487">
                        <c:v>0.52304685115814198</c:v>
                      </c:pt>
                      <c:pt idx="488">
                        <c:v>0.52204048633575395</c:v>
                      </c:pt>
                      <c:pt idx="489">
                        <c:v>0.52102768421173096</c:v>
                      </c:pt>
                      <c:pt idx="490">
                        <c:v>0.51998960971832298</c:v>
                      </c:pt>
                      <c:pt idx="491">
                        <c:v>0.51910626888275102</c:v>
                      </c:pt>
                      <c:pt idx="492">
                        <c:v>0.51800876855850198</c:v>
                      </c:pt>
                      <c:pt idx="493">
                        <c:v>0.51706701517105103</c:v>
                      </c:pt>
                      <c:pt idx="494">
                        <c:v>0.516029953956604</c:v>
                      </c:pt>
                      <c:pt idx="495">
                        <c:v>0.515039503574371</c:v>
                      </c:pt>
                      <c:pt idx="496">
                        <c:v>0.51412433385848999</c:v>
                      </c:pt>
                      <c:pt idx="497">
                        <c:v>0.51306074857711803</c:v>
                      </c:pt>
                      <c:pt idx="498">
                        <c:v>0.51202046871185303</c:v>
                      </c:pt>
                      <c:pt idx="499">
                        <c:v>0.51111376285553001</c:v>
                      </c:pt>
                      <c:pt idx="500">
                        <c:v>0.50855958461761497</c:v>
                      </c:pt>
                      <c:pt idx="501">
                        <c:v>0.50617325305938698</c:v>
                      </c:pt>
                      <c:pt idx="502">
                        <c:v>0.50502908229827903</c:v>
                      </c:pt>
                      <c:pt idx="503">
                        <c:v>0.50408524274826005</c:v>
                      </c:pt>
                      <c:pt idx="504">
                        <c:v>0.50305235385894798</c:v>
                      </c:pt>
                      <c:pt idx="505">
                        <c:v>0.50207358598709095</c:v>
                      </c:pt>
                      <c:pt idx="506">
                        <c:v>0.50106090307235696</c:v>
                      </c:pt>
                      <c:pt idx="507">
                        <c:v>0.50009274482727095</c:v>
                      </c:pt>
                      <c:pt idx="508">
                        <c:v>0.499030262231827</c:v>
                      </c:pt>
                      <c:pt idx="509">
                        <c:v>0.498070538043976</c:v>
                      </c:pt>
                      <c:pt idx="510">
                        <c:v>0.49699205160141002</c:v>
                      </c:pt>
                      <c:pt idx="511">
                        <c:v>0.49603876471519498</c:v>
                      </c:pt>
                      <c:pt idx="512">
                        <c:v>0.49506530165672302</c:v>
                      </c:pt>
                      <c:pt idx="513">
                        <c:v>0.494090735912323</c:v>
                      </c:pt>
                      <c:pt idx="514">
                        <c:v>0.49303141236305198</c:v>
                      </c:pt>
                      <c:pt idx="515">
                        <c:v>0.49206107854843101</c:v>
                      </c:pt>
                      <c:pt idx="516">
                        <c:v>0.49108764529228199</c:v>
                      </c:pt>
                      <c:pt idx="517">
                        <c:v>0.490016609430313</c:v>
                      </c:pt>
                      <c:pt idx="518">
                        <c:v>0.48903566598892201</c:v>
                      </c:pt>
                      <c:pt idx="519">
                        <c:v>0.48807707428932201</c:v>
                      </c:pt>
                      <c:pt idx="520">
                        <c:v>0.487049520015717</c:v>
                      </c:pt>
                      <c:pt idx="521">
                        <c:v>0.48610785603523299</c:v>
                      </c:pt>
                      <c:pt idx="522">
                        <c:v>0.48502197861671398</c:v>
                      </c:pt>
                      <c:pt idx="523">
                        <c:v>0.48405697941780101</c:v>
                      </c:pt>
                      <c:pt idx="524">
                        <c:v>0.483037889003754</c:v>
                      </c:pt>
                      <c:pt idx="525">
                        <c:v>0.48201143741607699</c:v>
                      </c:pt>
                      <c:pt idx="526">
                        <c:v>0.48109418153762801</c:v>
                      </c:pt>
                      <c:pt idx="527">
                        <c:v>0.48002523183822599</c:v>
                      </c:pt>
                      <c:pt idx="528">
                        <c:v>0.47906664013862599</c:v>
                      </c:pt>
                      <c:pt idx="529">
                        <c:v>0.47808465361595198</c:v>
                      </c:pt>
                      <c:pt idx="530">
                        <c:v>0.47704437375068698</c:v>
                      </c:pt>
                      <c:pt idx="531">
                        <c:v>0.47610592842102101</c:v>
                      </c:pt>
                      <c:pt idx="532">
                        <c:v>0.47501793503761303</c:v>
                      </c:pt>
                      <c:pt idx="533">
                        <c:v>0.47407621145248402</c:v>
                      </c:pt>
                      <c:pt idx="534">
                        <c:v>0.47305929660797102</c:v>
                      </c:pt>
                      <c:pt idx="535">
                        <c:v>0.47207418084144598</c:v>
                      </c:pt>
                      <c:pt idx="536">
                        <c:v>0.47103914618492099</c:v>
                      </c:pt>
                      <c:pt idx="537">
                        <c:v>0.47000420093536399</c:v>
                      </c:pt>
                      <c:pt idx="538">
                        <c:v>0.469081610441208</c:v>
                      </c:pt>
                      <c:pt idx="539">
                        <c:v>0.46806678175926197</c:v>
                      </c:pt>
                      <c:pt idx="540">
                        <c:v>0.46709010004997298</c:v>
                      </c:pt>
                      <c:pt idx="541">
                        <c:v>0.46610924601554898</c:v>
                      </c:pt>
                      <c:pt idx="542">
                        <c:v>0.46504345536232</c:v>
                      </c:pt>
                      <c:pt idx="543">
                        <c:v>0.46411773562431302</c:v>
                      </c:pt>
                      <c:pt idx="544">
                        <c:v>0.46301701664924599</c:v>
                      </c:pt>
                      <c:pt idx="545">
                        <c:v>0.46211883425712602</c:v>
                      </c:pt>
                      <c:pt idx="546">
                        <c:v>0.46107006072998002</c:v>
                      </c:pt>
                      <c:pt idx="547">
                        <c:v>0.45999377965927102</c:v>
                      </c:pt>
                      <c:pt idx="548">
                        <c:v>0.45905417203903198</c:v>
                      </c:pt>
                      <c:pt idx="549">
                        <c:v>0.45806375145912198</c:v>
                      </c:pt>
                      <c:pt idx="550">
                        <c:v>0.456975758075714</c:v>
                      </c:pt>
                      <c:pt idx="551">
                        <c:v>0.45608180761337302</c:v>
                      </c:pt>
                      <c:pt idx="552">
                        <c:v>0.45495247840881298</c:v>
                      </c:pt>
                      <c:pt idx="553">
                        <c:v>0.45403516292571999</c:v>
                      </c:pt>
                      <c:pt idx="554">
                        <c:v>0.45306482911109902</c:v>
                      </c:pt>
                      <c:pt idx="555">
                        <c:v>0.451983273029327</c:v>
                      </c:pt>
                      <c:pt idx="556">
                        <c:v>0.45103946328163103</c:v>
                      </c:pt>
                      <c:pt idx="557">
                        <c:v>0.45000025629997298</c:v>
                      </c:pt>
                      <c:pt idx="558">
                        <c:v>0.449038416147232</c:v>
                      </c:pt>
                      <c:pt idx="559">
                        <c:v>0.448052197694778</c:v>
                      </c:pt>
                      <c:pt idx="560">
                        <c:v>0.44701510667800898</c:v>
                      </c:pt>
                      <c:pt idx="561">
                        <c:v>0.446071326732635</c:v>
                      </c:pt>
                      <c:pt idx="562">
                        <c:v>0.445000320672989</c:v>
                      </c:pt>
                      <c:pt idx="563">
                        <c:v>0.44403743743896501</c:v>
                      </c:pt>
                      <c:pt idx="564">
                        <c:v>0.44309046864509599</c:v>
                      </c:pt>
                      <c:pt idx="565">
                        <c:v>0.44202369451522799</c:v>
                      </c:pt>
                      <c:pt idx="566">
                        <c:v>0.44104915857315102</c:v>
                      </c:pt>
                      <c:pt idx="567">
                        <c:v>0.44002372026443498</c:v>
                      </c:pt>
                      <c:pt idx="568">
                        <c:v>0.43896538019180298</c:v>
                      </c:pt>
                      <c:pt idx="569">
                        <c:v>0.43809056282043501</c:v>
                      </c:pt>
                      <c:pt idx="570">
                        <c:v>0.43700045347213701</c:v>
                      </c:pt>
                      <c:pt idx="571">
                        <c:v>0.43602061271667503</c:v>
                      </c:pt>
                      <c:pt idx="572">
                        <c:v>0.43504923582076999</c:v>
                      </c:pt>
                      <c:pt idx="573">
                        <c:v>0.43403118848800698</c:v>
                      </c:pt>
                      <c:pt idx="574">
                        <c:v>0.433051377534866</c:v>
                      </c:pt>
                      <c:pt idx="575">
                        <c:v>0.43203336000442499</c:v>
                      </c:pt>
                      <c:pt idx="576">
                        <c:v>0.43098354339599598</c:v>
                      </c:pt>
                      <c:pt idx="577">
                        <c:v>0.43010553717613198</c:v>
                      </c:pt>
                      <c:pt idx="578">
                        <c:v>0.42903658747673001</c:v>
                      </c:pt>
                      <c:pt idx="579">
                        <c:v>0.42804828286170998</c:v>
                      </c:pt>
                      <c:pt idx="580">
                        <c:v>0.42706313729286199</c:v>
                      </c:pt>
                      <c:pt idx="581">
                        <c:v>0.42598894238472002</c:v>
                      </c:pt>
                      <c:pt idx="582">
                        <c:v>0.42505365610122697</c:v>
                      </c:pt>
                      <c:pt idx="583">
                        <c:v>0.42401653528213501</c:v>
                      </c:pt>
                      <c:pt idx="584">
                        <c:v>0.42304837703704801</c:v>
                      </c:pt>
                      <c:pt idx="585">
                        <c:v>0.42211309075355502</c:v>
                      </c:pt>
                      <c:pt idx="586">
                        <c:v>0.42096993327140803</c:v>
                      </c:pt>
                      <c:pt idx="587">
                        <c:v>0.42008447647094699</c:v>
                      </c:pt>
                      <c:pt idx="588">
                        <c:v>0.41903251409530601</c:v>
                      </c:pt>
                      <c:pt idx="589">
                        <c:v>0.418018788099289</c:v>
                      </c:pt>
                      <c:pt idx="590">
                        <c:v>0.41705906391143799</c:v>
                      </c:pt>
                      <c:pt idx="591">
                        <c:v>0.41603258252143899</c:v>
                      </c:pt>
                      <c:pt idx="592">
                        <c:v>0.415020942687988</c:v>
                      </c:pt>
                      <c:pt idx="593">
                        <c:v>0.41404110193252602</c:v>
                      </c:pt>
                      <c:pt idx="594">
                        <c:v>0.413040071725845</c:v>
                      </c:pt>
                      <c:pt idx="595">
                        <c:v>0.41203370690345797</c:v>
                      </c:pt>
                      <c:pt idx="596">
                        <c:v>0.41099765896797202</c:v>
                      </c:pt>
                      <c:pt idx="597">
                        <c:v>0.41005814075469998</c:v>
                      </c:pt>
                      <c:pt idx="598">
                        <c:v>0.40905177593231201</c:v>
                      </c:pt>
                      <c:pt idx="599">
                        <c:v>0.40805178880691501</c:v>
                      </c:pt>
                      <c:pt idx="600">
                        <c:v>0.40709531307220498</c:v>
                      </c:pt>
                      <c:pt idx="601">
                        <c:v>0.406003057956696</c:v>
                      </c:pt>
                      <c:pt idx="602">
                        <c:v>0.40505400300025901</c:v>
                      </c:pt>
                      <c:pt idx="603">
                        <c:v>0.40409216284751898</c:v>
                      </c:pt>
                      <c:pt idx="604">
                        <c:v>0.40300521254539501</c:v>
                      </c:pt>
                      <c:pt idx="605">
                        <c:v>0.40208053588867199</c:v>
                      </c:pt>
                      <c:pt idx="606">
                        <c:v>0.40099149942398099</c:v>
                      </c:pt>
                      <c:pt idx="607">
                        <c:v>0.398565232753754</c:v>
                      </c:pt>
                      <c:pt idx="608">
                        <c:v>0.39604136347770702</c:v>
                      </c:pt>
                      <c:pt idx="609">
                        <c:v>0.39499580860137901</c:v>
                      </c:pt>
                      <c:pt idx="610">
                        <c:v>0.39405521750450101</c:v>
                      </c:pt>
                      <c:pt idx="611">
                        <c:v>0.393019169569016</c:v>
                      </c:pt>
                      <c:pt idx="612">
                        <c:v>0.39201176166534402</c:v>
                      </c:pt>
                      <c:pt idx="613">
                        <c:v>0.39105418324470498</c:v>
                      </c:pt>
                      <c:pt idx="614">
                        <c:v>0.39002132415771501</c:v>
                      </c:pt>
                      <c:pt idx="615">
                        <c:v>0.38902878761291498</c:v>
                      </c:pt>
                      <c:pt idx="616">
                        <c:v>0.38805529475212103</c:v>
                      </c:pt>
                      <c:pt idx="617">
                        <c:v>0.387012898921967</c:v>
                      </c:pt>
                      <c:pt idx="618">
                        <c:v>0.38610410690307601</c:v>
                      </c:pt>
                      <c:pt idx="619">
                        <c:v>0.38505637645721402</c:v>
                      </c:pt>
                      <c:pt idx="620">
                        <c:v>0.38400763273239102</c:v>
                      </c:pt>
                      <c:pt idx="621">
                        <c:v>0.383096754550934</c:v>
                      </c:pt>
                      <c:pt idx="622">
                        <c:v>0.38198116421699502</c:v>
                      </c:pt>
                      <c:pt idx="623">
                        <c:v>0.38105323910713201</c:v>
                      </c:pt>
                      <c:pt idx="624">
                        <c:v>0.38005012273788502</c:v>
                      </c:pt>
                      <c:pt idx="625">
                        <c:v>0.37897804379463201</c:v>
                      </c:pt>
                      <c:pt idx="626">
                        <c:v>0.37806391716003401</c:v>
                      </c:pt>
                      <c:pt idx="627">
                        <c:v>0.37696641683578502</c:v>
                      </c:pt>
                      <c:pt idx="628">
                        <c:v>0.37606179714202898</c:v>
                      </c:pt>
                      <c:pt idx="629">
                        <c:v>0.37504065036773698</c:v>
                      </c:pt>
                      <c:pt idx="630">
                        <c:v>0.373974919319153</c:v>
                      </c:pt>
                      <c:pt idx="631">
                        <c:v>0.37305551767349199</c:v>
                      </c:pt>
                      <c:pt idx="632">
                        <c:v>0.371989786624908</c:v>
                      </c:pt>
                      <c:pt idx="633">
                        <c:v>0.37104701995849598</c:v>
                      </c:pt>
                      <c:pt idx="634">
                        <c:v>0.37007039785385099</c:v>
                      </c:pt>
                      <c:pt idx="635">
                        <c:v>0.36899724602699302</c:v>
                      </c:pt>
                      <c:pt idx="636">
                        <c:v>0.36801102757453902</c:v>
                      </c:pt>
                      <c:pt idx="637">
                        <c:v>0.36703652143478399</c:v>
                      </c:pt>
                      <c:pt idx="638">
                        <c:v>0.36601424217224099</c:v>
                      </c:pt>
                      <c:pt idx="639">
                        <c:v>0.36506408452987699</c:v>
                      </c:pt>
                      <c:pt idx="640">
                        <c:v>0.36400052905082703</c:v>
                      </c:pt>
                      <c:pt idx="641">
                        <c:v>0.36306729912757901</c:v>
                      </c:pt>
                      <c:pt idx="642">
                        <c:v>0.36205670237541199</c:v>
                      </c:pt>
                      <c:pt idx="643">
                        <c:v>0.36102172732353199</c:v>
                      </c:pt>
                      <c:pt idx="644">
                        <c:v>0.36005356907844499</c:v>
                      </c:pt>
                      <c:pt idx="645">
                        <c:v>0.35898894071579002</c:v>
                      </c:pt>
                      <c:pt idx="646">
                        <c:v>0.35806846618652299</c:v>
                      </c:pt>
                      <c:pt idx="647">
                        <c:v>0.35706102848053001</c:v>
                      </c:pt>
                      <c:pt idx="648">
                        <c:v>0.35603871941566501</c:v>
                      </c:pt>
                      <c:pt idx="649">
                        <c:v>0.35501250624656699</c:v>
                      </c:pt>
                      <c:pt idx="650">
                        <c:v>0.354062139987946</c:v>
                      </c:pt>
                      <c:pt idx="651">
                        <c:v>0.35301020741462702</c:v>
                      </c:pt>
                      <c:pt idx="652">
                        <c:v>0.35199642181396501</c:v>
                      </c:pt>
                      <c:pt idx="653">
                        <c:v>0.35103246569633501</c:v>
                      </c:pt>
                      <c:pt idx="654">
                        <c:v>0.35000705718994102</c:v>
                      </c:pt>
                      <c:pt idx="655">
                        <c:v>0.34906330704688998</c:v>
                      </c:pt>
                      <c:pt idx="656">
                        <c:v>0.34803256392478898</c:v>
                      </c:pt>
                      <c:pt idx="657">
                        <c:v>0.34699755907058699</c:v>
                      </c:pt>
                      <c:pt idx="658">
                        <c:v>0.34611210227012601</c:v>
                      </c:pt>
                      <c:pt idx="659">
                        <c:v>0.34504956007003801</c:v>
                      </c:pt>
                      <c:pt idx="660">
                        <c:v>0.34403792023658802</c:v>
                      </c:pt>
                      <c:pt idx="661">
                        <c:v>0.343081414699554</c:v>
                      </c:pt>
                      <c:pt idx="662">
                        <c:v>0.34204855561256398</c:v>
                      </c:pt>
                      <c:pt idx="663">
                        <c:v>0.34101250767707803</c:v>
                      </c:pt>
                      <c:pt idx="664">
                        <c:v>0.33999237418174699</c:v>
                      </c:pt>
                      <c:pt idx="665">
                        <c:v>0.33903586864471402</c:v>
                      </c:pt>
                      <c:pt idx="666">
                        <c:v>0.33804437518119801</c:v>
                      </c:pt>
                      <c:pt idx="667">
                        <c:v>0.33701044321060197</c:v>
                      </c:pt>
                      <c:pt idx="668">
                        <c:v>0.33605077862739602</c:v>
                      </c:pt>
                      <c:pt idx="669">
                        <c:v>0.33503276109695401</c:v>
                      </c:pt>
                      <c:pt idx="670">
                        <c:v>0.33395853638648998</c:v>
                      </c:pt>
                      <c:pt idx="671">
                        <c:v>0.33304235339164701</c:v>
                      </c:pt>
                      <c:pt idx="672">
                        <c:v>0.33201161026954701</c:v>
                      </c:pt>
                      <c:pt idx="673">
                        <c:v>0.33104446530342102</c:v>
                      </c:pt>
                      <c:pt idx="674">
                        <c:v>0.33006677031517001</c:v>
                      </c:pt>
                      <c:pt idx="675">
                        <c:v>0.32900846004486101</c:v>
                      </c:pt>
                      <c:pt idx="676">
                        <c:v>0.32808378338813798</c:v>
                      </c:pt>
                      <c:pt idx="677">
                        <c:v>0.32705515623092701</c:v>
                      </c:pt>
                      <c:pt idx="678">
                        <c:v>0.32602652907371499</c:v>
                      </c:pt>
                      <c:pt idx="679">
                        <c:v>0.32506367564201399</c:v>
                      </c:pt>
                      <c:pt idx="680">
                        <c:v>0.32402339577674899</c:v>
                      </c:pt>
                      <c:pt idx="681">
                        <c:v>0.32304355502128601</c:v>
                      </c:pt>
                      <c:pt idx="682">
                        <c:v>0.32205206155777</c:v>
                      </c:pt>
                      <c:pt idx="683">
                        <c:v>0.32101178169250499</c:v>
                      </c:pt>
                      <c:pt idx="684">
                        <c:v>0.31997999548911998</c:v>
                      </c:pt>
                      <c:pt idx="685">
                        <c:v>0.31905102729797402</c:v>
                      </c:pt>
                      <c:pt idx="686">
                        <c:v>0.31800758838653598</c:v>
                      </c:pt>
                      <c:pt idx="687">
                        <c:v>0.317073374986649</c:v>
                      </c:pt>
                      <c:pt idx="688">
                        <c:v>0.316019296646118</c:v>
                      </c:pt>
                      <c:pt idx="689">
                        <c:v>0.31502673029899603</c:v>
                      </c:pt>
                      <c:pt idx="690">
                        <c:v>0.31403520703315702</c:v>
                      </c:pt>
                      <c:pt idx="691">
                        <c:v>0.312989622354507</c:v>
                      </c:pt>
                      <c:pt idx="692">
                        <c:v>0.31202468276023898</c:v>
                      </c:pt>
                      <c:pt idx="693">
                        <c:v>0.31107026338577298</c:v>
                      </c:pt>
                      <c:pt idx="694">
                        <c:v>0.31001937389373802</c:v>
                      </c:pt>
                      <c:pt idx="695">
                        <c:v>0.30905759334564198</c:v>
                      </c:pt>
                      <c:pt idx="696">
                        <c:v>0.30803638696670499</c:v>
                      </c:pt>
                      <c:pt idx="697">
                        <c:v>0.307037442922592</c:v>
                      </c:pt>
                      <c:pt idx="698">
                        <c:v>0.30608835816383401</c:v>
                      </c:pt>
                      <c:pt idx="699">
                        <c:v>0.30503115057945301</c:v>
                      </c:pt>
                      <c:pt idx="700">
                        <c:v>0.304066091775894</c:v>
                      </c:pt>
                      <c:pt idx="701">
                        <c:v>0.30304175615310702</c:v>
                      </c:pt>
                      <c:pt idx="702">
                        <c:v>0.30205342173576399</c:v>
                      </c:pt>
                      <c:pt idx="703">
                        <c:v>0.30105769634246798</c:v>
                      </c:pt>
                      <c:pt idx="704">
                        <c:v>0.30001741647720298</c:v>
                      </c:pt>
                      <c:pt idx="705">
                        <c:v>0.29906299710273698</c:v>
                      </c:pt>
                      <c:pt idx="706">
                        <c:v>0.298087418079376</c:v>
                      </c:pt>
                      <c:pt idx="707">
                        <c:v>0.29700896143913302</c:v>
                      </c:pt>
                      <c:pt idx="708">
                        <c:v>0.29609379172325101</c:v>
                      </c:pt>
                      <c:pt idx="709">
                        <c:v>0.29500690102577198</c:v>
                      </c:pt>
                      <c:pt idx="710">
                        <c:v>0.29408639669418302</c:v>
                      </c:pt>
                      <c:pt idx="711">
                        <c:v>0.29304826259612998</c:v>
                      </c:pt>
                      <c:pt idx="712">
                        <c:v>0.29205989837646501</c:v>
                      </c:pt>
                      <c:pt idx="713">
                        <c:v>0.29106521606445301</c:v>
                      </c:pt>
                      <c:pt idx="714">
                        <c:v>0.29001331329345698</c:v>
                      </c:pt>
                      <c:pt idx="715">
                        <c:v>0.28901967406272899</c:v>
                      </c:pt>
                      <c:pt idx="716">
                        <c:v>0.288088649511337</c:v>
                      </c:pt>
                      <c:pt idx="717">
                        <c:v>0.28701546788215598</c:v>
                      </c:pt>
                      <c:pt idx="718">
                        <c:v>0.28608122467994701</c:v>
                      </c:pt>
                      <c:pt idx="719">
                        <c:v>0.28503245115280201</c:v>
                      </c:pt>
                      <c:pt idx="720">
                        <c:v>0.28402185440063499</c:v>
                      </c:pt>
                      <c:pt idx="721">
                        <c:v>0.28310352563857999</c:v>
                      </c:pt>
                      <c:pt idx="722">
                        <c:v>0.28204733133316001</c:v>
                      </c:pt>
                      <c:pt idx="723">
                        <c:v>0.28108447790145902</c:v>
                      </c:pt>
                      <c:pt idx="724">
                        <c:v>0.28005266189575201</c:v>
                      </c:pt>
                      <c:pt idx="725">
                        <c:v>0.279056966304779</c:v>
                      </c:pt>
                      <c:pt idx="726">
                        <c:v>0.278070747852325</c:v>
                      </c:pt>
                      <c:pt idx="727">
                        <c:v>0.27700078487396201</c:v>
                      </c:pt>
                      <c:pt idx="728">
                        <c:v>0.27604639530181901</c:v>
                      </c:pt>
                      <c:pt idx="729">
                        <c:v>0.27510261535644498</c:v>
                      </c:pt>
                      <c:pt idx="730">
                        <c:v>0.27403262257576</c:v>
                      </c:pt>
                      <c:pt idx="731">
                        <c:v>0.27308356761932401</c:v>
                      </c:pt>
                      <c:pt idx="732">
                        <c:v>0.27207297086715698</c:v>
                      </c:pt>
                      <c:pt idx="733">
                        <c:v>0.271025270223618</c:v>
                      </c:pt>
                      <c:pt idx="734">
                        <c:v>0.27011010050773598</c:v>
                      </c:pt>
                      <c:pt idx="735">
                        <c:v>0.26895213127136203</c:v>
                      </c:pt>
                      <c:pt idx="736">
                        <c:v>0.26807302236557001</c:v>
                      </c:pt>
                      <c:pt idx="737">
                        <c:v>0.26707199215888999</c:v>
                      </c:pt>
                      <c:pt idx="738">
                        <c:v>0.26602748036384599</c:v>
                      </c:pt>
                      <c:pt idx="739">
                        <c:v>0.26505717635154702</c:v>
                      </c:pt>
                      <c:pt idx="740">
                        <c:v>0.26402854919433599</c:v>
                      </c:pt>
                      <c:pt idx="741">
                        <c:v>0.26303917169570901</c:v>
                      </c:pt>
                      <c:pt idx="742">
                        <c:v>0.26210492849349998</c:v>
                      </c:pt>
                      <c:pt idx="743">
                        <c:v>0.26098191738128701</c:v>
                      </c:pt>
                      <c:pt idx="744">
                        <c:v>0.26005616784095797</c:v>
                      </c:pt>
                      <c:pt idx="745">
                        <c:v>0.25908693671226501</c:v>
                      </c:pt>
                      <c:pt idx="746">
                        <c:v>0.25801166892051702</c:v>
                      </c:pt>
                      <c:pt idx="747">
                        <c:v>0.25709229707717901</c:v>
                      </c:pt>
                      <c:pt idx="748">
                        <c:v>0.256028681993484</c:v>
                      </c:pt>
                      <c:pt idx="749">
                        <c:v>0.25505733489990201</c:v>
                      </c:pt>
                      <c:pt idx="750">
                        <c:v>0.25406900048255898</c:v>
                      </c:pt>
                      <c:pt idx="751">
                        <c:v>0.25303295254707298</c:v>
                      </c:pt>
                      <c:pt idx="752">
                        <c:v>0.25207749009132402</c:v>
                      </c:pt>
                      <c:pt idx="753">
                        <c:v>0.25104147195816001</c:v>
                      </c:pt>
                      <c:pt idx="754">
                        <c:v>0.25000649690628102</c:v>
                      </c:pt>
                      <c:pt idx="755">
                        <c:v>0.249097719788551</c:v>
                      </c:pt>
                      <c:pt idx="756">
                        <c:v>0.24804367125034299</c:v>
                      </c:pt>
                      <c:pt idx="757">
                        <c:v>0.24707017838954901</c:v>
                      </c:pt>
                      <c:pt idx="758">
                        <c:v>0.24610199034214</c:v>
                      </c:pt>
                      <c:pt idx="759">
                        <c:v>0.24500444531440699</c:v>
                      </c:pt>
                      <c:pt idx="760">
                        <c:v>0.24405853450298301</c:v>
                      </c:pt>
                      <c:pt idx="761">
                        <c:v>0.24310415983200101</c:v>
                      </c:pt>
                      <c:pt idx="762">
                        <c:v>0.24201510846614799</c:v>
                      </c:pt>
                      <c:pt idx="763">
                        <c:v>0.24111059308052099</c:v>
                      </c:pt>
                      <c:pt idx="764">
                        <c:v>0.240023642778397</c:v>
                      </c:pt>
                      <c:pt idx="765">
                        <c:v>0.23901726305484799</c:v>
                      </c:pt>
                      <c:pt idx="766">
                        <c:v>0.23807880282402</c:v>
                      </c:pt>
                      <c:pt idx="767">
                        <c:v>0.23702900111675301</c:v>
                      </c:pt>
                      <c:pt idx="768">
                        <c:v>0.23603217303752899</c:v>
                      </c:pt>
                      <c:pt idx="769">
                        <c:v>0.23507674038410201</c:v>
                      </c:pt>
                      <c:pt idx="770">
                        <c:v>0.23404178023338301</c:v>
                      </c:pt>
                      <c:pt idx="771">
                        <c:v>0.23308950662612901</c:v>
                      </c:pt>
                      <c:pt idx="772">
                        <c:v>0.23206087946891801</c:v>
                      </c:pt>
                      <c:pt idx="773">
                        <c:v>0.23106619715690599</c:v>
                      </c:pt>
                      <c:pt idx="774">
                        <c:v>0.23010228574276001</c:v>
                      </c:pt>
                      <c:pt idx="775">
                        <c:v>0.22902168333530401</c:v>
                      </c:pt>
                      <c:pt idx="776">
                        <c:v>0.22808744013309501</c:v>
                      </c:pt>
                      <c:pt idx="777">
                        <c:v>0.22703443467616999</c:v>
                      </c:pt>
                      <c:pt idx="778">
                        <c:v>0.22602172195911399</c:v>
                      </c:pt>
                      <c:pt idx="779">
                        <c:v>0.22506840527057601</c:v>
                      </c:pt>
                      <c:pt idx="780">
                        <c:v>0.22405146062374101</c:v>
                      </c:pt>
                      <c:pt idx="781">
                        <c:v>0.22301328182220501</c:v>
                      </c:pt>
                      <c:pt idx="782">
                        <c:v>0.22211828827857999</c:v>
                      </c:pt>
                      <c:pt idx="783">
                        <c:v>0.221022844314575</c:v>
                      </c:pt>
                      <c:pt idx="784">
                        <c:v>0.22007377445697801</c:v>
                      </c:pt>
                      <c:pt idx="785">
                        <c:v>0.21902924776077301</c:v>
                      </c:pt>
                      <c:pt idx="786">
                        <c:v>0.21802608668804199</c:v>
                      </c:pt>
                      <c:pt idx="787">
                        <c:v>0.217113047838211</c:v>
                      </c:pt>
                      <c:pt idx="788">
                        <c:v>0.216032490134239</c:v>
                      </c:pt>
                      <c:pt idx="789">
                        <c:v>0.215060070157051</c:v>
                      </c:pt>
                      <c:pt idx="790">
                        <c:v>0.21407704055309301</c:v>
                      </c:pt>
                      <c:pt idx="791">
                        <c:v>0.213033586740494</c:v>
                      </c:pt>
                      <c:pt idx="792">
                        <c:v>0.212092995643616</c:v>
                      </c:pt>
                      <c:pt idx="793">
                        <c:v>0.210996493697166</c:v>
                      </c:pt>
                      <c:pt idx="794">
                        <c:v>0.21007499098777799</c:v>
                      </c:pt>
                      <c:pt idx="795">
                        <c:v>0.20907078683376301</c:v>
                      </c:pt>
                      <c:pt idx="796">
                        <c:v>0.208025187253952</c:v>
                      </c:pt>
                      <c:pt idx="797">
                        <c:v>0.20709624886512801</c:v>
                      </c:pt>
                      <c:pt idx="798">
                        <c:v>0.20600296556949599</c:v>
                      </c:pt>
                      <c:pt idx="799">
                        <c:v>0.20504112541675601</c:v>
                      </c:pt>
                      <c:pt idx="800">
                        <c:v>0.204077214002609</c:v>
                      </c:pt>
                      <c:pt idx="801">
                        <c:v>0.203010424971581</c:v>
                      </c:pt>
                      <c:pt idx="802">
                        <c:v>0.20211541652679399</c:v>
                      </c:pt>
                      <c:pt idx="803">
                        <c:v>0.20102317631244701</c:v>
                      </c:pt>
                      <c:pt idx="804">
                        <c:v>0.20005288720130901</c:v>
                      </c:pt>
                      <c:pt idx="805">
                        <c:v>0.19905820488929701</c:v>
                      </c:pt>
                      <c:pt idx="806">
                        <c:v>0.198030650615692</c:v>
                      </c:pt>
                      <c:pt idx="807">
                        <c:v>0.197053998708725</c:v>
                      </c:pt>
                      <c:pt idx="808">
                        <c:v>0.196017950773239</c:v>
                      </c:pt>
                      <c:pt idx="809">
                        <c:v>0.195023283362389</c:v>
                      </c:pt>
                      <c:pt idx="810">
                        <c:v>0.19405722618103</c:v>
                      </c:pt>
                      <c:pt idx="811">
                        <c:v>0.19305193424224901</c:v>
                      </c:pt>
                      <c:pt idx="812">
                        <c:v>0.19204135239124301</c:v>
                      </c:pt>
                      <c:pt idx="813">
                        <c:v>0.19107106328010601</c:v>
                      </c:pt>
                      <c:pt idx="814">
                        <c:v>0.190039247274399</c:v>
                      </c:pt>
                      <c:pt idx="815">
                        <c:v>0.18907426297664601</c:v>
                      </c:pt>
                      <c:pt idx="816">
                        <c:v>0.18801914155483199</c:v>
                      </c:pt>
                      <c:pt idx="817">
                        <c:v>0.187065795063972</c:v>
                      </c:pt>
                      <c:pt idx="818">
                        <c:v>0.186079621315002</c:v>
                      </c:pt>
                      <c:pt idx="819">
                        <c:v>0.185026600956917</c:v>
                      </c:pt>
                      <c:pt idx="820">
                        <c:v>0.18407328426837899</c:v>
                      </c:pt>
                      <c:pt idx="821">
                        <c:v>0.183013916015625</c:v>
                      </c:pt>
                      <c:pt idx="822">
                        <c:v>0.18206270039081601</c:v>
                      </c:pt>
                      <c:pt idx="823">
                        <c:v>0.18105211853980999</c:v>
                      </c:pt>
                      <c:pt idx="824">
                        <c:v>0.18001925945281999</c:v>
                      </c:pt>
                      <c:pt idx="825">
                        <c:v>0.179058507084846</c:v>
                      </c:pt>
                      <c:pt idx="826">
                        <c:v>0.178011864423752</c:v>
                      </c:pt>
                      <c:pt idx="827">
                        <c:v>0.177021414041519</c:v>
                      </c:pt>
                      <c:pt idx="828">
                        <c:v>0.17605960369110099</c:v>
                      </c:pt>
                      <c:pt idx="829">
                        <c:v>0.17502993345260601</c:v>
                      </c:pt>
                      <c:pt idx="830">
                        <c:v>0.17408084869384799</c:v>
                      </c:pt>
                      <c:pt idx="831">
                        <c:v>0.173023596405983</c:v>
                      </c:pt>
                      <c:pt idx="832">
                        <c:v>0.17207133769989</c:v>
                      </c:pt>
                      <c:pt idx="833">
                        <c:v>0.17108407616615301</c:v>
                      </c:pt>
                      <c:pt idx="834">
                        <c:v>0.170048013329506</c:v>
                      </c:pt>
                      <c:pt idx="835">
                        <c:v>0.16907879710197399</c:v>
                      </c:pt>
                      <c:pt idx="836">
                        <c:v>0.16804063320159901</c:v>
                      </c:pt>
                      <c:pt idx="837">
                        <c:v>0.16702368855476399</c:v>
                      </c:pt>
                      <c:pt idx="838">
                        <c:v>0.16609901189804099</c:v>
                      </c:pt>
                      <c:pt idx="839">
                        <c:v>0.16502901911735501</c:v>
                      </c:pt>
                      <c:pt idx="840">
                        <c:v>0.16406403481960299</c:v>
                      </c:pt>
                      <c:pt idx="841">
                        <c:v>0.163101181387901</c:v>
                      </c:pt>
                      <c:pt idx="842">
                        <c:v>0.16200575232505801</c:v>
                      </c:pt>
                      <c:pt idx="843">
                        <c:v>0.16108316183090199</c:v>
                      </c:pt>
                      <c:pt idx="844">
                        <c:v>0.16005879640579199</c:v>
                      </c:pt>
                      <c:pt idx="845">
                        <c:v>0.159135177731514</c:v>
                      </c:pt>
                      <c:pt idx="846">
                        <c:v>0.15804186463355999</c:v>
                      </c:pt>
                      <c:pt idx="847">
                        <c:v>0.15700581669807401</c:v>
                      </c:pt>
                      <c:pt idx="848">
                        <c:v>0.156118243932724</c:v>
                      </c:pt>
                      <c:pt idx="849">
                        <c:v>0.155053570866585</c:v>
                      </c:pt>
                      <c:pt idx="850">
                        <c:v>0.154085412621498</c:v>
                      </c:pt>
                      <c:pt idx="851">
                        <c:v>0.15306420624256101</c:v>
                      </c:pt>
                      <c:pt idx="852">
                        <c:v>0.15204088389873499</c:v>
                      </c:pt>
                      <c:pt idx="853">
                        <c:v>0.15107908844947801</c:v>
                      </c:pt>
                      <c:pt idx="854">
                        <c:v>0.15003882348537401</c:v>
                      </c:pt>
                      <c:pt idx="855">
                        <c:v>0.14906214177608501</c:v>
                      </c:pt>
                      <c:pt idx="856">
                        <c:v>0.14809186756610901</c:v>
                      </c:pt>
                      <c:pt idx="857">
                        <c:v>0.14700810611248</c:v>
                      </c:pt>
                      <c:pt idx="858">
                        <c:v>0.14606431126594499</c:v>
                      </c:pt>
                      <c:pt idx="859">
                        <c:v>0.14503358304500599</c:v>
                      </c:pt>
                      <c:pt idx="860">
                        <c:v>0.14405374228954301</c:v>
                      </c:pt>
                      <c:pt idx="861">
                        <c:v>0.14308875799179099</c:v>
                      </c:pt>
                      <c:pt idx="862">
                        <c:v>0.14204317331314101</c:v>
                      </c:pt>
                      <c:pt idx="863">
                        <c:v>0.14109301567077601</c:v>
                      </c:pt>
                      <c:pt idx="864">
                        <c:v>0.140072897076607</c:v>
                      </c:pt>
                      <c:pt idx="865">
                        <c:v>0.139064431190491</c:v>
                      </c:pt>
                      <c:pt idx="866">
                        <c:v>0.13807928562164301</c:v>
                      </c:pt>
                      <c:pt idx="867">
                        <c:v>0.13700084388256101</c:v>
                      </c:pt>
                      <c:pt idx="868">
                        <c:v>0.13610477745533001</c:v>
                      </c:pt>
                      <c:pt idx="869">
                        <c:v>0.13509948551654799</c:v>
                      </c:pt>
                      <c:pt idx="870">
                        <c:v>0.13404753804206801</c:v>
                      </c:pt>
                      <c:pt idx="871">
                        <c:v>0.13307830691337599</c:v>
                      </c:pt>
                      <c:pt idx="872">
                        <c:v>0.13204650580883001</c:v>
                      </c:pt>
                      <c:pt idx="873">
                        <c:v>0.13106241822242701</c:v>
                      </c:pt>
                      <c:pt idx="874">
                        <c:v>0.130094259977341</c:v>
                      </c:pt>
                      <c:pt idx="875">
                        <c:v>0.128995642066002</c:v>
                      </c:pt>
                      <c:pt idx="876">
                        <c:v>0.12806035578250899</c:v>
                      </c:pt>
                      <c:pt idx="877">
                        <c:v>0.12704658508300801</c:v>
                      </c:pt>
                      <c:pt idx="878">
                        <c:v>0.12602750957012199</c:v>
                      </c:pt>
                      <c:pt idx="879">
                        <c:v>0.125058278441429</c:v>
                      </c:pt>
                      <c:pt idx="880">
                        <c:v>0.124016933143139</c:v>
                      </c:pt>
                      <c:pt idx="881">
                        <c:v>0.123075276613235</c:v>
                      </c:pt>
                      <c:pt idx="882">
                        <c:v>0.122056201100349</c:v>
                      </c:pt>
                      <c:pt idx="883">
                        <c:v>0.120987303555012</c:v>
                      </c:pt>
                      <c:pt idx="884">
                        <c:v>0.120091237127781</c:v>
                      </c:pt>
                      <c:pt idx="885">
                        <c:v>0.119059436023235</c:v>
                      </c:pt>
                      <c:pt idx="886">
                        <c:v>0.118048846721649</c:v>
                      </c:pt>
                      <c:pt idx="887">
                        <c:v>0.11705417186021801</c:v>
                      </c:pt>
                      <c:pt idx="888">
                        <c:v>0.11600857973098801</c:v>
                      </c:pt>
                      <c:pt idx="889">
                        <c:v>0.11511039733886699</c:v>
                      </c:pt>
                      <c:pt idx="890">
                        <c:v>0.114070110023022</c:v>
                      </c:pt>
                      <c:pt idx="891">
                        <c:v>0.112996965646744</c:v>
                      </c:pt>
                      <c:pt idx="892">
                        <c:v>0.112072266638279</c:v>
                      </c:pt>
                      <c:pt idx="893">
                        <c:v>0.111051075160503</c:v>
                      </c:pt>
                      <c:pt idx="894">
                        <c:v>0.110073365271091</c:v>
                      </c:pt>
                      <c:pt idx="895">
                        <c:v>0.109106250107288</c:v>
                      </c:pt>
                      <c:pt idx="896">
                        <c:v>0.10802249610424</c:v>
                      </c:pt>
                      <c:pt idx="897">
                        <c:v>0.107092492282391</c:v>
                      </c:pt>
                      <c:pt idx="898">
                        <c:v>0.106039486825466</c:v>
                      </c:pt>
                      <c:pt idx="899">
                        <c:v>0.105029962956905</c:v>
                      </c:pt>
                      <c:pt idx="900">
                        <c:v>0.104064978659153</c:v>
                      </c:pt>
                      <c:pt idx="901">
                        <c:v>0.10302575677633299</c:v>
                      </c:pt>
                      <c:pt idx="902">
                        <c:v>0.10203531384468099</c:v>
                      </c:pt>
                      <c:pt idx="903">
                        <c:v>0.101037442684174</c:v>
                      </c:pt>
                      <c:pt idx="904">
                        <c:v>0.100024729967117</c:v>
                      </c:pt>
                      <c:pt idx="905">
                        <c:v>9.9073529243469002E-2</c:v>
                      </c:pt>
                      <c:pt idx="906">
                        <c:v>9.8074607551097995E-2</c:v>
                      </c:pt>
                      <c:pt idx="907">
                        <c:v>9.7066134214400995E-2</c:v>
                      </c:pt>
                      <c:pt idx="908">
                        <c:v>9.6106447279453E-2</c:v>
                      </c:pt>
                      <c:pt idx="909">
                        <c:v>9.5031164586543995E-2</c:v>
                      </c:pt>
                      <c:pt idx="910">
                        <c:v>9.4069369137287001E-2</c:v>
                      </c:pt>
                      <c:pt idx="911">
                        <c:v>9.3074679374695005E-2</c:v>
                      </c:pt>
                      <c:pt idx="912">
                        <c:v>9.2054553329944999E-2</c:v>
                      </c:pt>
                      <c:pt idx="913">
                        <c:v>9.1043956577778001E-2</c:v>
                      </c:pt>
                      <c:pt idx="914">
                        <c:v>9.0056702494620999E-2</c:v>
                      </c:pt>
                      <c:pt idx="915">
                        <c:v>8.9006870985031003E-2</c:v>
                      </c:pt>
                      <c:pt idx="916">
                        <c:v>8.8083237409591994E-2</c:v>
                      </c:pt>
                      <c:pt idx="917">
                        <c:v>8.7089613080024997E-2</c:v>
                      </c:pt>
                      <c:pt idx="918">
                        <c:v>8.6000546813011003E-2</c:v>
                      </c:pt>
                      <c:pt idx="919">
                        <c:v>8.5061021149158006E-2</c:v>
                      </c:pt>
                      <c:pt idx="920">
                        <c:v>8.3985753357410001E-2</c:v>
                      </c:pt>
                      <c:pt idx="921">
                        <c:v>8.3057865500449995E-2</c:v>
                      </c:pt>
                      <c:pt idx="922">
                        <c:v>8.2100301980971999E-2</c:v>
                      </c:pt>
                      <c:pt idx="923">
                        <c:v>8.1010177731514005E-2</c:v>
                      </c:pt>
                      <c:pt idx="924">
                        <c:v>8.0057919025421004E-2</c:v>
                      </c:pt>
                      <c:pt idx="925">
                        <c:v>7.9091861844062999E-2</c:v>
                      </c:pt>
                      <c:pt idx="926">
                        <c:v>7.8040979802608004E-2</c:v>
                      </c:pt>
                      <c:pt idx="927">
                        <c:v>7.7115222811698997E-2</c:v>
                      </c:pt>
                      <c:pt idx="928">
                        <c:v>7.6092965900897994E-2</c:v>
                      </c:pt>
                      <c:pt idx="929">
                        <c:v>7.5032539665699005E-2</c:v>
                      </c:pt>
                      <c:pt idx="930">
                        <c:v>7.4070736765861997E-2</c:v>
                      </c:pt>
                      <c:pt idx="931">
                        <c:v>7.3066502809524994E-2</c:v>
                      </c:pt>
                      <c:pt idx="932">
                        <c:v>7.2067573666573001E-2</c:v>
                      </c:pt>
                      <c:pt idx="933">
                        <c:v>7.1117438375949998E-2</c:v>
                      </c:pt>
                      <c:pt idx="934">
                        <c:v>7.0042163133620994E-2</c:v>
                      </c:pt>
                      <c:pt idx="935">
                        <c:v>6.9053843617439006E-2</c:v>
                      </c:pt>
                      <c:pt idx="936">
                        <c:v>6.8099454045296007E-2</c:v>
                      </c:pt>
                      <c:pt idx="937">
                        <c:v>6.6990248858929E-2</c:v>
                      </c:pt>
                      <c:pt idx="938">
                        <c:v>6.6097363829612996E-2</c:v>
                      </c:pt>
                      <c:pt idx="939">
                        <c:v>6.5044358372688002E-2</c:v>
                      </c:pt>
                      <c:pt idx="940">
                        <c:v>6.4049676060677005E-2</c:v>
                      </c:pt>
                      <c:pt idx="941">
                        <c:v>6.3106961548327997E-2</c:v>
                      </c:pt>
                      <c:pt idx="942">
                        <c:v>6.2033805996179997E-2</c:v>
                      </c:pt>
                      <c:pt idx="943">
                        <c:v>6.1073049902916003E-2</c:v>
                      </c:pt>
                      <c:pt idx="944">
                        <c:v>6.0130331665277002E-2</c:v>
                      </c:pt>
                      <c:pt idx="945">
                        <c:v>5.9007335454225998E-2</c:v>
                      </c:pt>
                      <c:pt idx="946">
                        <c:v>5.8096431195736001E-2</c:v>
                      </c:pt>
                      <c:pt idx="947">
                        <c:v>5.7099625468253999E-2</c:v>
                      </c:pt>
                      <c:pt idx="948">
                        <c:v>5.6043442338705E-2</c:v>
                      </c:pt>
                      <c:pt idx="949">
                        <c:v>5.5077388882637003E-2</c:v>
                      </c:pt>
                      <c:pt idx="950">
                        <c:v>5.4031807929276997E-2</c:v>
                      </c:pt>
                      <c:pt idx="951">
                        <c:v>5.3088024258614003E-2</c:v>
                      </c:pt>
                      <c:pt idx="952">
                        <c:v>5.2088040858506997E-2</c:v>
                      </c:pt>
                      <c:pt idx="953">
                        <c:v>5.1044575870037003E-2</c:v>
                      </c:pt>
                      <c:pt idx="954">
                        <c:v>5.0087008625268999E-2</c:v>
                      </c:pt>
                      <c:pt idx="955">
                        <c:v>4.9091272056103002E-2</c:v>
                      </c:pt>
                      <c:pt idx="956">
                        <c:v>4.8066895455122001E-2</c:v>
                      </c:pt>
                      <c:pt idx="957">
                        <c:v>4.7141134738922001E-2</c:v>
                      </c:pt>
                      <c:pt idx="958">
                        <c:v>4.5996934175491E-2</c:v>
                      </c:pt>
                      <c:pt idx="959">
                        <c:v>4.5051034539938001E-2</c:v>
                      </c:pt>
                      <c:pt idx="960">
                        <c:v>4.4078618288040002E-2</c:v>
                      </c:pt>
                      <c:pt idx="961">
                        <c:v>4.3038334697484998E-2</c:v>
                      </c:pt>
                      <c:pt idx="962">
                        <c:v>4.2090311646461001E-2</c:v>
                      </c:pt>
                      <c:pt idx="963">
                        <c:v>4.1048973798751998E-2</c:v>
                      </c:pt>
                      <c:pt idx="964">
                        <c:v>4.005641490221E-2</c:v>
                      </c:pt>
                      <c:pt idx="965">
                        <c:v>3.9086122065782998E-2</c:v>
                      </c:pt>
                      <c:pt idx="966">
                        <c:v>3.8069169968366998E-2</c:v>
                      </c:pt>
                      <c:pt idx="967">
                        <c:v>3.7093576043844001E-2</c:v>
                      </c:pt>
                      <c:pt idx="968">
                        <c:v>3.6044809967278997E-2</c:v>
                      </c:pt>
                      <c:pt idx="969">
                        <c:v>3.5045884549618003E-2</c:v>
                      </c:pt>
                      <c:pt idx="970">
                        <c:v>3.4092564135790003E-2</c:v>
                      </c:pt>
                      <c:pt idx="971">
                        <c:v>3.304273635149E-2</c:v>
                      </c:pt>
                      <c:pt idx="972">
                        <c:v>3.2092589884995998E-2</c:v>
                      </c:pt>
                      <c:pt idx="973">
                        <c:v>3.1074579805136001E-2</c:v>
                      </c:pt>
                      <c:pt idx="974">
                        <c:v>2.9991881921886999E-2</c:v>
                      </c:pt>
                      <c:pt idx="975">
                        <c:v>2.9101120308041999E-2</c:v>
                      </c:pt>
                      <c:pt idx="976">
                        <c:v>2.7998272329569002E-2</c:v>
                      </c:pt>
                      <c:pt idx="977">
                        <c:v>2.7011014521122E-2</c:v>
                      </c:pt>
                      <c:pt idx="978">
                        <c:v>2.6097984984517E-2</c:v>
                      </c:pt>
                      <c:pt idx="979">
                        <c:v>2.5040736421942999E-2</c:v>
                      </c:pt>
                      <c:pt idx="980">
                        <c:v>2.4070445448160002E-2</c:v>
                      </c:pt>
                      <c:pt idx="981">
                        <c:v>2.3064097389579E-2</c:v>
                      </c:pt>
                      <c:pt idx="982">
                        <c:v>2.2041844204068E-2</c:v>
                      </c:pt>
                      <c:pt idx="983">
                        <c:v>2.1103367209434998E-2</c:v>
                      </c:pt>
                      <c:pt idx="984">
                        <c:v>2.004717849195E-2</c:v>
                      </c:pt>
                      <c:pt idx="985">
                        <c:v>1.9018560647963999E-2</c:v>
                      </c:pt>
                      <c:pt idx="986">
                        <c:v>1.8058871850371E-2</c:v>
                      </c:pt>
                      <c:pt idx="987">
                        <c:v>1.7019651830195999E-2</c:v>
                      </c:pt>
                      <c:pt idx="988">
                        <c:v>1.6051480546593999E-2</c:v>
                      </c:pt>
                      <c:pt idx="989">
                        <c:v>1.5085430815816E-2</c:v>
                      </c:pt>
                      <c:pt idx="990">
                        <c:v>1.4031363651156E-2</c:v>
                      </c:pt>
                      <c:pt idx="991">
                        <c:v>1.31024280563E-2</c:v>
                      </c:pt>
                      <c:pt idx="992">
                        <c:v>1.2071691453457E-2</c:v>
                      </c:pt>
                      <c:pt idx="993">
                        <c:v>1.1084431782365E-2</c:v>
                      </c:pt>
                      <c:pt idx="994">
                        <c:v>1.0085508227348E-2</c:v>
                      </c:pt>
                      <c:pt idx="995">
                        <c:v>8.982661180198E-3</c:v>
                      </c:pt>
                      <c:pt idx="996">
                        <c:v>8.0590276047589997E-3</c:v>
                      </c:pt>
                      <c:pt idx="997">
                        <c:v>7.0749497972430004E-3</c:v>
                      </c:pt>
                      <c:pt idx="998">
                        <c:v>6.0134599916639997E-3</c:v>
                      </c:pt>
                      <c:pt idx="999">
                        <c:v>5.061195231974E-3</c:v>
                      </c:pt>
                      <c:pt idx="1000">
                        <c:v>4.0262159891429998E-3</c:v>
                      </c:pt>
                      <c:pt idx="1001">
                        <c:v>3.0506215989589999E-3</c:v>
                      </c:pt>
                      <c:pt idx="1002">
                        <c:v>2.107900101691E-3</c:v>
                      </c:pt>
                      <c:pt idx="1003">
                        <c:v>1.049592043273E-3</c:v>
                      </c:pt>
                      <c:pt idx="1004">
                        <c:v>9.4145601906000004E-5</c:v>
                      </c:pt>
                      <c:pt idx="1005">
                        <c:v>-9.7264634678100005E-4</c:v>
                      </c:pt>
                      <c:pt idx="1006">
                        <c:v>-1.9641481339930001E-3</c:v>
                      </c:pt>
                      <c:pt idx="1007">
                        <c:v>-2.9439849313350002E-3</c:v>
                      </c:pt>
                      <c:pt idx="1008">
                        <c:v>-3.9980518631640002E-3</c:v>
                      </c:pt>
                      <c:pt idx="1009">
                        <c:v>-5.0181848928330004E-3</c:v>
                      </c:pt>
                      <c:pt idx="1010">
                        <c:v>-5.9386375360190001E-3</c:v>
                      </c:pt>
                      <c:pt idx="1011">
                        <c:v>-7.0754182524979999E-3</c:v>
                      </c:pt>
                      <c:pt idx="1012">
                        <c:v>-7.9470910131930004E-3</c:v>
                      </c:pt>
                      <c:pt idx="1013">
                        <c:v>-9.0213064104320007E-3</c:v>
                      </c:pt>
                      <c:pt idx="1014">
                        <c:v>-1.0015988722444E-2</c:v>
                      </c:pt>
                      <c:pt idx="1015">
                        <c:v>-1.0959770530462E-2</c:v>
                      </c:pt>
                      <c:pt idx="1016">
                        <c:v>-1.2033986859023999E-2</c:v>
                      </c:pt>
                      <c:pt idx="1017">
                        <c:v>-1.3018064200877999E-2</c:v>
                      </c:pt>
                      <c:pt idx="1018">
                        <c:v>-1.4007444493472999E-2</c:v>
                      </c:pt>
                      <c:pt idx="1019">
                        <c:v>-1.4980919659138E-2</c:v>
                      </c:pt>
                      <c:pt idx="1020">
                        <c:v>-1.5940608456730999E-2</c:v>
                      </c:pt>
                      <c:pt idx="1021">
                        <c:v>-1.7007399350405E-2</c:v>
                      </c:pt>
                      <c:pt idx="1022">
                        <c:v>-1.8021171912550999E-2</c:v>
                      </c:pt>
                      <c:pt idx="1023">
                        <c:v>-1.9005250185728E-2</c:v>
                      </c:pt>
                      <c:pt idx="1024">
                        <c:v>-2.0027505233884E-2</c:v>
                      </c:pt>
                      <c:pt idx="1025">
                        <c:v>-2.0942654460669001E-2</c:v>
                      </c:pt>
                      <c:pt idx="1026">
                        <c:v>-2.2021109238267E-2</c:v>
                      </c:pt>
                      <c:pt idx="1027">
                        <c:v>-2.3039123043418E-2</c:v>
                      </c:pt>
                      <c:pt idx="1028">
                        <c:v>-2.3960709571838001E-2</c:v>
                      </c:pt>
                      <c:pt idx="1029">
                        <c:v>-2.4975467473269002E-2</c:v>
                      </c:pt>
                      <c:pt idx="1030">
                        <c:v>-2.6011507958174002E-2</c:v>
                      </c:pt>
                      <c:pt idx="1031">
                        <c:v>-2.6990283280611E-2</c:v>
                      </c:pt>
                      <c:pt idx="1032">
                        <c:v>-2.8014656156300999E-2</c:v>
                      </c:pt>
                      <c:pt idx="1033">
                        <c:v>-2.9043274000287E-2</c:v>
                      </c:pt>
                      <c:pt idx="1034">
                        <c:v>-2.9963728040457001E-2</c:v>
                      </c:pt>
                      <c:pt idx="1035">
                        <c:v>-3.1047489494085E-2</c:v>
                      </c:pt>
                      <c:pt idx="1036">
                        <c:v>-3.1945671886205999E-2</c:v>
                      </c:pt>
                      <c:pt idx="1037">
                        <c:v>-3.3013526350260003E-2</c:v>
                      </c:pt>
                      <c:pt idx="1038">
                        <c:v>-3.4019876271485998E-2</c:v>
                      </c:pt>
                      <c:pt idx="1039">
                        <c:v>-3.4989107400179E-2</c:v>
                      </c:pt>
                      <c:pt idx="1040">
                        <c:v>-3.599651530385E-2</c:v>
                      </c:pt>
                      <c:pt idx="1041">
                        <c:v>-3.6986954510212E-2</c:v>
                      </c:pt>
                      <c:pt idx="1042">
                        <c:v>-3.7999667227267997E-2</c:v>
                      </c:pt>
                      <c:pt idx="1043">
                        <c:v>-3.9034642279147998E-2</c:v>
                      </c:pt>
                      <c:pt idx="1044">
                        <c:v>-3.9954036474228002E-2</c:v>
                      </c:pt>
                      <c:pt idx="1045">
                        <c:v>-4.1024010628461997E-2</c:v>
                      </c:pt>
                      <c:pt idx="1046">
                        <c:v>-4.1973091661930001E-2</c:v>
                      </c:pt>
                      <c:pt idx="1047">
                        <c:v>-4.2963534593582001E-2</c:v>
                      </c:pt>
                      <c:pt idx="1048">
                        <c:v>-4.4019721448420999E-2</c:v>
                      </c:pt>
                      <c:pt idx="1049">
                        <c:v>-4.4894572347403003E-2</c:v>
                      </c:pt>
                      <c:pt idx="1050">
                        <c:v>-4.5976214110851003E-2</c:v>
                      </c:pt>
                      <c:pt idx="1051">
                        <c:v>-4.7005891799927001E-2</c:v>
                      </c:pt>
                      <c:pt idx="1052">
                        <c:v>-4.7983609139919003E-2</c:v>
                      </c:pt>
                      <c:pt idx="1053">
                        <c:v>-4.9002677202225002E-2</c:v>
                      </c:pt>
                      <c:pt idx="1054">
                        <c:v>-4.9995239824057E-2</c:v>
                      </c:pt>
                      <c:pt idx="1055">
                        <c:v>-5.0948563963175E-2</c:v>
                      </c:pt>
                      <c:pt idx="1056">
                        <c:v>-5.2065197378397002E-2</c:v>
                      </c:pt>
                      <c:pt idx="1057">
                        <c:v>-5.2978225052356998E-2</c:v>
                      </c:pt>
                      <c:pt idx="1058">
                        <c:v>-5.3989876061678002E-2</c:v>
                      </c:pt>
                      <c:pt idx="1059">
                        <c:v>-5.5000469088554001E-2</c:v>
                      </c:pt>
                      <c:pt idx="1060">
                        <c:v>-5.5960156023502003E-2</c:v>
                      </c:pt>
                      <c:pt idx="1061">
                        <c:v>-5.7018470019101999E-2</c:v>
                      </c:pt>
                      <c:pt idx="1062">
                        <c:v>-5.7989820837974999E-2</c:v>
                      </c:pt>
                      <c:pt idx="1063">
                        <c:v>-5.8974958956242003E-2</c:v>
                      </c:pt>
                      <c:pt idx="1064">
                        <c:v>-5.9968583285809E-2</c:v>
                      </c:pt>
                      <c:pt idx="1065">
                        <c:v>-6.0950540006161E-2</c:v>
                      </c:pt>
                      <c:pt idx="1066">
                        <c:v>-6.1968553811311999E-2</c:v>
                      </c:pt>
                      <c:pt idx="1067">
                        <c:v>-6.2943086028099005E-2</c:v>
                      </c:pt>
                      <c:pt idx="1068">
                        <c:v>-6.3937768340111001E-2</c:v>
                      </c:pt>
                      <c:pt idx="1069">
                        <c:v>-6.4991831779479994E-2</c:v>
                      </c:pt>
                      <c:pt idx="1070">
                        <c:v>-6.5975919365882998E-2</c:v>
                      </c:pt>
                      <c:pt idx="1071">
                        <c:v>-6.6940911114216003E-2</c:v>
                      </c:pt>
                      <c:pt idx="1072">
                        <c:v>-6.8050116300582997E-2</c:v>
                      </c:pt>
                      <c:pt idx="1073">
                        <c:v>-6.9000259041786E-2</c:v>
                      </c:pt>
                      <c:pt idx="1074">
                        <c:v>-6.9974794983863997E-2</c:v>
                      </c:pt>
                      <c:pt idx="1075">
                        <c:v>-7.0988565683364993E-2</c:v>
                      </c:pt>
                      <c:pt idx="1076">
                        <c:v>-7.1951434016228E-2</c:v>
                      </c:pt>
                      <c:pt idx="1077">
                        <c:v>-7.3032014071941001E-2</c:v>
                      </c:pt>
                      <c:pt idx="1078">
                        <c:v>-7.3899440467357996E-2</c:v>
                      </c:pt>
                      <c:pt idx="1079">
                        <c:v>-7.5012899935246E-2</c:v>
                      </c:pt>
                      <c:pt idx="1080">
                        <c:v>-7.5969398021697998E-2</c:v>
                      </c:pt>
                      <c:pt idx="1081">
                        <c:v>-7.6959840953349998E-2</c:v>
                      </c:pt>
                      <c:pt idx="1082">
                        <c:v>-7.8003309667109999E-2</c:v>
                      </c:pt>
                      <c:pt idx="1083">
                        <c:v>-7.8927993774413993E-2</c:v>
                      </c:pt>
                      <c:pt idx="1084">
                        <c:v>-8.0021306872367998E-2</c:v>
                      </c:pt>
                      <c:pt idx="1085">
                        <c:v>-8.1012800335883997E-2</c:v>
                      </c:pt>
                      <c:pt idx="1086">
                        <c:v>-8.1978857517242001E-2</c:v>
                      </c:pt>
                      <c:pt idx="1087">
                        <c:v>-8.3000056445599005E-2</c:v>
                      </c:pt>
                      <c:pt idx="1088">
                        <c:v>-8.3955496549606004E-2</c:v>
                      </c:pt>
                      <c:pt idx="1089">
                        <c:v>-8.4970317780971999E-2</c:v>
                      </c:pt>
                      <c:pt idx="1090">
                        <c:v>-8.6020156741141995E-2</c:v>
                      </c:pt>
                      <c:pt idx="1091">
                        <c:v>-8.6922571063042006E-2</c:v>
                      </c:pt>
                      <c:pt idx="1092">
                        <c:v>-8.8003158569336007E-2</c:v>
                      </c:pt>
                      <c:pt idx="1093">
                        <c:v>-8.8962845504284002E-2</c:v>
                      </c:pt>
                      <c:pt idx="1094">
                        <c:v>-8.9940555393695998E-2</c:v>
                      </c:pt>
                      <c:pt idx="1095">
                        <c:v>-9.1007344424724995E-2</c:v>
                      </c:pt>
                      <c:pt idx="1096">
                        <c:v>-9.1921441256999997E-2</c:v>
                      </c:pt>
                      <c:pt idx="1097">
                        <c:v>-9.3000963330268999E-2</c:v>
                      </c:pt>
                      <c:pt idx="1098">
                        <c:v>-9.3993522226809997E-2</c:v>
                      </c:pt>
                      <c:pt idx="1099">
                        <c:v>-9.5020018517970997E-2</c:v>
                      </c:pt>
                      <c:pt idx="1100">
                        <c:v>-9.6030607819556996E-2</c:v>
                      </c:pt>
                      <c:pt idx="1101">
                        <c:v>-9.6984989941119995E-2</c:v>
                      </c:pt>
                      <c:pt idx="1102">
                        <c:v>-9.8014667630196006E-2</c:v>
                      </c:pt>
                      <c:pt idx="1103">
                        <c:v>-9.8962694406508997E-2</c:v>
                      </c:pt>
                      <c:pt idx="1104">
                        <c:v>-9.9998734891415003E-2</c:v>
                      </c:pt>
                      <c:pt idx="1105">
                        <c:v>-0.101031601428986</c:v>
                      </c:pt>
                      <c:pt idx="1106">
                        <c:v>-0.10195416212081899</c:v>
                      </c:pt>
                      <c:pt idx="1107">
                        <c:v>-0.103034742176533</c:v>
                      </c:pt>
                      <c:pt idx="1108">
                        <c:v>-0.10395731776952701</c:v>
                      </c:pt>
                      <c:pt idx="1109">
                        <c:v>-0.10496259480714799</c:v>
                      </c:pt>
                      <c:pt idx="1110">
                        <c:v>-0.10602409392595299</c:v>
                      </c:pt>
                      <c:pt idx="1111">
                        <c:v>-0.10698166489601101</c:v>
                      </c:pt>
                      <c:pt idx="1112">
                        <c:v>-0.108056932687759</c:v>
                      </c:pt>
                      <c:pt idx="1113">
                        <c:v>-0.10901343822479199</c:v>
                      </c:pt>
                      <c:pt idx="1114">
                        <c:v>-0.109920114278793</c:v>
                      </c:pt>
                      <c:pt idx="1115">
                        <c:v>-0.11103249341249501</c:v>
                      </c:pt>
                      <c:pt idx="1116">
                        <c:v>-0.111922204494476</c:v>
                      </c:pt>
                      <c:pt idx="1117">
                        <c:v>-0.11298793554306</c:v>
                      </c:pt>
                      <c:pt idx="1118">
                        <c:v>-0.113993220031261</c:v>
                      </c:pt>
                      <c:pt idx="1119">
                        <c:v>-0.114979423582554</c:v>
                      </c:pt>
                      <c:pt idx="1120">
                        <c:v>-0.11597091704607</c:v>
                      </c:pt>
                      <c:pt idx="1121">
                        <c:v>-0.117013327777386</c:v>
                      </c:pt>
                      <c:pt idx="1122">
                        <c:v>-0.11793801933527</c:v>
                      </c:pt>
                      <c:pt idx="1123">
                        <c:v>-0.119001626968384</c:v>
                      </c:pt>
                      <c:pt idx="1124">
                        <c:v>-0.11999844014644601</c:v>
                      </c:pt>
                      <c:pt idx="1125">
                        <c:v>-0.120971903204918</c:v>
                      </c:pt>
                      <c:pt idx="1126">
                        <c:v>-0.121986731886864</c:v>
                      </c:pt>
                      <c:pt idx="1127">
                        <c:v>-0.12292945384979199</c:v>
                      </c:pt>
                      <c:pt idx="1128">
                        <c:v>-0.123949602246284</c:v>
                      </c:pt>
                      <c:pt idx="1129">
                        <c:v>-0.124977149069309</c:v>
                      </c:pt>
                      <c:pt idx="1130">
                        <c:v>-0.12591774761676799</c:v>
                      </c:pt>
                      <c:pt idx="1131">
                        <c:v>-0.12699089944362599</c:v>
                      </c:pt>
                      <c:pt idx="1132">
                        <c:v>-0.127946346998215</c:v>
                      </c:pt>
                      <c:pt idx="1133">
                        <c:v>-0.12896755337715099</c:v>
                      </c:pt>
                      <c:pt idx="1134">
                        <c:v>-0.12990391254424999</c:v>
                      </c:pt>
                      <c:pt idx="1135">
                        <c:v>-0.13096114993095401</c:v>
                      </c:pt>
                      <c:pt idx="1136">
                        <c:v>-0.13197280466556499</c:v>
                      </c:pt>
                      <c:pt idx="1137">
                        <c:v>-0.13294309377670299</c:v>
                      </c:pt>
                      <c:pt idx="1138">
                        <c:v>-0.13403427600860601</c:v>
                      </c:pt>
                      <c:pt idx="1139">
                        <c:v>-0.134987592697144</c:v>
                      </c:pt>
                      <c:pt idx="1140">
                        <c:v>-0.135991826653481</c:v>
                      </c:pt>
                      <c:pt idx="1141">
                        <c:v>-0.136988639831543</c:v>
                      </c:pt>
                      <c:pt idx="1142">
                        <c:v>-0.137940913438797</c:v>
                      </c:pt>
                      <c:pt idx="1143">
                        <c:v>-0.13895468413829801</c:v>
                      </c:pt>
                      <c:pt idx="1144">
                        <c:v>-0.13993877172470101</c:v>
                      </c:pt>
                      <c:pt idx="1145">
                        <c:v>-0.14094933867454501</c:v>
                      </c:pt>
                      <c:pt idx="1146">
                        <c:v>-0.1420087069273</c:v>
                      </c:pt>
                      <c:pt idx="1147">
                        <c:v>-0.14291432499885601</c:v>
                      </c:pt>
                      <c:pt idx="1148">
                        <c:v>-0.14399491250515001</c:v>
                      </c:pt>
                      <c:pt idx="1149">
                        <c:v>-0.14498321712017101</c:v>
                      </c:pt>
                      <c:pt idx="1150">
                        <c:v>-0.14595670998096499</c:v>
                      </c:pt>
                      <c:pt idx="1151">
                        <c:v>-0.147051066160202</c:v>
                      </c:pt>
                      <c:pt idx="1152">
                        <c:v>-0.147949248552322</c:v>
                      </c:pt>
                      <c:pt idx="1153">
                        <c:v>-0.149013921618462</c:v>
                      </c:pt>
                      <c:pt idx="1154">
                        <c:v>-0.14996510744094799</c:v>
                      </c:pt>
                      <c:pt idx="1155">
                        <c:v>-0.15100222826004001</c:v>
                      </c:pt>
                      <c:pt idx="1156">
                        <c:v>-0.152037188410759</c:v>
                      </c:pt>
                      <c:pt idx="1157">
                        <c:v>-0.15297992527484899</c:v>
                      </c:pt>
                      <c:pt idx="1158">
                        <c:v>-0.15398097038269001</c:v>
                      </c:pt>
                      <c:pt idx="1159">
                        <c:v>-0.15499895811080899</c:v>
                      </c:pt>
                      <c:pt idx="1160">
                        <c:v>-0.15593956410884899</c:v>
                      </c:pt>
                      <c:pt idx="1161">
                        <c:v>-0.157027557492256</c:v>
                      </c:pt>
                      <c:pt idx="1162">
                        <c:v>-0.15795226395130199</c:v>
                      </c:pt>
                      <c:pt idx="1163">
                        <c:v>-0.158947989344597</c:v>
                      </c:pt>
                      <c:pt idx="1164">
                        <c:v>-0.159994646906853</c:v>
                      </c:pt>
                      <c:pt idx="1165">
                        <c:v>-0.160908743739128</c:v>
                      </c:pt>
                      <c:pt idx="1166">
                        <c:v>-0.16196386516094199</c:v>
                      </c:pt>
                      <c:pt idx="1167">
                        <c:v>-0.16292038559913599</c:v>
                      </c:pt>
                      <c:pt idx="1168">
                        <c:v>-0.16401366889476801</c:v>
                      </c:pt>
                      <c:pt idx="1169">
                        <c:v>-0.16499245166778601</c:v>
                      </c:pt>
                      <c:pt idx="1170">
                        <c:v>-0.165939420461655</c:v>
                      </c:pt>
                      <c:pt idx="1171">
                        <c:v>-0.166995614767075</c:v>
                      </c:pt>
                      <c:pt idx="1172">
                        <c:v>-0.167992413043976</c:v>
                      </c:pt>
                      <c:pt idx="1173">
                        <c:v>-0.169010430574417</c:v>
                      </c:pt>
                      <c:pt idx="1174">
                        <c:v>-0.17000512778759</c:v>
                      </c:pt>
                      <c:pt idx="1175">
                        <c:v>-0.17099766433239</c:v>
                      </c:pt>
                      <c:pt idx="1176">
                        <c:v>-0.17201356589794201</c:v>
                      </c:pt>
                      <c:pt idx="1177">
                        <c:v>-0.172994449734688</c:v>
                      </c:pt>
                      <c:pt idx="1178">
                        <c:v>-0.17405806481838201</c:v>
                      </c:pt>
                      <c:pt idx="1179">
                        <c:v>-0.17498065531253801</c:v>
                      </c:pt>
                      <c:pt idx="1180">
                        <c:v>-0.175965785980225</c:v>
                      </c:pt>
                      <c:pt idx="1181">
                        <c:v>-0.17700606584549</c:v>
                      </c:pt>
                      <c:pt idx="1182">
                        <c:v>-0.17796151340007799</c:v>
                      </c:pt>
                      <c:pt idx="1183">
                        <c:v>-0.17903362214565299</c:v>
                      </c:pt>
                      <c:pt idx="1184">
                        <c:v>-0.179983735084534</c:v>
                      </c:pt>
                      <c:pt idx="1185">
                        <c:v>-0.18094661831855799</c:v>
                      </c:pt>
                      <c:pt idx="1186">
                        <c:v>-0.181992202997208</c:v>
                      </c:pt>
                      <c:pt idx="1187">
                        <c:v>-0.18296143412589999</c:v>
                      </c:pt>
                      <c:pt idx="1188">
                        <c:v>-0.18399006128311199</c:v>
                      </c:pt>
                      <c:pt idx="1189">
                        <c:v>-0.18501123785972601</c:v>
                      </c:pt>
                      <c:pt idx="1190">
                        <c:v>-0.18597200512886</c:v>
                      </c:pt>
                      <c:pt idx="1191">
                        <c:v>-0.18701334297656999</c:v>
                      </c:pt>
                      <c:pt idx="1192">
                        <c:v>-0.187970906496048</c:v>
                      </c:pt>
                      <c:pt idx="1193">
                        <c:v>-0.18901647627353699</c:v>
                      </c:pt>
                      <c:pt idx="1194">
                        <c:v>-0.18996556103229501</c:v>
                      </c:pt>
                      <c:pt idx="1195">
                        <c:v>-0.19098676741123199</c:v>
                      </c:pt>
                      <c:pt idx="1196">
                        <c:v>-0.19203341007232699</c:v>
                      </c:pt>
                      <c:pt idx="1197">
                        <c:v>-0.19297930598259</c:v>
                      </c:pt>
                      <c:pt idx="1198">
                        <c:v>-0.19402700662612901</c:v>
                      </c:pt>
                      <c:pt idx="1199">
                        <c:v>-0.19500684738159199</c:v>
                      </c:pt>
                      <c:pt idx="1200">
                        <c:v>-0.195944264531136</c:v>
                      </c:pt>
                      <c:pt idx="1201">
                        <c:v>-0.19699198007583599</c:v>
                      </c:pt>
                      <c:pt idx="1202">
                        <c:v>-0.19793894886970501</c:v>
                      </c:pt>
                      <c:pt idx="1203">
                        <c:v>-0.19898132979869801</c:v>
                      </c:pt>
                      <c:pt idx="1204">
                        <c:v>-0.19995588064193701</c:v>
                      </c:pt>
                      <c:pt idx="1205">
                        <c:v>-0.20093995332717901</c:v>
                      </c:pt>
                      <c:pt idx="1206">
                        <c:v>-0.202021583914757</c:v>
                      </c:pt>
                      <c:pt idx="1207">
                        <c:v>-0.20290601253509499</c:v>
                      </c:pt>
                      <c:pt idx="1208">
                        <c:v>-0.204018384218216</c:v>
                      </c:pt>
                      <c:pt idx="1209">
                        <c:v>-0.20495580136776001</c:v>
                      </c:pt>
                      <c:pt idx="1210">
                        <c:v>-0.20598761737346599</c:v>
                      </c:pt>
                      <c:pt idx="1211">
                        <c:v>-0.206991821527481</c:v>
                      </c:pt>
                      <c:pt idx="1212">
                        <c:v>-0.207989677786827</c:v>
                      </c:pt>
                      <c:pt idx="1213">
                        <c:v>-0.20902785658836401</c:v>
                      </c:pt>
                      <c:pt idx="1214">
                        <c:v>-0.20998330414295199</c:v>
                      </c:pt>
                      <c:pt idx="1215">
                        <c:v>-0.21099177002906799</c:v>
                      </c:pt>
                      <c:pt idx="1216">
                        <c:v>-0.212029933929443</c:v>
                      </c:pt>
                      <c:pt idx="1217">
                        <c:v>-0.21293765306472801</c:v>
                      </c:pt>
                      <c:pt idx="1218">
                        <c:v>-0.21404580771923101</c:v>
                      </c:pt>
                      <c:pt idx="1219">
                        <c:v>-0.21493232250213601</c:v>
                      </c:pt>
                      <c:pt idx="1220">
                        <c:v>-0.21595883369445801</c:v>
                      </c:pt>
                      <c:pt idx="1221">
                        <c:v>-0.21696729958057401</c:v>
                      </c:pt>
                      <c:pt idx="1222">
                        <c:v>-0.21794502437114699</c:v>
                      </c:pt>
                      <c:pt idx="1223">
                        <c:v>-0.21899588406086001</c:v>
                      </c:pt>
                      <c:pt idx="1224">
                        <c:v>-0.21995453536510501</c:v>
                      </c:pt>
                      <c:pt idx="1225">
                        <c:v>-0.221013888716698</c:v>
                      </c:pt>
                      <c:pt idx="1226">
                        <c:v>-0.22193646430969199</c:v>
                      </c:pt>
                      <c:pt idx="1227">
                        <c:v>-0.22296720743179299</c:v>
                      </c:pt>
                      <c:pt idx="1228">
                        <c:v>-0.22403612732887301</c:v>
                      </c:pt>
                      <c:pt idx="1229">
                        <c:v>-0.22496294975280801</c:v>
                      </c:pt>
                      <c:pt idx="1230">
                        <c:v>-0.226022303104401</c:v>
                      </c:pt>
                      <c:pt idx="1231">
                        <c:v>-0.22694697976112399</c:v>
                      </c:pt>
                      <c:pt idx="1232">
                        <c:v>-0.22802014648914301</c:v>
                      </c:pt>
                      <c:pt idx="1233">
                        <c:v>-0.22896075248718301</c:v>
                      </c:pt>
                      <c:pt idx="1234">
                        <c:v>-0.22997449338436099</c:v>
                      </c:pt>
                      <c:pt idx="1235">
                        <c:v>-0.23097872734069799</c:v>
                      </c:pt>
                      <c:pt idx="1236">
                        <c:v>-0.23198191821575201</c:v>
                      </c:pt>
                      <c:pt idx="1237">
                        <c:v>-0.23306569457054099</c:v>
                      </c:pt>
                      <c:pt idx="1238">
                        <c:v>-0.23398293554782901</c:v>
                      </c:pt>
                      <c:pt idx="1239">
                        <c:v>-0.23501470685005199</c:v>
                      </c:pt>
                      <c:pt idx="1240">
                        <c:v>-0.23594580590724901</c:v>
                      </c:pt>
                      <c:pt idx="1241">
                        <c:v>-0.23694472014904</c:v>
                      </c:pt>
                      <c:pt idx="1242">
                        <c:v>-0.23802846670150801</c:v>
                      </c:pt>
                      <c:pt idx="1243">
                        <c:v>-0.23891817033290899</c:v>
                      </c:pt>
                      <c:pt idx="1244">
                        <c:v>-0.23993936181068401</c:v>
                      </c:pt>
                      <c:pt idx="1245">
                        <c:v>-0.24096798896789601</c:v>
                      </c:pt>
                      <c:pt idx="1246">
                        <c:v>-0.24194781482219699</c:v>
                      </c:pt>
                      <c:pt idx="1247">
                        <c:v>-0.243049591779709</c:v>
                      </c:pt>
                      <c:pt idx="1248">
                        <c:v>-0.24391807615757</c:v>
                      </c:pt>
                      <c:pt idx="1249">
                        <c:v>-0.244976431131363</c:v>
                      </c:pt>
                      <c:pt idx="1250">
                        <c:v>-0.245996534824371</c:v>
                      </c:pt>
                      <c:pt idx="1251">
                        <c:v>-0.24697002768516499</c:v>
                      </c:pt>
                      <c:pt idx="1252">
                        <c:v>-0.247959420084953</c:v>
                      </c:pt>
                      <c:pt idx="1253">
                        <c:v>-0.24895089864730799</c:v>
                      </c:pt>
                      <c:pt idx="1254">
                        <c:v>-0.24997527897357899</c:v>
                      </c:pt>
                      <c:pt idx="1255">
                        <c:v>-0.251002848148346</c:v>
                      </c:pt>
                      <c:pt idx="1256">
                        <c:v>-0.25197419524192799</c:v>
                      </c:pt>
                      <c:pt idx="1257">
                        <c:v>-0.25298586487770103</c:v>
                      </c:pt>
                      <c:pt idx="1258">
                        <c:v>-0.25397202372550998</c:v>
                      </c:pt>
                      <c:pt idx="1259">
                        <c:v>-0.25502821803093001</c:v>
                      </c:pt>
                      <c:pt idx="1260">
                        <c:v>-0.25595292448997498</c:v>
                      </c:pt>
                      <c:pt idx="1261">
                        <c:v>-0.25698897242546098</c:v>
                      </c:pt>
                      <c:pt idx="1262">
                        <c:v>-0.25801861286163302</c:v>
                      </c:pt>
                      <c:pt idx="1263">
                        <c:v>-0.25892108678817699</c:v>
                      </c:pt>
                      <c:pt idx="1264">
                        <c:v>-0.25997728109359702</c:v>
                      </c:pt>
                      <c:pt idx="1265">
                        <c:v>-0.260965585708618</c:v>
                      </c:pt>
                      <c:pt idx="1266">
                        <c:v>-0.262001633644104</c:v>
                      </c:pt>
                      <c:pt idx="1267">
                        <c:v>-0.26294326782226601</c:v>
                      </c:pt>
                      <c:pt idx="1268">
                        <c:v>-0.26394006609916698</c:v>
                      </c:pt>
                      <c:pt idx="1269">
                        <c:v>-0.26498037576675398</c:v>
                      </c:pt>
                      <c:pt idx="1270">
                        <c:v>-0.26594856381416299</c:v>
                      </c:pt>
                      <c:pt idx="1271">
                        <c:v>-0.26690503954887401</c:v>
                      </c:pt>
                      <c:pt idx="1272">
                        <c:v>-0.26801002025604198</c:v>
                      </c:pt>
                      <c:pt idx="1273">
                        <c:v>-0.268938958644867</c:v>
                      </c:pt>
                      <c:pt idx="1274">
                        <c:v>-0.26996651291847201</c:v>
                      </c:pt>
                      <c:pt idx="1275">
                        <c:v>-0.271005719900131</c:v>
                      </c:pt>
                      <c:pt idx="1276">
                        <c:v>-0.27194100618362399</c:v>
                      </c:pt>
                      <c:pt idx="1277">
                        <c:v>-0.27303433418273898</c:v>
                      </c:pt>
                      <c:pt idx="1278">
                        <c:v>-0.27389538288116499</c:v>
                      </c:pt>
                      <c:pt idx="1279">
                        <c:v>-0.27498868107795699</c:v>
                      </c:pt>
                      <c:pt idx="1280">
                        <c:v>-0.27593037486076399</c:v>
                      </c:pt>
                      <c:pt idx="1281">
                        <c:v>-0.276934593915939</c:v>
                      </c:pt>
                      <c:pt idx="1282">
                        <c:v>-0.278010904788971</c:v>
                      </c:pt>
                      <c:pt idx="1283">
                        <c:v>-0.27894198894500699</c:v>
                      </c:pt>
                      <c:pt idx="1284">
                        <c:v>-0.279951512813568</c:v>
                      </c:pt>
                      <c:pt idx="1285">
                        <c:v>-0.280972689390182</c:v>
                      </c:pt>
                      <c:pt idx="1286">
                        <c:v>-0.28195255994796797</c:v>
                      </c:pt>
                      <c:pt idx="1287">
                        <c:v>-0.28297799825668302</c:v>
                      </c:pt>
                      <c:pt idx="1288">
                        <c:v>-0.28393873572349498</c:v>
                      </c:pt>
                      <c:pt idx="1289">
                        <c:v>-0.28502884507179299</c:v>
                      </c:pt>
                      <c:pt idx="1290">
                        <c:v>-0.2859927713871</c:v>
                      </c:pt>
                      <c:pt idx="1291">
                        <c:v>-0.286983221769333</c:v>
                      </c:pt>
                      <c:pt idx="1292">
                        <c:v>-0.28797790408134499</c:v>
                      </c:pt>
                      <c:pt idx="1293">
                        <c:v>-0.28896728157997098</c:v>
                      </c:pt>
                      <c:pt idx="1294">
                        <c:v>-0.28997361660003701</c:v>
                      </c:pt>
                      <c:pt idx="1295">
                        <c:v>-0.29094389081001298</c:v>
                      </c:pt>
                      <c:pt idx="1296">
                        <c:v>-0.29195979237556502</c:v>
                      </c:pt>
                      <c:pt idx="1297">
                        <c:v>-0.292979955673218</c:v>
                      </c:pt>
                      <c:pt idx="1298">
                        <c:v>-0.29393115639686601</c:v>
                      </c:pt>
                      <c:pt idx="1299">
                        <c:v>-0.29495340585708602</c:v>
                      </c:pt>
                      <c:pt idx="1300">
                        <c:v>-0.295996874570847</c:v>
                      </c:pt>
                      <c:pt idx="1301">
                        <c:v>-0.296937465667725</c:v>
                      </c:pt>
                      <c:pt idx="1302">
                        <c:v>-0.29802969098091098</c:v>
                      </c:pt>
                      <c:pt idx="1303">
                        <c:v>-0.298940598964691</c:v>
                      </c:pt>
                      <c:pt idx="1304">
                        <c:v>-0.29995012283325201</c:v>
                      </c:pt>
                      <c:pt idx="1305">
                        <c:v>-0.300975561141968</c:v>
                      </c:pt>
                      <c:pt idx="1306">
                        <c:v>-0.30192887783050498</c:v>
                      </c:pt>
                      <c:pt idx="1307">
                        <c:v>-0.30299356579780601</c:v>
                      </c:pt>
                      <c:pt idx="1308">
                        <c:v>-0.30394372344017001</c:v>
                      </c:pt>
                      <c:pt idx="1309">
                        <c:v>-0.30491718649864202</c:v>
                      </c:pt>
                      <c:pt idx="1310">
                        <c:v>-0.30601367354393</c:v>
                      </c:pt>
                      <c:pt idx="1311">
                        <c:v>-0.30700728297233598</c:v>
                      </c:pt>
                      <c:pt idx="1312">
                        <c:v>-0.30800727009773299</c:v>
                      </c:pt>
                      <c:pt idx="1313">
                        <c:v>-0.30897015333175698</c:v>
                      </c:pt>
                      <c:pt idx="1314">
                        <c:v>-0.30994465947151201</c:v>
                      </c:pt>
                      <c:pt idx="1315">
                        <c:v>-0.31099131703376798</c:v>
                      </c:pt>
                      <c:pt idx="1316">
                        <c:v>-0.311938285827637</c:v>
                      </c:pt>
                      <c:pt idx="1317">
                        <c:v>-0.31298702955245999</c:v>
                      </c:pt>
                      <c:pt idx="1318">
                        <c:v>-0.31401246786117598</c:v>
                      </c:pt>
                      <c:pt idx="1319">
                        <c:v>-0.314919143915176</c:v>
                      </c:pt>
                      <c:pt idx="1320">
                        <c:v>-0.31600821018219</c:v>
                      </c:pt>
                      <c:pt idx="1321">
                        <c:v>-0.316936105489731</c:v>
                      </c:pt>
                      <c:pt idx="1322">
                        <c:v>-0.31791591644287098</c:v>
                      </c:pt>
                      <c:pt idx="1323">
                        <c:v>-0.31897744536399802</c:v>
                      </c:pt>
                      <c:pt idx="1324">
                        <c:v>-0.31995409727096602</c:v>
                      </c:pt>
                      <c:pt idx="1325">
                        <c:v>-0.32093921303749101</c:v>
                      </c:pt>
                      <c:pt idx="1326">
                        <c:v>-0.32197102904319802</c:v>
                      </c:pt>
                      <c:pt idx="1327">
                        <c:v>-0.322973132133484</c:v>
                      </c:pt>
                      <c:pt idx="1328">
                        <c:v>-0.32401975989341703</c:v>
                      </c:pt>
                      <c:pt idx="1329">
                        <c:v>-0.32495716214179998</c:v>
                      </c:pt>
                      <c:pt idx="1330">
                        <c:v>-0.32596457004547102</c:v>
                      </c:pt>
                      <c:pt idx="1331">
                        <c:v>-0.32699853181839</c:v>
                      </c:pt>
                      <c:pt idx="1332">
                        <c:v>-0.32792955636978099</c:v>
                      </c:pt>
                      <c:pt idx="1333">
                        <c:v>-0.328965604305267</c:v>
                      </c:pt>
                      <c:pt idx="1334">
                        <c:v>-0.329938054084778</c:v>
                      </c:pt>
                      <c:pt idx="1335">
                        <c:v>-0.33091998100280801</c:v>
                      </c:pt>
                      <c:pt idx="1336">
                        <c:v>-0.33197620511054998</c:v>
                      </c:pt>
                      <c:pt idx="1337">
                        <c:v>-0.332941174507141</c:v>
                      </c:pt>
                      <c:pt idx="1338">
                        <c:v>-0.33400690555572499</c:v>
                      </c:pt>
                      <c:pt idx="1339">
                        <c:v>-0.33495602011680597</c:v>
                      </c:pt>
                      <c:pt idx="1340">
                        <c:v>-0.335930496454239</c:v>
                      </c:pt>
                      <c:pt idx="1341">
                        <c:v>-0.33697614073753401</c:v>
                      </c:pt>
                      <c:pt idx="1342">
                        <c:v>-0.33790931105613697</c:v>
                      </c:pt>
                      <c:pt idx="1343">
                        <c:v>-0.33900895714759799</c:v>
                      </c:pt>
                      <c:pt idx="1344">
                        <c:v>-0.33995169401168801</c:v>
                      </c:pt>
                      <c:pt idx="1345">
                        <c:v>-0.34098136425018299</c:v>
                      </c:pt>
                      <c:pt idx="1346">
                        <c:v>-0.34203115105629001</c:v>
                      </c:pt>
                      <c:pt idx="1347">
                        <c:v>-0.34297710657119801</c:v>
                      </c:pt>
                      <c:pt idx="1348">
                        <c:v>-0.34397706389427202</c:v>
                      </c:pt>
                      <c:pt idx="1349">
                        <c:v>-0.34492510557174699</c:v>
                      </c:pt>
                      <c:pt idx="1350">
                        <c:v>-0.34594205021858199</c:v>
                      </c:pt>
                      <c:pt idx="1351">
                        <c:v>-0.34701624512672402</c:v>
                      </c:pt>
                      <c:pt idx="1352">
                        <c:v>-0.34791868925094599</c:v>
                      </c:pt>
                      <c:pt idx="1353">
                        <c:v>-0.348982304334641</c:v>
                      </c:pt>
                      <c:pt idx="1354">
                        <c:v>-0.34994834661483798</c:v>
                      </c:pt>
                      <c:pt idx="1355">
                        <c:v>-0.35091865062713601</c:v>
                      </c:pt>
                      <c:pt idx="1356">
                        <c:v>-0.35202148556709301</c:v>
                      </c:pt>
                      <c:pt idx="1357">
                        <c:v>-0.35291436314582803</c:v>
                      </c:pt>
                      <c:pt idx="1358">
                        <c:v>-0.35391223430633501</c:v>
                      </c:pt>
                      <c:pt idx="1359">
                        <c:v>-0.35499384999275202</c:v>
                      </c:pt>
                      <c:pt idx="1360">
                        <c:v>-0.35599809885025002</c:v>
                      </c:pt>
                      <c:pt idx="1361">
                        <c:v>-0.35695672035217302</c:v>
                      </c:pt>
                      <c:pt idx="1362">
                        <c:v>-0.357896238565445</c:v>
                      </c:pt>
                      <c:pt idx="1363">
                        <c:v>-0.35894501209259</c:v>
                      </c:pt>
                      <c:pt idx="1364">
                        <c:v>-0.359957724809647</c:v>
                      </c:pt>
                      <c:pt idx="1365">
                        <c:v>-0.36097043752670299</c:v>
                      </c:pt>
                      <c:pt idx="1366">
                        <c:v>-0.36201813817024198</c:v>
                      </c:pt>
                      <c:pt idx="1367">
                        <c:v>-0.36294177174568198</c:v>
                      </c:pt>
                      <c:pt idx="1368">
                        <c:v>-0.363987356424332</c:v>
                      </c:pt>
                      <c:pt idx="1369">
                        <c:v>-0.36495339870452898</c:v>
                      </c:pt>
                      <c:pt idx="1370">
                        <c:v>-0.36594170331955</c:v>
                      </c:pt>
                      <c:pt idx="1371">
                        <c:v>-0.36695653200149497</c:v>
                      </c:pt>
                      <c:pt idx="1372">
                        <c:v>-0.36795017123222401</c:v>
                      </c:pt>
                      <c:pt idx="1373">
                        <c:v>-0.368953317403793</c:v>
                      </c:pt>
                      <c:pt idx="1374">
                        <c:v>-0.36998724937438998</c:v>
                      </c:pt>
                      <c:pt idx="1375">
                        <c:v>-0.37094059586525002</c:v>
                      </c:pt>
                      <c:pt idx="1376">
                        <c:v>-0.37199780344963101</c:v>
                      </c:pt>
                      <c:pt idx="1377">
                        <c:v>-0.372951149940491</c:v>
                      </c:pt>
                      <c:pt idx="1378">
                        <c:v>-0.37394371628761303</c:v>
                      </c:pt>
                      <c:pt idx="1379">
                        <c:v>-0.37501898407936102</c:v>
                      </c:pt>
                      <c:pt idx="1380">
                        <c:v>-0.375936239957809</c:v>
                      </c:pt>
                      <c:pt idx="1381">
                        <c:v>-0.37701153755187999</c:v>
                      </c:pt>
                      <c:pt idx="1382">
                        <c:v>-0.37794682383537298</c:v>
                      </c:pt>
                      <c:pt idx="1383">
                        <c:v>-0.37893834710121199</c:v>
                      </c:pt>
                      <c:pt idx="1384">
                        <c:v>-0.37998390197753901</c:v>
                      </c:pt>
                      <c:pt idx="1385">
                        <c:v>-0.38096377253532399</c:v>
                      </c:pt>
                      <c:pt idx="1386">
                        <c:v>-0.38191494345665</c:v>
                      </c:pt>
                      <c:pt idx="1387">
                        <c:v>-0.38294780254364003</c:v>
                      </c:pt>
                      <c:pt idx="1388">
                        <c:v>-0.38391175866126998</c:v>
                      </c:pt>
                      <c:pt idx="1389">
                        <c:v>-0.38496154546737699</c:v>
                      </c:pt>
                      <c:pt idx="1390">
                        <c:v>-0.38596048951148998</c:v>
                      </c:pt>
                      <c:pt idx="1391">
                        <c:v>-0.38697001338005099</c:v>
                      </c:pt>
                      <c:pt idx="1392">
                        <c:v>-0.38797530531883201</c:v>
                      </c:pt>
                      <c:pt idx="1393">
                        <c:v>-0.38890531659126298</c:v>
                      </c:pt>
                      <c:pt idx="1394">
                        <c:v>-0.38999330997467002</c:v>
                      </c:pt>
                      <c:pt idx="1395">
                        <c:v>-0.39092859625816301</c:v>
                      </c:pt>
                      <c:pt idx="1396">
                        <c:v>-0.39192965626716603</c:v>
                      </c:pt>
                      <c:pt idx="1397">
                        <c:v>-0.39298266172409102</c:v>
                      </c:pt>
                      <c:pt idx="1398">
                        <c:v>-0.39393600821495101</c:v>
                      </c:pt>
                      <c:pt idx="1399">
                        <c:v>-0.39499852061271701</c:v>
                      </c:pt>
                      <c:pt idx="1400">
                        <c:v>-0.39593172073364302</c:v>
                      </c:pt>
                      <c:pt idx="1401">
                        <c:v>-0.39694336056709301</c:v>
                      </c:pt>
                      <c:pt idx="1402">
                        <c:v>-0.397974103689194</c:v>
                      </c:pt>
                      <c:pt idx="1403">
                        <c:v>-0.39899739623069802</c:v>
                      </c:pt>
                      <c:pt idx="1404">
                        <c:v>-0.39965885877609297</c:v>
                      </c:pt>
                      <c:pt idx="1405">
                        <c:v>-0.39741834998130798</c:v>
                      </c:pt>
                      <c:pt idx="1406">
                        <c:v>-0.39680019021034202</c:v>
                      </c:pt>
                      <c:pt idx="1407">
                        <c:v>-0.39580553770065302</c:v>
                      </c:pt>
                      <c:pt idx="1408">
                        <c:v>-0.39487344026565602</c:v>
                      </c:pt>
                      <c:pt idx="1409">
                        <c:v>-0.39379072189331099</c:v>
                      </c:pt>
                      <c:pt idx="1410">
                        <c:v>-0.39282572269439697</c:v>
                      </c:pt>
                      <c:pt idx="1411">
                        <c:v>-0.39182046055793801</c:v>
                      </c:pt>
                      <c:pt idx="1412">
                        <c:v>-0.39079606533050498</c:v>
                      </c:pt>
                      <c:pt idx="1413">
                        <c:v>-0.38986074924469</c:v>
                      </c:pt>
                      <c:pt idx="1414">
                        <c:v>-0.38880670070648199</c:v>
                      </c:pt>
                      <c:pt idx="1415">
                        <c:v>-0.38784807920455899</c:v>
                      </c:pt>
                      <c:pt idx="1416">
                        <c:v>-0.38684171438217202</c:v>
                      </c:pt>
                      <c:pt idx="1417">
                        <c:v>-0.38580992817878701</c:v>
                      </c:pt>
                      <c:pt idx="1418">
                        <c:v>-0.38483750820159901</c:v>
                      </c:pt>
                      <c:pt idx="1419">
                        <c:v>-0.38376009464263899</c:v>
                      </c:pt>
                      <c:pt idx="1420">
                        <c:v>-0.38280254602432301</c:v>
                      </c:pt>
                      <c:pt idx="1421">
                        <c:v>-0.38186195492744401</c:v>
                      </c:pt>
                      <c:pt idx="1422">
                        <c:v>-0.38077181577682501</c:v>
                      </c:pt>
                      <c:pt idx="1423">
                        <c:v>-0.37986093759536699</c:v>
                      </c:pt>
                      <c:pt idx="1424">
                        <c:v>-0.37880900502204901</c:v>
                      </c:pt>
                      <c:pt idx="1425">
                        <c:v>-0.376352399587631</c:v>
                      </c:pt>
                      <c:pt idx="1426">
                        <c:v>-0.37381863594055198</c:v>
                      </c:pt>
                      <c:pt idx="1427">
                        <c:v>-0.37275180220603898</c:v>
                      </c:pt>
                      <c:pt idx="1428">
                        <c:v>-0.37186741828918501</c:v>
                      </c:pt>
                      <c:pt idx="1429">
                        <c:v>-0.3708356320858</c:v>
                      </c:pt>
                      <c:pt idx="1430">
                        <c:v>-0.369831413030624</c:v>
                      </c:pt>
                      <c:pt idx="1431">
                        <c:v>-0.36881974339485202</c:v>
                      </c:pt>
                      <c:pt idx="1432">
                        <c:v>-0.36777627468109098</c:v>
                      </c:pt>
                      <c:pt idx="1433">
                        <c:v>-0.36678904294967701</c:v>
                      </c:pt>
                      <c:pt idx="1434">
                        <c:v>-0.365873873233795</c:v>
                      </c:pt>
                      <c:pt idx="1435">
                        <c:v>-0.36477315425872803</c:v>
                      </c:pt>
                      <c:pt idx="1436">
                        <c:v>-0.36379757523536699</c:v>
                      </c:pt>
                      <c:pt idx="1437">
                        <c:v>-0.36278697848320002</c:v>
                      </c:pt>
                      <c:pt idx="1438">
                        <c:v>-0.36179652810096702</c:v>
                      </c:pt>
                      <c:pt idx="1439">
                        <c:v>-0.36081564426422102</c:v>
                      </c:pt>
                      <c:pt idx="1440">
                        <c:v>-0.35981139540672302</c:v>
                      </c:pt>
                      <c:pt idx="1441">
                        <c:v>-0.358782798051834</c:v>
                      </c:pt>
                      <c:pt idx="1442">
                        <c:v>-0.35781353712081898</c:v>
                      </c:pt>
                      <c:pt idx="1443">
                        <c:v>-0.35675099492073098</c:v>
                      </c:pt>
                      <c:pt idx="1444">
                        <c:v>-0.35578703880310097</c:v>
                      </c:pt>
                      <c:pt idx="1445">
                        <c:v>-0.35478708148002602</c:v>
                      </c:pt>
                      <c:pt idx="1446">
                        <c:v>-0.35376587510108898</c:v>
                      </c:pt>
                      <c:pt idx="1447">
                        <c:v>-0.35282847285270702</c:v>
                      </c:pt>
                      <c:pt idx="1448">
                        <c:v>-0.35180622339248702</c:v>
                      </c:pt>
                      <c:pt idx="1449">
                        <c:v>-0.35077545046806302</c:v>
                      </c:pt>
                      <c:pt idx="1450">
                        <c:v>-0.349828511476517</c:v>
                      </c:pt>
                      <c:pt idx="1451">
                        <c:v>-0.34878081083297702</c:v>
                      </c:pt>
                      <c:pt idx="1452">
                        <c:v>-0.34782108664512601</c:v>
                      </c:pt>
                      <c:pt idx="1453">
                        <c:v>-0.34682643413543701</c:v>
                      </c:pt>
                      <c:pt idx="1454">
                        <c:v>-0.34579780697822599</c:v>
                      </c:pt>
                      <c:pt idx="1455">
                        <c:v>-0.34483179450035101</c:v>
                      </c:pt>
                      <c:pt idx="1456">
                        <c:v>-0.34377664327621499</c:v>
                      </c:pt>
                      <c:pt idx="1457">
                        <c:v>-0.342773467302322</c:v>
                      </c:pt>
                      <c:pt idx="1458">
                        <c:v>-0.34179362654686002</c:v>
                      </c:pt>
                      <c:pt idx="1459">
                        <c:v>-0.340774565935135</c:v>
                      </c:pt>
                      <c:pt idx="1460">
                        <c:v>-0.33981910347938499</c:v>
                      </c:pt>
                      <c:pt idx="1461">
                        <c:v>-0.338829725980759</c:v>
                      </c:pt>
                      <c:pt idx="1462">
                        <c:v>-0.33773854374885598</c:v>
                      </c:pt>
                      <c:pt idx="1463">
                        <c:v>-0.33680534362793002</c:v>
                      </c:pt>
                      <c:pt idx="1464">
                        <c:v>-0.33581069111824002</c:v>
                      </c:pt>
                      <c:pt idx="1465">
                        <c:v>-0.33479368686675998</c:v>
                      </c:pt>
                      <c:pt idx="1466">
                        <c:v>-0.33386266231536899</c:v>
                      </c:pt>
                      <c:pt idx="1467">
                        <c:v>-0.332742869853973</c:v>
                      </c:pt>
                      <c:pt idx="1468">
                        <c:v>-0.33179482817649802</c:v>
                      </c:pt>
                      <c:pt idx="1469">
                        <c:v>-0.33085313439369202</c:v>
                      </c:pt>
                      <c:pt idx="1470">
                        <c:v>-0.32981497049331698</c:v>
                      </c:pt>
                      <c:pt idx="1471">
                        <c:v>-0.32876411080360401</c:v>
                      </c:pt>
                      <c:pt idx="1472">
                        <c:v>-0.32784789800643899</c:v>
                      </c:pt>
                      <c:pt idx="1473">
                        <c:v>-0.326772600412369</c:v>
                      </c:pt>
                      <c:pt idx="1474">
                        <c:v>-0.32580551505088801</c:v>
                      </c:pt>
                      <c:pt idx="1475">
                        <c:v>-0.32482248544692999</c:v>
                      </c:pt>
                      <c:pt idx="1476">
                        <c:v>-0.32077378034591703</c:v>
                      </c:pt>
                      <c:pt idx="1477">
                        <c:v>-0.31983315944671598</c:v>
                      </c:pt>
                      <c:pt idx="1478">
                        <c:v>-0.31880670785903897</c:v>
                      </c:pt>
                      <c:pt idx="1479">
                        <c:v>-0.31777489185333302</c:v>
                      </c:pt>
                      <c:pt idx="1480">
                        <c:v>-0.31684383749961897</c:v>
                      </c:pt>
                      <c:pt idx="1481">
                        <c:v>-0.31575474143028298</c:v>
                      </c:pt>
                      <c:pt idx="1482">
                        <c:v>-0.31480780243873602</c:v>
                      </c:pt>
                      <c:pt idx="1483">
                        <c:v>-0.31380358338356001</c:v>
                      </c:pt>
                      <c:pt idx="1484">
                        <c:v>-0.31277918815612799</c:v>
                      </c:pt>
                      <c:pt idx="1485">
                        <c:v>-0.311861932277679</c:v>
                      </c:pt>
                      <c:pt idx="1486">
                        <c:v>-0.31082803010940602</c:v>
                      </c:pt>
                      <c:pt idx="1487">
                        <c:v>-0.30981212854385398</c:v>
                      </c:pt>
                      <c:pt idx="1488">
                        <c:v>-0.30882909893989602</c:v>
                      </c:pt>
                      <c:pt idx="1489">
                        <c:v>-0.30778139829635598</c:v>
                      </c:pt>
                      <c:pt idx="1490">
                        <c:v>-0.30687579512596103</c:v>
                      </c:pt>
                      <c:pt idx="1491">
                        <c:v>-0.30583232641220098</c:v>
                      </c:pt>
                      <c:pt idx="1492">
                        <c:v>-0.30476132035255399</c:v>
                      </c:pt>
                      <c:pt idx="1493">
                        <c:v>-0.30380693078041099</c:v>
                      </c:pt>
                      <c:pt idx="1494">
                        <c:v>-0.302817553281784</c:v>
                      </c:pt>
                      <c:pt idx="1495">
                        <c:v>-0.301777243614197</c:v>
                      </c:pt>
                      <c:pt idx="1496">
                        <c:v>-0.30087274312973</c:v>
                      </c:pt>
                      <c:pt idx="1497">
                        <c:v>-0.29980379343032798</c:v>
                      </c:pt>
                      <c:pt idx="1498">
                        <c:v>-0.29879641532897899</c:v>
                      </c:pt>
                      <c:pt idx="1499">
                        <c:v>-0.29785475134849498</c:v>
                      </c:pt>
                      <c:pt idx="1500">
                        <c:v>-0.29682296514511097</c:v>
                      </c:pt>
                      <c:pt idx="1501">
                        <c:v>-0.29581341147422802</c:v>
                      </c:pt>
                      <c:pt idx="1502">
                        <c:v>-0.29477101564407299</c:v>
                      </c:pt>
                      <c:pt idx="1503">
                        <c:v>-0.29377844929695102</c:v>
                      </c:pt>
                      <c:pt idx="1504">
                        <c:v>-0.29285693168640098</c:v>
                      </c:pt>
                      <c:pt idx="1505">
                        <c:v>-0.29179862141609197</c:v>
                      </c:pt>
                      <c:pt idx="1506">
                        <c:v>-0.29083365201950101</c:v>
                      </c:pt>
                      <c:pt idx="1507">
                        <c:v>-0.28984001278877303</c:v>
                      </c:pt>
                      <c:pt idx="1508">
                        <c:v>-0.28720572590827897</c:v>
                      </c:pt>
                      <c:pt idx="1509">
                        <c:v>-0.28487932682037398</c:v>
                      </c:pt>
                      <c:pt idx="1510">
                        <c:v>-0.283795565366745</c:v>
                      </c:pt>
                      <c:pt idx="1511">
                        <c:v>-0.28277650475501998</c:v>
                      </c:pt>
                      <c:pt idx="1512">
                        <c:v>-0.28181362152099598</c:v>
                      </c:pt>
                      <c:pt idx="1513">
                        <c:v>-0.28078714013099698</c:v>
                      </c:pt>
                      <c:pt idx="1514">
                        <c:v>-0.27981260418891901</c:v>
                      </c:pt>
                      <c:pt idx="1515">
                        <c:v>-0.27883064746856701</c:v>
                      </c:pt>
                      <c:pt idx="1516">
                        <c:v>-0.277812629938126</c:v>
                      </c:pt>
                      <c:pt idx="1517">
                        <c:v>-0.27685821056366</c:v>
                      </c:pt>
                      <c:pt idx="1518">
                        <c:v>-0.27579465508460999</c:v>
                      </c:pt>
                      <c:pt idx="1519">
                        <c:v>-0.274827510118484</c:v>
                      </c:pt>
                      <c:pt idx="1520">
                        <c:v>-0.27384343743324302</c:v>
                      </c:pt>
                      <c:pt idx="1521">
                        <c:v>-0.272802114486694</c:v>
                      </c:pt>
                      <c:pt idx="1522">
                        <c:v>-0.27186360955238298</c:v>
                      </c:pt>
                      <c:pt idx="1523">
                        <c:v>-0.270811676979065</c:v>
                      </c:pt>
                      <c:pt idx="1524">
                        <c:v>-0.269780933856964</c:v>
                      </c:pt>
                      <c:pt idx="1525">
                        <c:v>-0.268844574689865</c:v>
                      </c:pt>
                      <c:pt idx="1526">
                        <c:v>-0.26777568459510798</c:v>
                      </c:pt>
                      <c:pt idx="1527">
                        <c:v>-0.26680111885070801</c:v>
                      </c:pt>
                      <c:pt idx="1528">
                        <c:v>-0.26584884524345398</c:v>
                      </c:pt>
                      <c:pt idx="1529">
                        <c:v>-0.26476407051086398</c:v>
                      </c:pt>
                      <c:pt idx="1530">
                        <c:v>-0.26382237672805797</c:v>
                      </c:pt>
                      <c:pt idx="1531">
                        <c:v>-0.262825578451157</c:v>
                      </c:pt>
                      <c:pt idx="1532">
                        <c:v>-0.26181501150131198</c:v>
                      </c:pt>
                      <c:pt idx="1533">
                        <c:v>-0.26084363460540799</c:v>
                      </c:pt>
                      <c:pt idx="1534">
                        <c:v>-0.25982135534286499</c:v>
                      </c:pt>
                      <c:pt idx="1535">
                        <c:v>-0.25878956913948098</c:v>
                      </c:pt>
                      <c:pt idx="1536">
                        <c:v>-0.25786697864532498</c:v>
                      </c:pt>
                      <c:pt idx="1537">
                        <c:v>-0.25680232048034701</c:v>
                      </c:pt>
                      <c:pt idx="1538">
                        <c:v>-0.25584900379180903</c:v>
                      </c:pt>
                      <c:pt idx="1539">
                        <c:v>-0.25482776761054998</c:v>
                      </c:pt>
                      <c:pt idx="1540">
                        <c:v>-0.25377693772316001</c:v>
                      </c:pt>
                      <c:pt idx="1541">
                        <c:v>-0.25285860896110501</c:v>
                      </c:pt>
                      <c:pt idx="1542">
                        <c:v>-0.25182783603668202</c:v>
                      </c:pt>
                      <c:pt idx="1543">
                        <c:v>-0.25081726908683799</c:v>
                      </c:pt>
                      <c:pt idx="1544">
                        <c:v>-0.249854385852814</c:v>
                      </c:pt>
                      <c:pt idx="1545">
                        <c:v>-0.248796060681343</c:v>
                      </c:pt>
                      <c:pt idx="1546">
                        <c:v>-0.247815176844597</c:v>
                      </c:pt>
                      <c:pt idx="1547">
                        <c:v>-0.24687035381794001</c:v>
                      </c:pt>
                      <c:pt idx="1548">
                        <c:v>-0.245770663022995</c:v>
                      </c:pt>
                      <c:pt idx="1549">
                        <c:v>-0.24484917521476701</c:v>
                      </c:pt>
                      <c:pt idx="1550">
                        <c:v>-0.243769630789757</c:v>
                      </c:pt>
                      <c:pt idx="1551">
                        <c:v>-0.24274632334709201</c:v>
                      </c:pt>
                      <c:pt idx="1552">
                        <c:v>-0.24184708297252699</c:v>
                      </c:pt>
                      <c:pt idx="1553">
                        <c:v>-0.24075484275817899</c:v>
                      </c:pt>
                      <c:pt idx="1554">
                        <c:v>-0.23979620635509499</c:v>
                      </c:pt>
                      <c:pt idx="1555">
                        <c:v>-0.238849252462387</c:v>
                      </c:pt>
                      <c:pt idx="1556">
                        <c:v>-0.237784564495087</c:v>
                      </c:pt>
                      <c:pt idx="1557">
                        <c:v>-0.23682171106338501</c:v>
                      </c:pt>
                      <c:pt idx="1558">
                        <c:v>-0.235805824398994</c:v>
                      </c:pt>
                      <c:pt idx="1559">
                        <c:v>-0.234785690903664</c:v>
                      </c:pt>
                      <c:pt idx="1560">
                        <c:v>-0.23386417329311401</c:v>
                      </c:pt>
                      <c:pt idx="1561">
                        <c:v>-0.232834488153458</c:v>
                      </c:pt>
                      <c:pt idx="1562">
                        <c:v>-0.23185357451438901</c:v>
                      </c:pt>
                      <c:pt idx="1563">
                        <c:v>-0.23087270557880399</c:v>
                      </c:pt>
                      <c:pt idx="1564">
                        <c:v>-0.22979848086834001</c:v>
                      </c:pt>
                      <c:pt idx="1565">
                        <c:v>-0.22880804538726801</c:v>
                      </c:pt>
                      <c:pt idx="1566">
                        <c:v>-0.227848365902901</c:v>
                      </c:pt>
                      <c:pt idx="1567">
                        <c:v>-0.22678898274898501</c:v>
                      </c:pt>
                      <c:pt idx="1568">
                        <c:v>-0.22582504153251601</c:v>
                      </c:pt>
                      <c:pt idx="1569">
                        <c:v>-0.22481976449489599</c:v>
                      </c:pt>
                      <c:pt idx="1570">
                        <c:v>-0.223802804946899</c:v>
                      </c:pt>
                      <c:pt idx="1571">
                        <c:v>-0.222830399870872</c:v>
                      </c:pt>
                      <c:pt idx="1572">
                        <c:v>-0.221833601593971</c:v>
                      </c:pt>
                      <c:pt idx="1573">
                        <c:v>-0.220793306827545</c:v>
                      </c:pt>
                      <c:pt idx="1574">
                        <c:v>-0.21987392008304599</c:v>
                      </c:pt>
                      <c:pt idx="1575">
                        <c:v>-0.218792289495468</c:v>
                      </c:pt>
                      <c:pt idx="1576">
                        <c:v>-0.21780925989151001</c:v>
                      </c:pt>
                      <c:pt idx="1577">
                        <c:v>-0.21685700118541701</c:v>
                      </c:pt>
                      <c:pt idx="1578">
                        <c:v>-0.215748846530914</c:v>
                      </c:pt>
                      <c:pt idx="1579">
                        <c:v>-0.214850664138794</c:v>
                      </c:pt>
                      <c:pt idx="1580">
                        <c:v>-0.21383371949195901</c:v>
                      </c:pt>
                      <c:pt idx="1581">
                        <c:v>-0.21277117729187001</c:v>
                      </c:pt>
                      <c:pt idx="1582">
                        <c:v>-0.21187403798103299</c:v>
                      </c:pt>
                      <c:pt idx="1583">
                        <c:v>-0.21080619096756001</c:v>
                      </c:pt>
                      <c:pt idx="1584">
                        <c:v>-0.20985180139541601</c:v>
                      </c:pt>
                      <c:pt idx="1585">
                        <c:v>-0.20884864032268499</c:v>
                      </c:pt>
                      <c:pt idx="1586">
                        <c:v>-0.20778396725654599</c:v>
                      </c:pt>
                      <c:pt idx="1587">
                        <c:v>-0.20685078203678101</c:v>
                      </c:pt>
                      <c:pt idx="1588">
                        <c:v>-0.205812633037567</c:v>
                      </c:pt>
                      <c:pt idx="1589">
                        <c:v>-0.204792499542236</c:v>
                      </c:pt>
                      <c:pt idx="1590">
                        <c:v>-0.203874185681343</c:v>
                      </c:pt>
                      <c:pt idx="1591">
                        <c:v>-0.20277979969978299</c:v>
                      </c:pt>
                      <c:pt idx="1592">
                        <c:v>-0.20177769660949699</c:v>
                      </c:pt>
                      <c:pt idx="1593">
                        <c:v>-0.20084345340728799</c:v>
                      </c:pt>
                      <c:pt idx="1594">
                        <c:v>-0.19980104267597201</c:v>
                      </c:pt>
                      <c:pt idx="1595">
                        <c:v>-0.198811694979668</c:v>
                      </c:pt>
                      <c:pt idx="1596">
                        <c:v>-0.19778835773468001</c:v>
                      </c:pt>
                      <c:pt idx="1597">
                        <c:v>-0.19675974547863001</c:v>
                      </c:pt>
                      <c:pt idx="1598">
                        <c:v>-0.19584883749484999</c:v>
                      </c:pt>
                      <c:pt idx="1599">
                        <c:v>-0.19479900598526001</c:v>
                      </c:pt>
                      <c:pt idx="1600">
                        <c:v>-0.193832963705063</c:v>
                      </c:pt>
                      <c:pt idx="1601">
                        <c:v>-0.19284780323505399</c:v>
                      </c:pt>
                      <c:pt idx="1602">
                        <c:v>-0.19179481267929099</c:v>
                      </c:pt>
                      <c:pt idx="1603">
                        <c:v>-0.19087755680084201</c:v>
                      </c:pt>
                      <c:pt idx="1604">
                        <c:v>-0.189837262034416</c:v>
                      </c:pt>
                      <c:pt idx="1605">
                        <c:v>-0.18878214061260201</c:v>
                      </c:pt>
                      <c:pt idx="1606">
                        <c:v>-0.18784153461456299</c:v>
                      </c:pt>
                      <c:pt idx="1607">
                        <c:v>-0.186829894781113</c:v>
                      </c:pt>
                      <c:pt idx="1608">
                        <c:v>-0.185823529958725</c:v>
                      </c:pt>
                      <c:pt idx="1609">
                        <c:v>-0.18484687805175801</c:v>
                      </c:pt>
                      <c:pt idx="1610">
                        <c:v>-0.18378752470016499</c:v>
                      </c:pt>
                      <c:pt idx="1611">
                        <c:v>-0.182856440544128</c:v>
                      </c:pt>
                      <c:pt idx="1612">
                        <c:v>-0.18180131912231401</c:v>
                      </c:pt>
                      <c:pt idx="1613">
                        <c:v>-0.18081511557102201</c:v>
                      </c:pt>
                      <c:pt idx="1614">
                        <c:v>-0.179817259311676</c:v>
                      </c:pt>
                      <c:pt idx="1615">
                        <c:v>-0.17881304025649999</c:v>
                      </c:pt>
                      <c:pt idx="1616">
                        <c:v>-0.17774729430675501</c:v>
                      </c:pt>
                      <c:pt idx="1617">
                        <c:v>-0.17682896554470101</c:v>
                      </c:pt>
                      <c:pt idx="1618">
                        <c:v>-0.175823673605919</c:v>
                      </c:pt>
                      <c:pt idx="1619">
                        <c:v>-0.17485763132572199</c:v>
                      </c:pt>
                      <c:pt idx="1620">
                        <c:v>-0.17380885779857599</c:v>
                      </c:pt>
                      <c:pt idx="1621">
                        <c:v>-0.172807827591896</c:v>
                      </c:pt>
                      <c:pt idx="1622">
                        <c:v>-0.17186722159385701</c:v>
                      </c:pt>
                      <c:pt idx="1623">
                        <c:v>-0.17080573737621299</c:v>
                      </c:pt>
                      <c:pt idx="1624">
                        <c:v>-0.16987362504005399</c:v>
                      </c:pt>
                      <c:pt idx="1625">
                        <c:v>-0.168794095516205</c:v>
                      </c:pt>
                      <c:pt idx="1626">
                        <c:v>-0.16780048608779899</c:v>
                      </c:pt>
                      <c:pt idx="1627">
                        <c:v>-0.166813224554062</c:v>
                      </c:pt>
                      <c:pt idx="1628">
                        <c:v>-0.16579626500606501</c:v>
                      </c:pt>
                      <c:pt idx="1629">
                        <c:v>-0.16478674113750499</c:v>
                      </c:pt>
                      <c:pt idx="1630">
                        <c:v>-0.16384296119213099</c:v>
                      </c:pt>
                      <c:pt idx="1631">
                        <c:v>-0.162793144583702</c:v>
                      </c:pt>
                      <c:pt idx="1632">
                        <c:v>-0.16181646287441301</c:v>
                      </c:pt>
                      <c:pt idx="1633">
                        <c:v>-0.16082921624183699</c:v>
                      </c:pt>
                      <c:pt idx="1634">
                        <c:v>-0.15978363156318701</c:v>
                      </c:pt>
                      <c:pt idx="1635">
                        <c:v>-0.15884833037853199</c:v>
                      </c:pt>
                      <c:pt idx="1636">
                        <c:v>-0.15780061483383201</c:v>
                      </c:pt>
                      <c:pt idx="1637">
                        <c:v>-0.15677201747894301</c:v>
                      </c:pt>
                      <c:pt idx="1638">
                        <c:v>-0.155846267938614</c:v>
                      </c:pt>
                      <c:pt idx="1639">
                        <c:v>-0.15479430556297299</c:v>
                      </c:pt>
                      <c:pt idx="1640">
                        <c:v>-0.153783738613129</c:v>
                      </c:pt>
                      <c:pt idx="1641">
                        <c:v>-0.152856916189194</c:v>
                      </c:pt>
                      <c:pt idx="1642">
                        <c:v>-0.15174768865108501</c:v>
                      </c:pt>
                      <c:pt idx="1643">
                        <c:v>-0.150790140032768</c:v>
                      </c:pt>
                      <c:pt idx="1644">
                        <c:v>-0.149833619594574</c:v>
                      </c:pt>
                      <c:pt idx="1645">
                        <c:v>-0.148823037743568</c:v>
                      </c:pt>
                      <c:pt idx="1646">
                        <c:v>-0.147789105772972</c:v>
                      </c:pt>
                      <c:pt idx="1647">
                        <c:v>-0.14684320986270899</c:v>
                      </c:pt>
                      <c:pt idx="1648">
                        <c:v>-0.14581671357154799</c:v>
                      </c:pt>
                      <c:pt idx="1649">
                        <c:v>-0.14482414722442599</c:v>
                      </c:pt>
                      <c:pt idx="1650">
                        <c:v>-0.143861278891563</c:v>
                      </c:pt>
                      <c:pt idx="1651">
                        <c:v>-0.142800852656364</c:v>
                      </c:pt>
                      <c:pt idx="1652">
                        <c:v>-0.141868725419044</c:v>
                      </c:pt>
                      <c:pt idx="1653">
                        <c:v>-0.14078073203563701</c:v>
                      </c:pt>
                      <c:pt idx="1654">
                        <c:v>-0.13976588845252999</c:v>
                      </c:pt>
                      <c:pt idx="1655">
                        <c:v>-0.138879373669624</c:v>
                      </c:pt>
                      <c:pt idx="1656">
                        <c:v>-0.13779562711715701</c:v>
                      </c:pt>
                      <c:pt idx="1657">
                        <c:v>-0.13677230477333099</c:v>
                      </c:pt>
                      <c:pt idx="1658">
                        <c:v>-0.135843366384506</c:v>
                      </c:pt>
                      <c:pt idx="1659">
                        <c:v>-0.13477976620197299</c:v>
                      </c:pt>
                      <c:pt idx="1660">
                        <c:v>-0.13382962346076999</c:v>
                      </c:pt>
                      <c:pt idx="1661">
                        <c:v>-0.132858261466026</c:v>
                      </c:pt>
                      <c:pt idx="1662">
                        <c:v>-0.131815850734711</c:v>
                      </c:pt>
                      <c:pt idx="1663">
                        <c:v>-0.13079679012298601</c:v>
                      </c:pt>
                      <c:pt idx="1664">
                        <c:v>-0.12982012331485701</c:v>
                      </c:pt>
                      <c:pt idx="1665">
                        <c:v>-0.12877772748470301</c:v>
                      </c:pt>
                      <c:pt idx="1666">
                        <c:v>-0.12781699001789101</c:v>
                      </c:pt>
                      <c:pt idx="1667">
                        <c:v>-0.126787304878235</c:v>
                      </c:pt>
                      <c:pt idx="1668">
                        <c:v>-0.12578944861888899</c:v>
                      </c:pt>
                      <c:pt idx="1669">
                        <c:v>-0.124847784638405</c:v>
                      </c:pt>
                      <c:pt idx="1670">
                        <c:v>-0.123795829713345</c:v>
                      </c:pt>
                      <c:pt idx="1671">
                        <c:v>-0.122792661190033</c:v>
                      </c:pt>
                      <c:pt idx="1672">
                        <c:v>-0.1218191832304</c:v>
                      </c:pt>
                      <c:pt idx="1673">
                        <c:v>-0.120779968798161</c:v>
                      </c:pt>
                      <c:pt idx="1674">
                        <c:v>-0.119819223880768</c:v>
                      </c:pt>
                      <c:pt idx="1675">
                        <c:v>-0.11884680390358</c:v>
                      </c:pt>
                      <c:pt idx="1676">
                        <c:v>-0.117765165865421</c:v>
                      </c:pt>
                      <c:pt idx="1677">
                        <c:v>-0.116856373846531</c:v>
                      </c:pt>
                      <c:pt idx="1678">
                        <c:v>-0.11577897518873199</c:v>
                      </c:pt>
                      <c:pt idx="1679">
                        <c:v>-0.114800207316875</c:v>
                      </c:pt>
                      <c:pt idx="1680">
                        <c:v>-0.113830976188183</c:v>
                      </c:pt>
                      <c:pt idx="1681">
                        <c:v>-0.112783275544643</c:v>
                      </c:pt>
                      <c:pt idx="1682">
                        <c:v>-0.111827827990055</c:v>
                      </c:pt>
                      <c:pt idx="1683">
                        <c:v>-0.110838450491428</c:v>
                      </c:pt>
                      <c:pt idx="1684">
                        <c:v>-0.109762102365494</c:v>
                      </c:pt>
                      <c:pt idx="1685">
                        <c:v>-0.10885120183229401</c:v>
                      </c:pt>
                      <c:pt idx="1686">
                        <c:v>-0.10780455172061899</c:v>
                      </c:pt>
                      <c:pt idx="1687">
                        <c:v>-0.106781236827374</c:v>
                      </c:pt>
                      <c:pt idx="1688">
                        <c:v>-0.105851247906685</c:v>
                      </c:pt>
                      <c:pt idx="1689">
                        <c:v>-0.10483535379171401</c:v>
                      </c:pt>
                      <c:pt idx="1690">
                        <c:v>-0.103841722011566</c:v>
                      </c:pt>
                      <c:pt idx="1691">
                        <c:v>-0.102838568389416</c:v>
                      </c:pt>
                      <c:pt idx="1692">
                        <c:v>-0.10182691365480399</c:v>
                      </c:pt>
                      <c:pt idx="1693">
                        <c:v>-0.100830107927322</c:v>
                      </c:pt>
                      <c:pt idx="1694">
                        <c:v>-9.9817395210266002E-2</c:v>
                      </c:pt>
                      <c:pt idx="1695">
                        <c:v>-9.8840743303299006E-2</c:v>
                      </c:pt>
                      <c:pt idx="1696">
                        <c:v>-9.7872570157051003E-2</c:v>
                      </c:pt>
                      <c:pt idx="1697">
                        <c:v>-9.6843950450420005E-2</c:v>
                      </c:pt>
                      <c:pt idx="1698">
                        <c:v>-9.5848217606543995E-2</c:v>
                      </c:pt>
                      <c:pt idx="1699">
                        <c:v>-9.4841860234736994E-2</c:v>
                      </c:pt>
                      <c:pt idx="1700">
                        <c:v>-9.3776129186152996E-2</c:v>
                      </c:pt>
                      <c:pt idx="1701">
                        <c:v>-9.2863105237484006E-2</c:v>
                      </c:pt>
                      <c:pt idx="1702">
                        <c:v>-9.1792076826095997E-2</c:v>
                      </c:pt>
                      <c:pt idx="1703">
                        <c:v>-9.0787842869758995E-2</c:v>
                      </c:pt>
                      <c:pt idx="1704">
                        <c:v>-8.9827097952366E-2</c:v>
                      </c:pt>
                      <c:pt idx="1705">
                        <c:v>-8.8782571256161E-2</c:v>
                      </c:pt>
                      <c:pt idx="1706">
                        <c:v>-8.7841980159283004E-2</c:v>
                      </c:pt>
                      <c:pt idx="1707">
                        <c:v>-8.6831383407116006E-2</c:v>
                      </c:pt>
                      <c:pt idx="1708">
                        <c:v>-8.5772015154362002E-2</c:v>
                      </c:pt>
                      <c:pt idx="1709">
                        <c:v>-8.4857925772667001E-2</c:v>
                      </c:pt>
                      <c:pt idx="1710">
                        <c:v>-8.3819754421710996E-2</c:v>
                      </c:pt>
                      <c:pt idx="1711">
                        <c:v>-8.2791142165660997E-2</c:v>
                      </c:pt>
                      <c:pt idx="1712">
                        <c:v>-8.1887662410736001E-2</c:v>
                      </c:pt>
                      <c:pt idx="1713">
                        <c:v>-8.0807082355022E-2</c:v>
                      </c:pt>
                      <c:pt idx="1714">
                        <c:v>-7.9831480979919003E-2</c:v>
                      </c:pt>
                      <c:pt idx="1715">
                        <c:v>-7.8796505928039995E-2</c:v>
                      </c:pt>
                      <c:pt idx="1716">
                        <c:v>-7.7813491225243003E-2</c:v>
                      </c:pt>
                      <c:pt idx="1717">
                        <c:v>-7.6838955283165006E-2</c:v>
                      </c:pt>
                      <c:pt idx="1718">
                        <c:v>-7.5864419341086994E-2</c:v>
                      </c:pt>
                      <c:pt idx="1719">
                        <c:v>-7.4809290468693002E-2</c:v>
                      </c:pt>
                      <c:pt idx="1720">
                        <c:v>-7.3827333748340995E-2</c:v>
                      </c:pt>
                      <c:pt idx="1721">
                        <c:v>-7.2842195630074005E-2</c:v>
                      </c:pt>
                      <c:pt idx="1722">
                        <c:v>-7.1779645979404005E-2</c:v>
                      </c:pt>
                      <c:pt idx="1723">
                        <c:v>-7.0887818932533E-2</c:v>
                      </c:pt>
                      <c:pt idx="1724">
                        <c:v>-6.9834820926189006E-2</c:v>
                      </c:pt>
                      <c:pt idx="1725">
                        <c:v>-6.8770155310631007E-2</c:v>
                      </c:pt>
                      <c:pt idx="1726">
                        <c:v>-6.7847572267055997E-2</c:v>
                      </c:pt>
                      <c:pt idx="1727">
                        <c:v>-6.6808350384234994E-2</c:v>
                      </c:pt>
                      <c:pt idx="1728">
                        <c:v>-6.5735198557377E-2</c:v>
                      </c:pt>
                      <c:pt idx="1729">
                        <c:v>-6.4855039119720001E-2</c:v>
                      </c:pt>
                      <c:pt idx="1730">
                        <c:v>-6.3791438937187001E-2</c:v>
                      </c:pt>
                      <c:pt idx="1731">
                        <c:v>-6.2809474766253995E-2</c:v>
                      </c:pt>
                      <c:pt idx="1732">
                        <c:v>-6.1830695718527E-2</c:v>
                      </c:pt>
                      <c:pt idx="1733">
                        <c:v>-6.0749061405658999E-2</c:v>
                      </c:pt>
                      <c:pt idx="1734">
                        <c:v>-5.9820126742125002E-2</c:v>
                      </c:pt>
                      <c:pt idx="1735">
                        <c:v>-5.8838162571192003E-2</c:v>
                      </c:pt>
                      <c:pt idx="1736">
                        <c:v>-5.7808481156825998E-2</c:v>
                      </c:pt>
                      <c:pt idx="1737">
                        <c:v>-5.6805320084095001E-2</c:v>
                      </c:pt>
                      <c:pt idx="1738">
                        <c:v>-5.5802155286073997E-2</c:v>
                      </c:pt>
                      <c:pt idx="1739">
                        <c:v>-5.4782021790742999E-2</c:v>
                      </c:pt>
                      <c:pt idx="1740">
                        <c:v>-5.3885951638221997E-2</c:v>
                      </c:pt>
                      <c:pt idx="1741">
                        <c:v>-5.2850976586341997E-2</c:v>
                      </c:pt>
                      <c:pt idx="1742">
                        <c:v>-5.1817063242197002E-2</c:v>
                      </c:pt>
                      <c:pt idx="1743">
                        <c:v>-5.0870098173617997E-2</c:v>
                      </c:pt>
                      <c:pt idx="1744">
                        <c:v>-4.9802239984274001E-2</c:v>
                      </c:pt>
                      <c:pt idx="1745">
                        <c:v>-4.8801198601723002E-2</c:v>
                      </c:pt>
                      <c:pt idx="1746">
                        <c:v>-4.7840446233749001E-2</c:v>
                      </c:pt>
                      <c:pt idx="1747">
                        <c:v>-4.6774715185165003E-2</c:v>
                      </c:pt>
                      <c:pt idx="1748">
                        <c:v>-4.5852143317461E-2</c:v>
                      </c:pt>
                      <c:pt idx="1749">
                        <c:v>-4.4833071529865001E-2</c:v>
                      </c:pt>
                      <c:pt idx="1750">
                        <c:v>-4.3794911354780003E-2</c:v>
                      </c:pt>
                      <c:pt idx="1751">
                        <c:v>-4.2855367064475999E-2</c:v>
                      </c:pt>
                      <c:pt idx="1752">
                        <c:v>-4.1814029216765997E-2</c:v>
                      </c:pt>
                      <c:pt idx="1753">
                        <c:v>-4.0826767683029001E-2</c:v>
                      </c:pt>
                      <c:pt idx="1754">
                        <c:v>-3.9888288825749997E-2</c:v>
                      </c:pt>
                      <c:pt idx="1755">
                        <c:v>-3.8796044886111998E-2</c:v>
                      </c:pt>
                      <c:pt idx="1756">
                        <c:v>-3.7843778729438997E-2</c:v>
                      </c:pt>
                      <c:pt idx="1757">
                        <c:v>-3.6849096417427001E-2</c:v>
                      </c:pt>
                      <c:pt idx="1758">
                        <c:v>-3.5811997950077001E-2</c:v>
                      </c:pt>
                      <c:pt idx="1759">
                        <c:v>-3.4863971173762998E-2</c:v>
                      </c:pt>
                      <c:pt idx="1760">
                        <c:v>-3.3839598298073002E-2</c:v>
                      </c:pt>
                      <c:pt idx="1761">
                        <c:v>-3.2810982316731997E-2</c:v>
                      </c:pt>
                      <c:pt idx="1762">
                        <c:v>-3.1883109360932999E-2</c:v>
                      </c:pt>
                      <c:pt idx="1763">
                        <c:v>-3.0830100178719001E-2</c:v>
                      </c:pt>
                      <c:pt idx="1764">
                        <c:v>-2.9813148081303E-2</c:v>
                      </c:pt>
                      <c:pt idx="1765">
                        <c:v>-2.8853459283710001E-2</c:v>
                      </c:pt>
                      <c:pt idx="1766">
                        <c:v>-2.7800451964140001E-2</c:v>
                      </c:pt>
                      <c:pt idx="1767">
                        <c:v>-2.6838641613722E-2</c:v>
                      </c:pt>
                      <c:pt idx="1768">
                        <c:v>-2.5851383805275002E-2</c:v>
                      </c:pt>
                      <c:pt idx="1769">
                        <c:v>-2.4830719456077E-2</c:v>
                      </c:pt>
                      <c:pt idx="1770">
                        <c:v>-2.3806873708962999E-2</c:v>
                      </c:pt>
                      <c:pt idx="1771">
                        <c:v>-2.2818554192781001E-2</c:v>
                      </c:pt>
                      <c:pt idx="1772">
                        <c:v>-2.1842960268259E-2</c:v>
                      </c:pt>
                      <c:pt idx="1773">
                        <c:v>-2.0799497142433999E-2</c:v>
                      </c:pt>
                      <c:pt idx="1774">
                        <c:v>-1.9820719957352E-2</c:v>
                      </c:pt>
                      <c:pt idx="1775">
                        <c:v>-1.8855730071663999E-2</c:v>
                      </c:pt>
                      <c:pt idx="1776">
                        <c:v>-1.7784694209695001E-2</c:v>
                      </c:pt>
                      <c:pt idx="1777">
                        <c:v>-1.6855759546161E-2</c:v>
                      </c:pt>
                      <c:pt idx="1778">
                        <c:v>-1.5862138941883999E-2</c:v>
                      </c:pt>
                      <c:pt idx="1779">
                        <c:v>-1.4776256866753001E-2</c:v>
                      </c:pt>
                      <c:pt idx="1780">
                        <c:v>-1.3856864534318E-2</c:v>
                      </c:pt>
                      <c:pt idx="1781">
                        <c:v>-1.2835671193898E-2</c:v>
                      </c:pt>
                      <c:pt idx="1782">
                        <c:v>-1.1780543252826001E-2</c:v>
                      </c:pt>
                      <c:pt idx="1783">
                        <c:v>-1.0846304707229E-2</c:v>
                      </c:pt>
                      <c:pt idx="1784">
                        <c:v>-9.7710294648999992E-3</c:v>
                      </c:pt>
                      <c:pt idx="1785">
                        <c:v>-8.8071003556249999E-3</c:v>
                      </c:pt>
                      <c:pt idx="1786">
                        <c:v>-7.8919483348730002E-3</c:v>
                      </c:pt>
                      <c:pt idx="1787">
                        <c:v>-6.780618336052E-3</c:v>
                      </c:pt>
                      <c:pt idx="1788">
                        <c:v>-5.7933586649599996E-3</c:v>
                      </c:pt>
                      <c:pt idx="1789">
                        <c:v>-4.9079004675149996E-3</c:v>
                      </c:pt>
                      <c:pt idx="1790">
                        <c:v>-3.8029325660320001E-3</c:v>
                      </c:pt>
                      <c:pt idx="1791">
                        <c:v>-2.8421834576870001E-3</c:v>
                      </c:pt>
                      <c:pt idx="1792">
                        <c:v>-1.779633224942E-3</c:v>
                      </c:pt>
                      <c:pt idx="1793">
                        <c:v>-7.44654040318E-4</c:v>
                      </c:pt>
                      <c:pt idx="1794">
                        <c:v>2.0018854411300001E-4</c:v>
                      </c:pt>
                      <c:pt idx="1795">
                        <c:v>1.2298651272429999E-3</c:v>
                      </c:pt>
                      <c:pt idx="1796">
                        <c:v>2.2743875160810001E-3</c:v>
                      </c:pt>
                      <c:pt idx="1797">
                        <c:v>3.2319549936799998E-3</c:v>
                      </c:pt>
                      <c:pt idx="1798">
                        <c:v>4.2054289951919998E-3</c:v>
                      </c:pt>
                      <c:pt idx="1799">
                        <c:v>5.2849450148639999E-3</c:v>
                      </c:pt>
                      <c:pt idx="1800">
                        <c:v>6.1502559110519998E-3</c:v>
                      </c:pt>
                      <c:pt idx="1801">
                        <c:v>7.2117447853090001E-3</c:v>
                      </c:pt>
                      <c:pt idx="1802">
                        <c:v>8.230815641582E-3</c:v>
                      </c:pt>
                      <c:pt idx="1803">
                        <c:v>9.1852024197579991E-3</c:v>
                      </c:pt>
                      <c:pt idx="1804">
                        <c:v>1.0279566980898E-2</c:v>
                      </c:pt>
                      <c:pt idx="1805">
                        <c:v>1.1186233721672999E-2</c:v>
                      </c:pt>
                      <c:pt idx="1806">
                        <c:v>1.2260447256267E-2</c:v>
                      </c:pt>
                      <c:pt idx="1807">
                        <c:v>1.3202109374106E-2</c:v>
                      </c:pt>
                      <c:pt idx="1808">
                        <c:v>1.4197852462530001E-2</c:v>
                      </c:pt>
                      <c:pt idx="1809">
                        <c:v>1.5246615745127E-2</c:v>
                      </c:pt>
                      <c:pt idx="1810">
                        <c:v>1.6217967495321998E-2</c:v>
                      </c:pt>
                      <c:pt idx="1811">
                        <c:v>1.7242342233658E-2</c:v>
                      </c:pt>
                      <c:pt idx="1812">
                        <c:v>1.8296411260962001E-2</c:v>
                      </c:pt>
                      <c:pt idx="1813">
                        <c:v>1.9218983128666999E-2</c:v>
                      </c:pt>
                      <c:pt idx="1814">
                        <c:v>2.0249718800187E-2</c:v>
                      </c:pt>
                      <c:pt idx="1815">
                        <c:v>2.1179715171456E-2</c:v>
                      </c:pt>
                      <c:pt idx="1816">
                        <c:v>2.2182881832123E-2</c:v>
                      </c:pt>
                      <c:pt idx="1817">
                        <c:v>2.3268762975931001E-2</c:v>
                      </c:pt>
                      <c:pt idx="1818">
                        <c:v>2.4159520864487E-2</c:v>
                      </c:pt>
                      <c:pt idx="1819">
                        <c:v>2.5217829272151E-2</c:v>
                      </c:pt>
                      <c:pt idx="1820">
                        <c:v>2.6220997795463E-2</c:v>
                      </c:pt>
                      <c:pt idx="1821">
                        <c:v>2.7188105508685001E-2</c:v>
                      </c:pt>
                      <c:pt idx="1822">
                        <c:v>2.8252778574824E-2</c:v>
                      </c:pt>
                      <c:pt idx="1823">
                        <c:v>2.9229432344436999E-2</c:v>
                      </c:pt>
                      <c:pt idx="1824">
                        <c:v>3.0188061296939999E-2</c:v>
                      </c:pt>
                      <c:pt idx="1825">
                        <c:v>3.1281363219023001E-2</c:v>
                      </c:pt>
                      <c:pt idx="1826">
                        <c:v>3.2224085181952002E-2</c:v>
                      </c:pt>
                      <c:pt idx="1827">
                        <c:v>3.3212400972842997E-2</c:v>
                      </c:pt>
                      <c:pt idx="1828">
                        <c:v>3.4236777573823998E-2</c:v>
                      </c:pt>
                      <c:pt idx="1829">
                        <c:v>3.5225100815296E-2</c:v>
                      </c:pt>
                      <c:pt idx="1830">
                        <c:v>3.6225084215402999E-2</c:v>
                      </c:pt>
                      <c:pt idx="1831">
                        <c:v>3.7300355732440997E-2</c:v>
                      </c:pt>
                      <c:pt idx="1832">
                        <c:v>3.8182634860277002E-2</c:v>
                      </c:pt>
                      <c:pt idx="1833">
                        <c:v>3.9196405559777998E-2</c:v>
                      </c:pt>
                      <c:pt idx="1834">
                        <c:v>4.0256831794977001E-2</c:v>
                      </c:pt>
                      <c:pt idx="1835">
                        <c:v>4.1212275624274999E-2</c:v>
                      </c:pt>
                      <c:pt idx="1836">
                        <c:v>4.2255740612745001E-2</c:v>
                      </c:pt>
                      <c:pt idx="1837">
                        <c:v>4.3228153139353E-2</c:v>
                      </c:pt>
                      <c:pt idx="1838">
                        <c:v>4.4199507683516E-2</c:v>
                      </c:pt>
                      <c:pt idx="1839">
                        <c:v>4.5215398073196002E-2</c:v>
                      </c:pt>
                      <c:pt idx="1840">
                        <c:v>4.6175088733435003E-2</c:v>
                      </c:pt>
                      <c:pt idx="1841">
                        <c:v>4.7209005802869998E-2</c:v>
                      </c:pt>
                      <c:pt idx="1842">
                        <c:v>4.8267316073179002E-2</c:v>
                      </c:pt>
                      <c:pt idx="1843">
                        <c:v>4.9182467162609003E-2</c:v>
                      </c:pt>
                      <c:pt idx="1844">
                        <c:v>5.0238654017448002E-2</c:v>
                      </c:pt>
                      <c:pt idx="1845">
                        <c:v>5.1275748759508001E-2</c:v>
                      </c:pt>
                      <c:pt idx="1846">
                        <c:v>5.2185598760842999E-2</c:v>
                      </c:pt>
                      <c:pt idx="1847">
                        <c:v>5.3197253495455003E-2</c:v>
                      </c:pt>
                      <c:pt idx="1848">
                        <c:v>5.4204657673835997E-2</c:v>
                      </c:pt>
                      <c:pt idx="1849">
                        <c:v>5.5215243250132003E-2</c:v>
                      </c:pt>
                      <c:pt idx="1850">
                        <c:v>5.6260827928782002E-2</c:v>
                      </c:pt>
                      <c:pt idx="1851">
                        <c:v>5.7214152067900002E-2</c:v>
                      </c:pt>
                      <c:pt idx="1852">
                        <c:v>5.8196116238832002E-2</c:v>
                      </c:pt>
                      <c:pt idx="1853">
                        <c:v>5.9231095016003002E-2</c:v>
                      </c:pt>
                      <c:pt idx="1854">
                        <c:v>6.0149416327477001E-2</c:v>
                      </c:pt>
                      <c:pt idx="1855">
                        <c:v>6.1240602284670001E-2</c:v>
                      </c:pt>
                      <c:pt idx="1856">
                        <c:v>6.2229983508587002E-2</c:v>
                      </c:pt>
                      <c:pt idx="1857">
                        <c:v>6.3221476972102994E-2</c:v>
                      </c:pt>
                      <c:pt idx="1858">
                        <c:v>6.4236313104630002E-2</c:v>
                      </c:pt>
                      <c:pt idx="1859">
                        <c:v>6.5203420817852006E-2</c:v>
                      </c:pt>
                      <c:pt idx="1860">
                        <c:v>6.6263854503631994E-2</c:v>
                      </c:pt>
                      <c:pt idx="1861">
                        <c:v>6.7285038530826999E-2</c:v>
                      </c:pt>
                      <c:pt idx="1862">
                        <c:v>6.8177923560143003E-2</c:v>
                      </c:pt>
                      <c:pt idx="1863">
                        <c:v>6.9257438182831005E-2</c:v>
                      </c:pt>
                      <c:pt idx="1864">
                        <c:v>7.0244707167149006E-2</c:v>
                      </c:pt>
                      <c:pt idx="1865">
                        <c:v>7.1255289018154006E-2</c:v>
                      </c:pt>
                      <c:pt idx="1866">
                        <c:v>7.2314664721488994E-2</c:v>
                      </c:pt>
                      <c:pt idx="1867">
                        <c:v>7.3159821331500993E-2</c:v>
                      </c:pt>
                      <c:pt idx="1868">
                        <c:v>7.4226617813110005E-2</c:v>
                      </c:pt>
                      <c:pt idx="1869">
                        <c:v>7.5227662920951996E-2</c:v>
                      </c:pt>
                      <c:pt idx="1870">
                        <c:v>7.6196894049643998E-2</c:v>
                      </c:pt>
                      <c:pt idx="1871">
                        <c:v>7.7299743890761996E-2</c:v>
                      </c:pt>
                      <c:pt idx="1872">
                        <c:v>7.8204289078712005E-2</c:v>
                      </c:pt>
                      <c:pt idx="1873">
                        <c:v>7.9189427196979995E-2</c:v>
                      </c:pt>
                      <c:pt idx="1874">
                        <c:v>8.0249853432177998E-2</c:v>
                      </c:pt>
                      <c:pt idx="1875">
                        <c:v>8.1203177571296997E-2</c:v>
                      </c:pt>
                      <c:pt idx="1876">
                        <c:v>8.2243449985981001E-2</c:v>
                      </c:pt>
                      <c:pt idx="1877">
                        <c:v>8.3228595554829005E-2</c:v>
                      </c:pt>
                      <c:pt idx="1878">
                        <c:v>8.4219031035900005E-2</c:v>
                      </c:pt>
                      <c:pt idx="1879">
                        <c:v>8.5233867168426999E-2</c:v>
                      </c:pt>
                      <c:pt idx="1880">
                        <c:v>8.6243391036986999E-2</c:v>
                      </c:pt>
                      <c:pt idx="1881">
                        <c:v>8.7163858115672996E-2</c:v>
                      </c:pt>
                      <c:pt idx="1882">
                        <c:v>8.8259272277355E-2</c:v>
                      </c:pt>
                      <c:pt idx="1883">
                        <c:v>8.9228503406048001E-2</c:v>
                      </c:pt>
                      <c:pt idx="1884">
                        <c:v>9.0227432548999995E-2</c:v>
                      </c:pt>
                      <c:pt idx="1885">
                        <c:v>9.1294229030609006E-2</c:v>
                      </c:pt>
                      <c:pt idx="1886">
                        <c:v>9.2208303511142994E-2</c:v>
                      </c:pt>
                      <c:pt idx="1887">
                        <c:v>9.3246474862098999E-2</c:v>
                      </c:pt>
                      <c:pt idx="1888">
                        <c:v>9.4190254807471993E-2</c:v>
                      </c:pt>
                      <c:pt idx="1889">
                        <c:v>9.5182813704014005E-2</c:v>
                      </c:pt>
                      <c:pt idx="1890">
                        <c:v>9.6246428787708005E-2</c:v>
                      </c:pt>
                      <c:pt idx="1891">
                        <c:v>9.7203999757767001E-2</c:v>
                      </c:pt>
                      <c:pt idx="1892">
                        <c:v>9.8179586231708998E-2</c:v>
                      </c:pt>
                      <c:pt idx="1893">
                        <c:v>9.9230475723742995E-2</c:v>
                      </c:pt>
                      <c:pt idx="1894">
                        <c:v>0.100233629345894</c:v>
                      </c:pt>
                      <c:pt idx="1895">
                        <c:v>0.101188026368618</c:v>
                      </c:pt>
                      <c:pt idx="1896">
                        <c:v>0.102253749966621</c:v>
                      </c:pt>
                      <c:pt idx="1897">
                        <c:v>0.103149823844433</c:v>
                      </c:pt>
                      <c:pt idx="1898">
                        <c:v>0.104240998625755</c:v>
                      </c:pt>
                      <c:pt idx="1899">
                        <c:v>0.105200693011284</c:v>
                      </c:pt>
                      <c:pt idx="1900">
                        <c:v>0.106244146823883</c:v>
                      </c:pt>
                      <c:pt idx="1901">
                        <c:v>0.10724838078022</c:v>
                      </c:pt>
                      <c:pt idx="1902">
                        <c:v>0.10823669284582101</c:v>
                      </c:pt>
                      <c:pt idx="1903">
                        <c:v>0.109220780432224</c:v>
                      </c:pt>
                      <c:pt idx="1904">
                        <c:v>0.110237717628479</c:v>
                      </c:pt>
                      <c:pt idx="1905">
                        <c:v>0.11118893325328801</c:v>
                      </c:pt>
                      <c:pt idx="1906">
                        <c:v>0.112204827368259</c:v>
                      </c:pt>
                      <c:pt idx="1907">
                        <c:v>0.113172985613346</c:v>
                      </c:pt>
                      <c:pt idx="1908">
                        <c:v>0.11419419199228301</c:v>
                      </c:pt>
                      <c:pt idx="1909">
                        <c:v>0.11527476459741599</c:v>
                      </c:pt>
                      <c:pt idx="1910">
                        <c:v>0.116223841905594</c:v>
                      </c:pt>
                      <c:pt idx="1911">
                        <c:v>0.11721853911876701</c:v>
                      </c:pt>
                      <c:pt idx="1912">
                        <c:v>0.118218503892422</c:v>
                      </c:pt>
                      <c:pt idx="1913">
                        <c:v>0.119204707443714</c:v>
                      </c:pt>
                      <c:pt idx="1914">
                        <c:v>0.120248176157475</c:v>
                      </c:pt>
                      <c:pt idx="1915">
                        <c:v>0.121167562901974</c:v>
                      </c:pt>
                      <c:pt idx="1916">
                        <c:v>0.122202545404434</c:v>
                      </c:pt>
                      <c:pt idx="1917">
                        <c:v>0.12323433905839901</c:v>
                      </c:pt>
                      <c:pt idx="1918">
                        <c:v>0.124160081148148</c:v>
                      </c:pt>
                      <c:pt idx="1919">
                        <c:v>0.12523218989372301</c:v>
                      </c:pt>
                      <c:pt idx="1920">
                        <c:v>0.12623639404773701</c:v>
                      </c:pt>
                      <c:pt idx="1921">
                        <c:v>0.12717805802822099</c:v>
                      </c:pt>
                      <c:pt idx="1922">
                        <c:v>0.128218337893486</c:v>
                      </c:pt>
                      <c:pt idx="1923">
                        <c:v>0.129236370325089</c:v>
                      </c:pt>
                      <c:pt idx="1924">
                        <c:v>0.13022361695766399</c:v>
                      </c:pt>
                      <c:pt idx="1925">
                        <c:v>0.13118436932563801</c:v>
                      </c:pt>
                      <c:pt idx="1926">
                        <c:v>0.13214088976383201</c:v>
                      </c:pt>
                      <c:pt idx="1927">
                        <c:v>0.133148297667503</c:v>
                      </c:pt>
                      <c:pt idx="1928">
                        <c:v>0.1342384070158</c:v>
                      </c:pt>
                      <c:pt idx="1929">
                        <c:v>0.13516841828823101</c:v>
                      </c:pt>
                      <c:pt idx="1930">
                        <c:v>0.13621611893176999</c:v>
                      </c:pt>
                      <c:pt idx="1931">
                        <c:v>0.13713867962360399</c:v>
                      </c:pt>
                      <c:pt idx="1932">
                        <c:v>0.138170480728149</c:v>
                      </c:pt>
                      <c:pt idx="1933">
                        <c:v>0.13923196494579301</c:v>
                      </c:pt>
                      <c:pt idx="1934">
                        <c:v>0.140178933739662</c:v>
                      </c:pt>
                      <c:pt idx="1935">
                        <c:v>0.141195878386497</c:v>
                      </c:pt>
                      <c:pt idx="1936">
                        <c:v>0.142200127243996</c:v>
                      </c:pt>
                      <c:pt idx="1937">
                        <c:v>0.143204346299171</c:v>
                      </c:pt>
                      <c:pt idx="1938">
                        <c:v>0.14421810209751099</c:v>
                      </c:pt>
                      <c:pt idx="1939">
                        <c:v>0.145219162106514</c:v>
                      </c:pt>
                      <c:pt idx="1940">
                        <c:v>0.14617672562599199</c:v>
                      </c:pt>
                      <c:pt idx="1941">
                        <c:v>0.14724351465702101</c:v>
                      </c:pt>
                      <c:pt idx="1942">
                        <c:v>0.14819154143333399</c:v>
                      </c:pt>
                      <c:pt idx="1943">
                        <c:v>0.149247720837593</c:v>
                      </c:pt>
                      <c:pt idx="1944">
                        <c:v>0.15021906793117501</c:v>
                      </c:pt>
                      <c:pt idx="1945">
                        <c:v>0.15120527148246801</c:v>
                      </c:pt>
                      <c:pt idx="1946">
                        <c:v>0.15226358175277699</c:v>
                      </c:pt>
                      <c:pt idx="1947">
                        <c:v>0.15314798057079301</c:v>
                      </c:pt>
                      <c:pt idx="1948">
                        <c:v>0.154223248362541</c:v>
                      </c:pt>
                      <c:pt idx="1949">
                        <c:v>0.155242323875427</c:v>
                      </c:pt>
                      <c:pt idx="1950">
                        <c:v>0.15618504583835599</c:v>
                      </c:pt>
                      <c:pt idx="1951">
                        <c:v>0.15727411210537001</c:v>
                      </c:pt>
                      <c:pt idx="1952">
                        <c:v>0.15812352299690199</c:v>
                      </c:pt>
                      <c:pt idx="1953">
                        <c:v>0.15920834243297599</c:v>
                      </c:pt>
                      <c:pt idx="1954">
                        <c:v>0.16023164987564101</c:v>
                      </c:pt>
                      <c:pt idx="1955">
                        <c:v>0.16122207045555101</c:v>
                      </c:pt>
                      <c:pt idx="1956">
                        <c:v>0.16223268210887901</c:v>
                      </c:pt>
                      <c:pt idx="1957">
                        <c:v>0.163217812776566</c:v>
                      </c:pt>
                      <c:pt idx="1958">
                        <c:v>0.16418279707431799</c:v>
                      </c:pt>
                      <c:pt idx="1959">
                        <c:v>0.16528138518333399</c:v>
                      </c:pt>
                      <c:pt idx="1960">
                        <c:v>0.16594155132770499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'CV CND-CNT'!$L$3:$L$1963</c15:sqref>
                        </c15:formulaRef>
                      </c:ext>
                    </c:extLst>
                    <c:numCache>
                      <c:formatCode>General</c:formatCode>
                      <c:ptCount val="1961"/>
                      <c:pt idx="0">
                        <c:v>3.3838365226984003E-2</c:v>
                      </c:pt>
                      <c:pt idx="1">
                        <c:v>3.3941286926468001E-2</c:v>
                      </c:pt>
                      <c:pt idx="2">
                        <c:v>3.3761556383171E-2</c:v>
                      </c:pt>
                      <c:pt idx="3">
                        <c:v>3.3968100757597E-2</c:v>
                      </c:pt>
                      <c:pt idx="4">
                        <c:v>3.3787384121548997E-2</c:v>
                      </c:pt>
                      <c:pt idx="5">
                        <c:v>3.3899976580868997E-2</c:v>
                      </c:pt>
                      <c:pt idx="6">
                        <c:v>3.3749395011303002E-2</c:v>
                      </c:pt>
                      <c:pt idx="7">
                        <c:v>3.3882550885513001E-2</c:v>
                      </c:pt>
                      <c:pt idx="8">
                        <c:v>3.3719965518685002E-2</c:v>
                      </c:pt>
                      <c:pt idx="9">
                        <c:v>3.3881769683730002E-2</c:v>
                      </c:pt>
                      <c:pt idx="10">
                        <c:v>3.3741620443631999E-2</c:v>
                      </c:pt>
                      <c:pt idx="11">
                        <c:v>3.3902309928736003E-2</c:v>
                      </c:pt>
                      <c:pt idx="12">
                        <c:v>3.3704110589396E-2</c:v>
                      </c:pt>
                      <c:pt idx="13">
                        <c:v>3.3899112003079997E-2</c:v>
                      </c:pt>
                      <c:pt idx="14">
                        <c:v>3.3698136420248E-2</c:v>
                      </c:pt>
                      <c:pt idx="15">
                        <c:v>3.3839650028515002E-2</c:v>
                      </c:pt>
                      <c:pt idx="16">
                        <c:v>3.3700719071525997E-2</c:v>
                      </c:pt>
                      <c:pt idx="17">
                        <c:v>3.3812038176823003E-2</c:v>
                      </c:pt>
                      <c:pt idx="18">
                        <c:v>3.3633001750179997E-2</c:v>
                      </c:pt>
                      <c:pt idx="19">
                        <c:v>3.3810236772599998E-2</c:v>
                      </c:pt>
                      <c:pt idx="20">
                        <c:v>3.3659144013655003E-2</c:v>
                      </c:pt>
                      <c:pt idx="21">
                        <c:v>3.3779603587593E-2</c:v>
                      </c:pt>
                      <c:pt idx="22">
                        <c:v>3.3643341322507E-2</c:v>
                      </c:pt>
                      <c:pt idx="23">
                        <c:v>3.3777147324548999E-2</c:v>
                      </c:pt>
                      <c:pt idx="24">
                        <c:v>3.3640672216684001E-2</c:v>
                      </c:pt>
                      <c:pt idx="25">
                        <c:v>3.3788811997510999E-2</c:v>
                      </c:pt>
                      <c:pt idx="26">
                        <c:v>3.3634894394910998E-2</c:v>
                      </c:pt>
                      <c:pt idx="27">
                        <c:v>3.3781142245668E-2</c:v>
                      </c:pt>
                      <c:pt idx="28">
                        <c:v>3.3571631298401003E-2</c:v>
                      </c:pt>
                      <c:pt idx="29">
                        <c:v>3.3763464643722998E-2</c:v>
                      </c:pt>
                      <c:pt idx="30">
                        <c:v>3.3554871734748998E-2</c:v>
                      </c:pt>
                      <c:pt idx="31">
                        <c:v>3.3723960452739003E-2</c:v>
                      </c:pt>
                      <c:pt idx="32">
                        <c:v>3.3604915460778997E-2</c:v>
                      </c:pt>
                      <c:pt idx="33">
                        <c:v>3.3720055329871997E-2</c:v>
                      </c:pt>
                      <c:pt idx="34">
                        <c:v>3.3548757404788E-2</c:v>
                      </c:pt>
                      <c:pt idx="35">
                        <c:v>3.3715919872823998E-2</c:v>
                      </c:pt>
                      <c:pt idx="36">
                        <c:v>3.3546336295937E-2</c:v>
                      </c:pt>
                      <c:pt idx="37">
                        <c:v>3.3734514491193003E-2</c:v>
                      </c:pt>
                      <c:pt idx="38">
                        <c:v>3.3572337289417997E-2</c:v>
                      </c:pt>
                      <c:pt idx="39">
                        <c:v>3.3714945146736001E-2</c:v>
                      </c:pt>
                      <c:pt idx="40">
                        <c:v>3.3546089702415002E-2</c:v>
                      </c:pt>
                      <c:pt idx="41">
                        <c:v>3.3654350185922E-2</c:v>
                      </c:pt>
                      <c:pt idx="42">
                        <c:v>3.3558903808523999E-2</c:v>
                      </c:pt>
                      <c:pt idx="43">
                        <c:v>3.3649671305385001E-2</c:v>
                      </c:pt>
                      <c:pt idx="44">
                        <c:v>3.3481322209505997E-2</c:v>
                      </c:pt>
                      <c:pt idx="45">
                        <c:v>3.3719738482938001E-2</c:v>
                      </c:pt>
                      <c:pt idx="46">
                        <c:v>3.3502642469507002E-2</c:v>
                      </c:pt>
                      <c:pt idx="47">
                        <c:v>3.3658152087202999E-2</c:v>
                      </c:pt>
                      <c:pt idx="48">
                        <c:v>3.3522793551026997E-2</c:v>
                      </c:pt>
                      <c:pt idx="49">
                        <c:v>3.3638480222887998E-2</c:v>
                      </c:pt>
                      <c:pt idx="50">
                        <c:v>3.3526450085143003E-2</c:v>
                      </c:pt>
                      <c:pt idx="51">
                        <c:v>3.3697731679744998E-2</c:v>
                      </c:pt>
                      <c:pt idx="52">
                        <c:v>3.3473882183897997E-2</c:v>
                      </c:pt>
                      <c:pt idx="53">
                        <c:v>3.36514559361E-2</c:v>
                      </c:pt>
                      <c:pt idx="54">
                        <c:v>3.3491505950224001E-2</c:v>
                      </c:pt>
                      <c:pt idx="55">
                        <c:v>3.3639647865332002E-2</c:v>
                      </c:pt>
                      <c:pt idx="56">
                        <c:v>3.3461423034573001E-2</c:v>
                      </c:pt>
                      <c:pt idx="57">
                        <c:v>3.3626674787633003E-2</c:v>
                      </c:pt>
                      <c:pt idx="58">
                        <c:v>3.3484064530865998E-2</c:v>
                      </c:pt>
                      <c:pt idx="59">
                        <c:v>3.3620097729403997E-2</c:v>
                      </c:pt>
                      <c:pt idx="60">
                        <c:v>3.3455941402483001E-2</c:v>
                      </c:pt>
                      <c:pt idx="61">
                        <c:v>3.3660944447749003E-2</c:v>
                      </c:pt>
                      <c:pt idx="62">
                        <c:v>3.3465255436668999E-2</c:v>
                      </c:pt>
                      <c:pt idx="63">
                        <c:v>3.3634307212195999E-2</c:v>
                      </c:pt>
                      <c:pt idx="64">
                        <c:v>3.3507290108699003E-2</c:v>
                      </c:pt>
                      <c:pt idx="65">
                        <c:v>3.3625557510983999E-2</c:v>
                      </c:pt>
                      <c:pt idx="66">
                        <c:v>3.3460695493784998E-2</c:v>
                      </c:pt>
                      <c:pt idx="67">
                        <c:v>3.3624533845189999E-2</c:v>
                      </c:pt>
                      <c:pt idx="68">
                        <c:v>3.3458702059256003E-2</c:v>
                      </c:pt>
                      <c:pt idx="69">
                        <c:v>3.3598763302304997E-2</c:v>
                      </c:pt>
                      <c:pt idx="70">
                        <c:v>3.3439343022312003E-2</c:v>
                      </c:pt>
                      <c:pt idx="71">
                        <c:v>3.3619708297514997E-2</c:v>
                      </c:pt>
                      <c:pt idx="72">
                        <c:v>3.3460432023275997E-2</c:v>
                      </c:pt>
                      <c:pt idx="73">
                        <c:v>3.3610801024931997E-2</c:v>
                      </c:pt>
                      <c:pt idx="74">
                        <c:v>3.3481590242850003E-2</c:v>
                      </c:pt>
                      <c:pt idx="75">
                        <c:v>3.3652392581441003E-2</c:v>
                      </c:pt>
                      <c:pt idx="76">
                        <c:v>3.3473721123300999E-2</c:v>
                      </c:pt>
                      <c:pt idx="77">
                        <c:v>3.3653735099102002E-2</c:v>
                      </c:pt>
                      <c:pt idx="78">
                        <c:v>3.3477860625782001E-2</c:v>
                      </c:pt>
                      <c:pt idx="79">
                        <c:v>3.3624375672338003E-2</c:v>
                      </c:pt>
                      <c:pt idx="80">
                        <c:v>3.3461843070754997E-2</c:v>
                      </c:pt>
                      <c:pt idx="81">
                        <c:v>3.3604861508743998E-2</c:v>
                      </c:pt>
                      <c:pt idx="82">
                        <c:v>3.3472840748598E-2</c:v>
                      </c:pt>
                      <c:pt idx="83">
                        <c:v>3.3645552140014003E-2</c:v>
                      </c:pt>
                      <c:pt idx="84">
                        <c:v>3.3467817243137001E-2</c:v>
                      </c:pt>
                      <c:pt idx="85">
                        <c:v>3.3635847561527002E-2</c:v>
                      </c:pt>
                      <c:pt idx="86">
                        <c:v>3.3481959347328998E-2</c:v>
                      </c:pt>
                      <c:pt idx="87">
                        <c:v>3.3636926673353003E-2</c:v>
                      </c:pt>
                      <c:pt idx="88">
                        <c:v>3.3529932413431003E-2</c:v>
                      </c:pt>
                      <c:pt idx="89">
                        <c:v>3.3629375218879001E-2</c:v>
                      </c:pt>
                      <c:pt idx="90">
                        <c:v>3.3525920886959999E-2</c:v>
                      </c:pt>
                      <c:pt idx="91">
                        <c:v>3.3666480125652001E-2</c:v>
                      </c:pt>
                      <c:pt idx="92">
                        <c:v>3.3491841423610003E-2</c:v>
                      </c:pt>
                      <c:pt idx="93">
                        <c:v>3.3685391193204003E-2</c:v>
                      </c:pt>
                      <c:pt idx="94">
                        <c:v>3.3480953913466997E-2</c:v>
                      </c:pt>
                      <c:pt idx="95">
                        <c:v>3.3668319102920001E-2</c:v>
                      </c:pt>
                      <c:pt idx="96">
                        <c:v>3.3531663683890003E-2</c:v>
                      </c:pt>
                      <c:pt idx="97">
                        <c:v>3.367846385744E-2</c:v>
                      </c:pt>
                      <c:pt idx="98">
                        <c:v>3.3486291746763999E-2</c:v>
                      </c:pt>
                      <c:pt idx="99">
                        <c:v>3.3718147990941E-2</c:v>
                      </c:pt>
                      <c:pt idx="100">
                        <c:v>3.3520191587740999E-2</c:v>
                      </c:pt>
                      <c:pt idx="101">
                        <c:v>3.3717015315132E-2</c:v>
                      </c:pt>
                      <c:pt idx="102">
                        <c:v>3.3559206055038003E-2</c:v>
                      </c:pt>
                      <c:pt idx="103">
                        <c:v>3.3705719811325002E-2</c:v>
                      </c:pt>
                      <c:pt idx="104">
                        <c:v>3.3571135139532998E-2</c:v>
                      </c:pt>
                      <c:pt idx="105">
                        <c:v>3.3716784140172998E-2</c:v>
                      </c:pt>
                      <c:pt idx="106">
                        <c:v>3.3589659899007002E-2</c:v>
                      </c:pt>
                      <c:pt idx="107">
                        <c:v>3.3684577679700997E-2</c:v>
                      </c:pt>
                      <c:pt idx="108">
                        <c:v>3.3570003272164001E-2</c:v>
                      </c:pt>
                      <c:pt idx="109">
                        <c:v>3.3777411302758999E-2</c:v>
                      </c:pt>
                      <c:pt idx="110">
                        <c:v>3.3590261568961999E-2</c:v>
                      </c:pt>
                      <c:pt idx="111">
                        <c:v>3.3733523159754003E-2</c:v>
                      </c:pt>
                      <c:pt idx="112">
                        <c:v>3.3641007897029999E-2</c:v>
                      </c:pt>
                      <c:pt idx="113">
                        <c:v>3.3759716869099003E-2</c:v>
                      </c:pt>
                      <c:pt idx="114">
                        <c:v>3.3656421127185997E-2</c:v>
                      </c:pt>
                      <c:pt idx="115">
                        <c:v>3.3804739233650002E-2</c:v>
                      </c:pt>
                      <c:pt idx="116">
                        <c:v>3.3648734045629E-2</c:v>
                      </c:pt>
                      <c:pt idx="117">
                        <c:v>3.3814566455678E-2</c:v>
                      </c:pt>
                      <c:pt idx="118">
                        <c:v>3.3660895605054003E-2</c:v>
                      </c:pt>
                      <c:pt idx="119">
                        <c:v>3.3832297424346E-2</c:v>
                      </c:pt>
                      <c:pt idx="120">
                        <c:v>3.3645919336575E-2</c:v>
                      </c:pt>
                      <c:pt idx="121">
                        <c:v>3.3854534396798003E-2</c:v>
                      </c:pt>
                      <c:pt idx="122">
                        <c:v>3.3724051062665003E-2</c:v>
                      </c:pt>
                      <c:pt idx="123">
                        <c:v>3.3858366902374003E-2</c:v>
                      </c:pt>
                      <c:pt idx="124">
                        <c:v>3.3691241321826999E-2</c:v>
                      </c:pt>
                      <c:pt idx="125">
                        <c:v>3.3928223555753E-2</c:v>
                      </c:pt>
                      <c:pt idx="126">
                        <c:v>3.3750298442707001E-2</c:v>
                      </c:pt>
                      <c:pt idx="127">
                        <c:v>3.3925996537113E-2</c:v>
                      </c:pt>
                      <c:pt idx="128">
                        <c:v>3.3774885255197E-2</c:v>
                      </c:pt>
                      <c:pt idx="129">
                        <c:v>3.3937557102440001E-2</c:v>
                      </c:pt>
                      <c:pt idx="130">
                        <c:v>3.378004569418E-2</c:v>
                      </c:pt>
                      <c:pt idx="131">
                        <c:v>3.3970981131358997E-2</c:v>
                      </c:pt>
                      <c:pt idx="132">
                        <c:v>3.3796732077867001E-2</c:v>
                      </c:pt>
                      <c:pt idx="133">
                        <c:v>3.3948073907393003E-2</c:v>
                      </c:pt>
                      <c:pt idx="134">
                        <c:v>3.3850237707762999E-2</c:v>
                      </c:pt>
                      <c:pt idx="135">
                        <c:v>3.4010257458754002E-2</c:v>
                      </c:pt>
                      <c:pt idx="136">
                        <c:v>3.3855045667022E-2</c:v>
                      </c:pt>
                      <c:pt idx="137">
                        <c:v>3.4042604859374999E-2</c:v>
                      </c:pt>
                      <c:pt idx="138">
                        <c:v>3.3894993458589998E-2</c:v>
                      </c:pt>
                      <c:pt idx="139">
                        <c:v>3.4078061157036002E-2</c:v>
                      </c:pt>
                      <c:pt idx="140">
                        <c:v>3.3907807836334999E-2</c:v>
                      </c:pt>
                      <c:pt idx="141">
                        <c:v>3.4134007068739002E-2</c:v>
                      </c:pt>
                      <c:pt idx="142">
                        <c:v>3.3955001045897999E-2</c:v>
                      </c:pt>
                      <c:pt idx="143">
                        <c:v>3.4119814023143E-2</c:v>
                      </c:pt>
                      <c:pt idx="144">
                        <c:v>3.4013154615726002E-2</c:v>
                      </c:pt>
                      <c:pt idx="145">
                        <c:v>3.4155552029713002E-2</c:v>
                      </c:pt>
                      <c:pt idx="146">
                        <c:v>3.3993676191635999E-2</c:v>
                      </c:pt>
                      <c:pt idx="147">
                        <c:v>3.4185232151583998E-2</c:v>
                      </c:pt>
                      <c:pt idx="148">
                        <c:v>3.4049974207946997E-2</c:v>
                      </c:pt>
                      <c:pt idx="149">
                        <c:v>3.4216674891972998E-2</c:v>
                      </c:pt>
                      <c:pt idx="150">
                        <c:v>3.4081242658431002E-2</c:v>
                      </c:pt>
                      <c:pt idx="151">
                        <c:v>3.4260194936198002E-2</c:v>
                      </c:pt>
                      <c:pt idx="152">
                        <c:v>3.4185124891034001E-2</c:v>
                      </c:pt>
                      <c:pt idx="153">
                        <c:v>3.4280768501856997E-2</c:v>
                      </c:pt>
                      <c:pt idx="154">
                        <c:v>3.4173778559003998E-2</c:v>
                      </c:pt>
                      <c:pt idx="155">
                        <c:v>3.4332294194933999E-2</c:v>
                      </c:pt>
                      <c:pt idx="156">
                        <c:v>3.4166899283364999E-2</c:v>
                      </c:pt>
                      <c:pt idx="157">
                        <c:v>3.4404571375085E-2</c:v>
                      </c:pt>
                      <c:pt idx="158">
                        <c:v>3.4208049131040003E-2</c:v>
                      </c:pt>
                      <c:pt idx="159">
                        <c:v>3.4393504045308998E-2</c:v>
                      </c:pt>
                      <c:pt idx="160">
                        <c:v>3.4305322397914E-2</c:v>
                      </c:pt>
                      <c:pt idx="161">
                        <c:v>3.4460287541150998E-2</c:v>
                      </c:pt>
                      <c:pt idx="162">
                        <c:v>3.4310979108947003E-2</c:v>
                      </c:pt>
                      <c:pt idx="163">
                        <c:v>3.4515117660500999E-2</c:v>
                      </c:pt>
                      <c:pt idx="164">
                        <c:v>3.4340123157664E-2</c:v>
                      </c:pt>
                      <c:pt idx="165">
                        <c:v>3.4585040240523002E-2</c:v>
                      </c:pt>
                      <c:pt idx="166">
                        <c:v>3.4427283972036003E-2</c:v>
                      </c:pt>
                      <c:pt idx="167">
                        <c:v>3.4586243124471998E-2</c:v>
                      </c:pt>
                      <c:pt idx="168">
                        <c:v>3.4445899435215997E-2</c:v>
                      </c:pt>
                      <c:pt idx="169">
                        <c:v>3.4627607648467999E-2</c:v>
                      </c:pt>
                      <c:pt idx="170">
                        <c:v>3.4508962578709002E-2</c:v>
                      </c:pt>
                      <c:pt idx="171">
                        <c:v>3.4661014318570001E-2</c:v>
                      </c:pt>
                      <c:pt idx="172">
                        <c:v>3.4512078030578E-2</c:v>
                      </c:pt>
                      <c:pt idx="173">
                        <c:v>3.4772705982000003E-2</c:v>
                      </c:pt>
                      <c:pt idx="174">
                        <c:v>3.4605510523154998E-2</c:v>
                      </c:pt>
                      <c:pt idx="175">
                        <c:v>3.4776348216433002E-2</c:v>
                      </c:pt>
                      <c:pt idx="176">
                        <c:v>3.4681872830131001E-2</c:v>
                      </c:pt>
                      <c:pt idx="177">
                        <c:v>3.4839363513229998E-2</c:v>
                      </c:pt>
                      <c:pt idx="178">
                        <c:v>3.4706989849735997E-2</c:v>
                      </c:pt>
                      <c:pt idx="179">
                        <c:v>3.4926612418430002E-2</c:v>
                      </c:pt>
                      <c:pt idx="180">
                        <c:v>3.4772107820672998E-2</c:v>
                      </c:pt>
                      <c:pt idx="181">
                        <c:v>3.4936844898361998E-2</c:v>
                      </c:pt>
                      <c:pt idx="182">
                        <c:v>3.4805530022519002E-2</c:v>
                      </c:pt>
                      <c:pt idx="183">
                        <c:v>3.5007424529693999E-2</c:v>
                      </c:pt>
                      <c:pt idx="184">
                        <c:v>3.4857074739800001E-2</c:v>
                      </c:pt>
                      <c:pt idx="185">
                        <c:v>3.5058153340489999E-2</c:v>
                      </c:pt>
                      <c:pt idx="186">
                        <c:v>3.4941087984609001E-2</c:v>
                      </c:pt>
                      <c:pt idx="187">
                        <c:v>3.5106251346102998E-2</c:v>
                      </c:pt>
                      <c:pt idx="188">
                        <c:v>3.4977659366429999E-2</c:v>
                      </c:pt>
                      <c:pt idx="189">
                        <c:v>3.5213968933224003E-2</c:v>
                      </c:pt>
                      <c:pt idx="190">
                        <c:v>3.5159197436426003E-2</c:v>
                      </c:pt>
                      <c:pt idx="191">
                        <c:v>3.5291917114388997E-2</c:v>
                      </c:pt>
                      <c:pt idx="192">
                        <c:v>3.5189628685151998E-2</c:v>
                      </c:pt>
                      <c:pt idx="193">
                        <c:v>3.5328544242980001E-2</c:v>
                      </c:pt>
                      <c:pt idx="194">
                        <c:v>3.5198414433074997E-2</c:v>
                      </c:pt>
                      <c:pt idx="195">
                        <c:v>3.5421463586519999E-2</c:v>
                      </c:pt>
                      <c:pt idx="196">
                        <c:v>3.5262115496960997E-2</c:v>
                      </c:pt>
                      <c:pt idx="197">
                        <c:v>3.5449231900403999E-2</c:v>
                      </c:pt>
                      <c:pt idx="198">
                        <c:v>3.5331988066901E-2</c:v>
                      </c:pt>
                      <c:pt idx="199">
                        <c:v>3.5520273985134E-2</c:v>
                      </c:pt>
                      <c:pt idx="200">
                        <c:v>3.5385741965405997E-2</c:v>
                      </c:pt>
                      <c:pt idx="201">
                        <c:v>3.5610524184044999E-2</c:v>
                      </c:pt>
                      <c:pt idx="202">
                        <c:v>3.5489481524564999E-2</c:v>
                      </c:pt>
                      <c:pt idx="203">
                        <c:v>3.5700339005820002E-2</c:v>
                      </c:pt>
                      <c:pt idx="204">
                        <c:v>3.5574502434530003E-2</c:v>
                      </c:pt>
                      <c:pt idx="205">
                        <c:v>3.5769876891411E-2</c:v>
                      </c:pt>
                      <c:pt idx="206">
                        <c:v>3.5610594954859E-2</c:v>
                      </c:pt>
                      <c:pt idx="207">
                        <c:v>3.5810880466467999E-2</c:v>
                      </c:pt>
                      <c:pt idx="208">
                        <c:v>3.5745622033977999E-2</c:v>
                      </c:pt>
                      <c:pt idx="209">
                        <c:v>3.5964184185206E-2</c:v>
                      </c:pt>
                      <c:pt idx="210">
                        <c:v>3.5800240707532002E-2</c:v>
                      </c:pt>
                      <c:pt idx="211">
                        <c:v>3.6006273042100002E-2</c:v>
                      </c:pt>
                      <c:pt idx="212">
                        <c:v>3.5869938677124999E-2</c:v>
                      </c:pt>
                      <c:pt idx="213">
                        <c:v>3.6045442222126002E-2</c:v>
                      </c:pt>
                      <c:pt idx="214">
                        <c:v>3.5987024467128002E-2</c:v>
                      </c:pt>
                      <c:pt idx="215">
                        <c:v>3.6153724850414001E-2</c:v>
                      </c:pt>
                      <c:pt idx="216">
                        <c:v>3.6064370338054999E-2</c:v>
                      </c:pt>
                      <c:pt idx="217">
                        <c:v>3.6232541635399997E-2</c:v>
                      </c:pt>
                      <c:pt idx="218">
                        <c:v>3.6169067917701997E-2</c:v>
                      </c:pt>
                      <c:pt idx="219">
                        <c:v>3.6329617073837001E-2</c:v>
                      </c:pt>
                      <c:pt idx="220">
                        <c:v>3.6221794266668002E-2</c:v>
                      </c:pt>
                      <c:pt idx="221">
                        <c:v>3.6460595638750003E-2</c:v>
                      </c:pt>
                      <c:pt idx="222">
                        <c:v>3.6304481026793997E-2</c:v>
                      </c:pt>
                      <c:pt idx="223">
                        <c:v>3.6518765972384001E-2</c:v>
                      </c:pt>
                      <c:pt idx="224">
                        <c:v>3.6429696800445999E-2</c:v>
                      </c:pt>
                      <c:pt idx="225">
                        <c:v>3.6621641357973002E-2</c:v>
                      </c:pt>
                      <c:pt idx="226">
                        <c:v>3.6498366968266999E-2</c:v>
                      </c:pt>
                      <c:pt idx="227">
                        <c:v>3.6723329093850003E-2</c:v>
                      </c:pt>
                      <c:pt idx="228">
                        <c:v>3.6593377279738999E-2</c:v>
                      </c:pt>
                      <c:pt idx="229">
                        <c:v>3.6848279553750002E-2</c:v>
                      </c:pt>
                      <c:pt idx="230">
                        <c:v>3.6723063298268001E-2</c:v>
                      </c:pt>
                      <c:pt idx="231">
                        <c:v>3.6937985446356E-2</c:v>
                      </c:pt>
                      <c:pt idx="232">
                        <c:v>3.6825283233257997E-2</c:v>
                      </c:pt>
                      <c:pt idx="233">
                        <c:v>3.7007842597733001E-2</c:v>
                      </c:pt>
                      <c:pt idx="234">
                        <c:v>3.6909617266953999E-2</c:v>
                      </c:pt>
                      <c:pt idx="235">
                        <c:v>3.7125969635477998E-2</c:v>
                      </c:pt>
                      <c:pt idx="236">
                        <c:v>3.7007097953593998E-2</c:v>
                      </c:pt>
                      <c:pt idx="237">
                        <c:v>3.7244785172839003E-2</c:v>
                      </c:pt>
                      <c:pt idx="238">
                        <c:v>3.7130512390932999E-2</c:v>
                      </c:pt>
                      <c:pt idx="239">
                        <c:v>3.7342638970585998E-2</c:v>
                      </c:pt>
                      <c:pt idx="240">
                        <c:v>3.7284114368958003E-2</c:v>
                      </c:pt>
                      <c:pt idx="241">
                        <c:v>3.7453590300476999E-2</c:v>
                      </c:pt>
                      <c:pt idx="242">
                        <c:v>3.7415076545181003E-2</c:v>
                      </c:pt>
                      <c:pt idx="243">
                        <c:v>3.7613486418396999E-2</c:v>
                      </c:pt>
                      <c:pt idx="244">
                        <c:v>3.7490250872603E-2</c:v>
                      </c:pt>
                      <c:pt idx="245">
                        <c:v>3.7709360056194997E-2</c:v>
                      </c:pt>
                      <c:pt idx="246">
                        <c:v>3.7609530046918999E-2</c:v>
                      </c:pt>
                      <c:pt idx="247">
                        <c:v>3.7817024784291997E-2</c:v>
                      </c:pt>
                      <c:pt idx="248">
                        <c:v>3.7690518960718997E-2</c:v>
                      </c:pt>
                      <c:pt idx="249">
                        <c:v>3.7921472763021997E-2</c:v>
                      </c:pt>
                      <c:pt idx="250">
                        <c:v>3.7860033364267999E-2</c:v>
                      </c:pt>
                      <c:pt idx="251">
                        <c:v>3.8087624529403001E-2</c:v>
                      </c:pt>
                      <c:pt idx="252">
                        <c:v>3.7968435192143997E-2</c:v>
                      </c:pt>
                      <c:pt idx="253">
                        <c:v>3.8228469318709997E-2</c:v>
                      </c:pt>
                      <c:pt idx="254">
                        <c:v>3.8116260751848999E-2</c:v>
                      </c:pt>
                      <c:pt idx="255">
                        <c:v>3.8324235543970998E-2</c:v>
                      </c:pt>
                      <c:pt idx="256">
                        <c:v>3.8267812513772002E-2</c:v>
                      </c:pt>
                      <c:pt idx="257">
                        <c:v>3.8487453210918003E-2</c:v>
                      </c:pt>
                      <c:pt idx="258">
                        <c:v>3.8391863267559001E-2</c:v>
                      </c:pt>
                      <c:pt idx="259">
                        <c:v>3.8597837785751002E-2</c:v>
                      </c:pt>
                      <c:pt idx="260">
                        <c:v>3.8541275584268002E-2</c:v>
                      </c:pt>
                      <c:pt idx="261">
                        <c:v>3.8722559405464999E-2</c:v>
                      </c:pt>
                      <c:pt idx="262">
                        <c:v>3.8640458334056001E-2</c:v>
                      </c:pt>
                      <c:pt idx="263">
                        <c:v>3.8920035320593002E-2</c:v>
                      </c:pt>
                      <c:pt idx="264">
                        <c:v>3.8781848500043001E-2</c:v>
                      </c:pt>
                      <c:pt idx="265">
                        <c:v>3.9035936157839998E-2</c:v>
                      </c:pt>
                      <c:pt idx="266">
                        <c:v>3.8963503213986998E-2</c:v>
                      </c:pt>
                      <c:pt idx="267">
                        <c:v>3.9196010171307E-2</c:v>
                      </c:pt>
                      <c:pt idx="268">
                        <c:v>3.9080212739968999E-2</c:v>
                      </c:pt>
                      <c:pt idx="269">
                        <c:v>3.9346132708790997E-2</c:v>
                      </c:pt>
                      <c:pt idx="270">
                        <c:v>3.924562398202E-2</c:v>
                      </c:pt>
                      <c:pt idx="271">
                        <c:v>3.9510855195758997E-2</c:v>
                      </c:pt>
                      <c:pt idx="272">
                        <c:v>3.9417754341330997E-2</c:v>
                      </c:pt>
                      <c:pt idx="273">
                        <c:v>3.9623537278708001E-2</c:v>
                      </c:pt>
                      <c:pt idx="274">
                        <c:v>3.9535598564220002E-2</c:v>
                      </c:pt>
                      <c:pt idx="275">
                        <c:v>3.9811925603619999E-2</c:v>
                      </c:pt>
                      <c:pt idx="276">
                        <c:v>3.9711103735802E-2</c:v>
                      </c:pt>
                      <c:pt idx="277">
                        <c:v>3.9963057510450997E-2</c:v>
                      </c:pt>
                      <c:pt idx="278">
                        <c:v>3.9873330572541998E-2</c:v>
                      </c:pt>
                      <c:pt idx="279">
                        <c:v>4.0119417613217002E-2</c:v>
                      </c:pt>
                      <c:pt idx="280">
                        <c:v>4.0121731413011001E-2</c:v>
                      </c:pt>
                      <c:pt idx="281">
                        <c:v>4.0333983365497997E-2</c:v>
                      </c:pt>
                      <c:pt idx="282">
                        <c:v>4.0239663332208998E-2</c:v>
                      </c:pt>
                      <c:pt idx="283">
                        <c:v>4.0450113731720999E-2</c:v>
                      </c:pt>
                      <c:pt idx="284">
                        <c:v>4.0397668794159999E-2</c:v>
                      </c:pt>
                      <c:pt idx="285">
                        <c:v>4.0680430829525001E-2</c:v>
                      </c:pt>
                      <c:pt idx="286">
                        <c:v>4.0579520249998002E-2</c:v>
                      </c:pt>
                      <c:pt idx="287">
                        <c:v>4.0822897914848999E-2</c:v>
                      </c:pt>
                      <c:pt idx="288">
                        <c:v>4.0744506611695999E-2</c:v>
                      </c:pt>
                      <c:pt idx="289">
                        <c:v>4.1021701032555001E-2</c:v>
                      </c:pt>
                      <c:pt idx="290">
                        <c:v>4.0934965098536003E-2</c:v>
                      </c:pt>
                      <c:pt idx="291">
                        <c:v>4.1198563535646E-2</c:v>
                      </c:pt>
                      <c:pt idx="292">
                        <c:v>4.1130793439354003E-2</c:v>
                      </c:pt>
                      <c:pt idx="293">
                        <c:v>4.1440829540888E-2</c:v>
                      </c:pt>
                      <c:pt idx="294">
                        <c:v>4.1339139350587001E-2</c:v>
                      </c:pt>
                      <c:pt idx="295">
                        <c:v>4.1563447855879003E-2</c:v>
                      </c:pt>
                      <c:pt idx="296">
                        <c:v>4.1530675574904002E-2</c:v>
                      </c:pt>
                      <c:pt idx="297">
                        <c:v>4.1785103437076997E-2</c:v>
                      </c:pt>
                      <c:pt idx="298">
                        <c:v>4.1717085169188997E-2</c:v>
                      </c:pt>
                      <c:pt idx="299">
                        <c:v>4.1959476421148001E-2</c:v>
                      </c:pt>
                      <c:pt idx="300">
                        <c:v>4.1882605460059001E-2</c:v>
                      </c:pt>
                      <c:pt idx="301">
                        <c:v>4.2203918400143002E-2</c:v>
                      </c:pt>
                      <c:pt idx="302">
                        <c:v>4.2126337923238999E-2</c:v>
                      </c:pt>
                      <c:pt idx="303">
                        <c:v>4.2392183376554003E-2</c:v>
                      </c:pt>
                      <c:pt idx="304">
                        <c:v>4.2339120858944E-2</c:v>
                      </c:pt>
                      <c:pt idx="305">
                        <c:v>4.2630491325528E-2</c:v>
                      </c:pt>
                      <c:pt idx="306">
                        <c:v>4.2587395974099003E-2</c:v>
                      </c:pt>
                      <c:pt idx="307">
                        <c:v>4.2831165046664003E-2</c:v>
                      </c:pt>
                      <c:pt idx="308">
                        <c:v>4.2777924892207997E-2</c:v>
                      </c:pt>
                      <c:pt idx="309">
                        <c:v>4.3026304325192E-2</c:v>
                      </c:pt>
                      <c:pt idx="310">
                        <c:v>4.3017947076198999E-2</c:v>
                      </c:pt>
                      <c:pt idx="311">
                        <c:v>4.3280504333476001E-2</c:v>
                      </c:pt>
                      <c:pt idx="312">
                        <c:v>4.3209553046229997E-2</c:v>
                      </c:pt>
                      <c:pt idx="313">
                        <c:v>4.3515239586768999E-2</c:v>
                      </c:pt>
                      <c:pt idx="314">
                        <c:v>4.3460902832319001E-2</c:v>
                      </c:pt>
                      <c:pt idx="315">
                        <c:v>4.3751706330416001E-2</c:v>
                      </c:pt>
                      <c:pt idx="316">
                        <c:v>4.3661594287389E-2</c:v>
                      </c:pt>
                      <c:pt idx="317">
                        <c:v>4.4004735705028997E-2</c:v>
                      </c:pt>
                      <c:pt idx="318">
                        <c:v>4.3961979241835002E-2</c:v>
                      </c:pt>
                      <c:pt idx="319">
                        <c:v>4.4258051917292998E-2</c:v>
                      </c:pt>
                      <c:pt idx="320">
                        <c:v>4.4214230415592998E-2</c:v>
                      </c:pt>
                      <c:pt idx="321">
                        <c:v>4.4479017521047999E-2</c:v>
                      </c:pt>
                      <c:pt idx="322">
                        <c:v>4.4435216941766997E-2</c:v>
                      </c:pt>
                      <c:pt idx="323">
                        <c:v>4.4765754913291003E-2</c:v>
                      </c:pt>
                      <c:pt idx="324">
                        <c:v>4.4716491570903003E-2</c:v>
                      </c:pt>
                      <c:pt idx="325">
                        <c:v>4.4962309996158002E-2</c:v>
                      </c:pt>
                      <c:pt idx="326">
                        <c:v>4.4978909598688999E-2</c:v>
                      </c:pt>
                      <c:pt idx="327">
                        <c:v>4.5246895092228998E-2</c:v>
                      </c:pt>
                      <c:pt idx="328">
                        <c:v>4.5229234590401998E-2</c:v>
                      </c:pt>
                      <c:pt idx="329">
                        <c:v>4.5523996568389E-2</c:v>
                      </c:pt>
                      <c:pt idx="330">
                        <c:v>4.5502908424370998E-2</c:v>
                      </c:pt>
                      <c:pt idx="331">
                        <c:v>4.5810964259241999E-2</c:v>
                      </c:pt>
                      <c:pt idx="332">
                        <c:v>4.5793395770792E-2</c:v>
                      </c:pt>
                      <c:pt idx="333">
                        <c:v>4.6080946207641998E-2</c:v>
                      </c:pt>
                      <c:pt idx="334">
                        <c:v>4.6046427564255997E-2</c:v>
                      </c:pt>
                      <c:pt idx="335">
                        <c:v>4.6349410258699E-2</c:v>
                      </c:pt>
                      <c:pt idx="336">
                        <c:v>4.6357293179931001E-2</c:v>
                      </c:pt>
                      <c:pt idx="337">
                        <c:v>4.6635386721593002E-2</c:v>
                      </c:pt>
                      <c:pt idx="338">
                        <c:v>4.6601574444341001E-2</c:v>
                      </c:pt>
                      <c:pt idx="339">
                        <c:v>4.6943741249076E-2</c:v>
                      </c:pt>
                      <c:pt idx="340">
                        <c:v>4.6928118096224998E-2</c:v>
                      </c:pt>
                      <c:pt idx="341">
                        <c:v>4.7230887132981E-2</c:v>
                      </c:pt>
                      <c:pt idx="342">
                        <c:v>4.7218357681737003E-2</c:v>
                      </c:pt>
                      <c:pt idx="343">
                        <c:v>4.7549019276630002E-2</c:v>
                      </c:pt>
                      <c:pt idx="344">
                        <c:v>4.7569203801686E-2</c:v>
                      </c:pt>
                      <c:pt idx="345">
                        <c:v>4.7831124833060998E-2</c:v>
                      </c:pt>
                      <c:pt idx="346">
                        <c:v>4.7845266035034001E-2</c:v>
                      </c:pt>
                      <c:pt idx="347">
                        <c:v>4.8179586980646998E-2</c:v>
                      </c:pt>
                      <c:pt idx="348">
                        <c:v>4.8146006020640002E-2</c:v>
                      </c:pt>
                      <c:pt idx="349">
                        <c:v>4.8513203041188002E-2</c:v>
                      </c:pt>
                      <c:pt idx="350">
                        <c:v>4.8460052122309999E-2</c:v>
                      </c:pt>
                      <c:pt idx="351">
                        <c:v>4.8786154356397E-2</c:v>
                      </c:pt>
                      <c:pt idx="352">
                        <c:v>4.8831755634940001E-2</c:v>
                      </c:pt>
                      <c:pt idx="353">
                        <c:v>4.9116497396930997E-2</c:v>
                      </c:pt>
                      <c:pt idx="354">
                        <c:v>4.9140520581406E-2</c:v>
                      </c:pt>
                      <c:pt idx="355">
                        <c:v>4.9513710397554998E-2</c:v>
                      </c:pt>
                      <c:pt idx="356">
                        <c:v>4.9495079215072998E-2</c:v>
                      </c:pt>
                      <c:pt idx="357">
                        <c:v>4.9864718237788999E-2</c:v>
                      </c:pt>
                      <c:pt idx="358">
                        <c:v>4.9857721023727E-2</c:v>
                      </c:pt>
                      <c:pt idx="359">
                        <c:v>5.0205672499336003E-2</c:v>
                      </c:pt>
                      <c:pt idx="360">
                        <c:v>5.0193245532378999E-2</c:v>
                      </c:pt>
                      <c:pt idx="361">
                        <c:v>5.0528575637145003E-2</c:v>
                      </c:pt>
                      <c:pt idx="362">
                        <c:v>5.0594293483300003E-2</c:v>
                      </c:pt>
                      <c:pt idx="363">
                        <c:v>5.0896727056372E-2</c:v>
                      </c:pt>
                      <c:pt idx="364">
                        <c:v>5.0926544477180001E-2</c:v>
                      </c:pt>
                      <c:pt idx="365">
                        <c:v>5.1299277466669999E-2</c:v>
                      </c:pt>
                      <c:pt idx="366">
                        <c:v>5.1307796199884001E-2</c:v>
                      </c:pt>
                      <c:pt idx="367">
                        <c:v>5.1658435753779E-2</c:v>
                      </c:pt>
                      <c:pt idx="368">
                        <c:v>5.1700540384949999E-2</c:v>
                      </c:pt>
                      <c:pt idx="369">
                        <c:v>5.2064468123716998E-2</c:v>
                      </c:pt>
                      <c:pt idx="370">
                        <c:v>5.2126206758354998E-2</c:v>
                      </c:pt>
                      <c:pt idx="371">
                        <c:v>5.2464066807362E-2</c:v>
                      </c:pt>
                      <c:pt idx="372">
                        <c:v>5.2485155478482003E-2</c:v>
                      </c:pt>
                      <c:pt idx="373">
                        <c:v>5.2832874272200001E-2</c:v>
                      </c:pt>
                      <c:pt idx="374">
                        <c:v>5.2901171438861999E-2</c:v>
                      </c:pt>
                      <c:pt idx="375">
                        <c:v>5.3266782999141997E-2</c:v>
                      </c:pt>
                      <c:pt idx="376">
                        <c:v>5.3276167503402999E-2</c:v>
                      </c:pt>
                      <c:pt idx="377">
                        <c:v>5.3655473948714998E-2</c:v>
                      </c:pt>
                      <c:pt idx="378">
                        <c:v>5.3706467536459003E-2</c:v>
                      </c:pt>
                      <c:pt idx="379">
                        <c:v>5.4107922637032999E-2</c:v>
                      </c:pt>
                      <c:pt idx="380">
                        <c:v>5.4150241944525002E-2</c:v>
                      </c:pt>
                      <c:pt idx="381">
                        <c:v>5.4541071922156001E-2</c:v>
                      </c:pt>
                      <c:pt idx="382">
                        <c:v>5.4596222332394001E-2</c:v>
                      </c:pt>
                      <c:pt idx="383">
                        <c:v>5.4966778646405E-2</c:v>
                      </c:pt>
                      <c:pt idx="384">
                        <c:v>5.5054555647075003E-2</c:v>
                      </c:pt>
                      <c:pt idx="385">
                        <c:v>5.5414827990009997E-2</c:v>
                      </c:pt>
                      <c:pt idx="386">
                        <c:v>5.549208537559E-2</c:v>
                      </c:pt>
                      <c:pt idx="387">
                        <c:v>5.5910810601846002E-2</c:v>
                      </c:pt>
                      <c:pt idx="388">
                        <c:v>5.5948002092514999E-2</c:v>
                      </c:pt>
                      <c:pt idx="389">
                        <c:v>5.6338216203989003E-2</c:v>
                      </c:pt>
                      <c:pt idx="390">
                        <c:v>5.6429793379115002E-2</c:v>
                      </c:pt>
                      <c:pt idx="391">
                        <c:v>5.6828403864831997E-2</c:v>
                      </c:pt>
                      <c:pt idx="392">
                        <c:v>5.6889684324334E-2</c:v>
                      </c:pt>
                      <c:pt idx="393">
                        <c:v>5.7297872718966997E-2</c:v>
                      </c:pt>
                      <c:pt idx="394">
                        <c:v>5.7441543674536001E-2</c:v>
                      </c:pt>
                      <c:pt idx="395">
                        <c:v>5.7856766458523001E-2</c:v>
                      </c:pt>
                      <c:pt idx="396">
                        <c:v>5.7901436802542998E-2</c:v>
                      </c:pt>
                      <c:pt idx="397">
                        <c:v>5.8362953665589003E-2</c:v>
                      </c:pt>
                      <c:pt idx="398">
                        <c:v>5.8412852008284E-2</c:v>
                      </c:pt>
                      <c:pt idx="399">
                        <c:v>5.8835447927575002E-2</c:v>
                      </c:pt>
                      <c:pt idx="400">
                        <c:v>5.8969995663372E-2</c:v>
                      </c:pt>
                      <c:pt idx="401">
                        <c:v>5.9352960531315002E-2</c:v>
                      </c:pt>
                      <c:pt idx="402">
                        <c:v>5.9457249131001998E-2</c:v>
                      </c:pt>
                      <c:pt idx="403">
                        <c:v>5.9928983834753001E-2</c:v>
                      </c:pt>
                      <c:pt idx="404">
                        <c:v>6.0013900329875997E-2</c:v>
                      </c:pt>
                      <c:pt idx="405">
                        <c:v>6.0431352344393001E-2</c:v>
                      </c:pt>
                      <c:pt idx="406">
                        <c:v>6.0566305596795003E-2</c:v>
                      </c:pt>
                      <c:pt idx="407">
                        <c:v>6.0998676700465999E-2</c:v>
                      </c:pt>
                      <c:pt idx="408">
                        <c:v>6.1163747317753002E-2</c:v>
                      </c:pt>
                      <c:pt idx="409">
                        <c:v>6.1569835188695E-2</c:v>
                      </c:pt>
                      <c:pt idx="410">
                        <c:v>6.1680184011088997E-2</c:v>
                      </c:pt>
                      <c:pt idx="411">
                        <c:v>6.0652473375538002E-2</c:v>
                      </c:pt>
                      <c:pt idx="412">
                        <c:v>5.4993770405417003E-2</c:v>
                      </c:pt>
                      <c:pt idx="413">
                        <c:v>5.1873850147887E-2</c:v>
                      </c:pt>
                      <c:pt idx="414">
                        <c:v>4.9558732348183997E-2</c:v>
                      </c:pt>
                      <c:pt idx="415">
                        <c:v>4.7673012844622997E-2</c:v>
                      </c:pt>
                      <c:pt idx="416">
                        <c:v>4.5934095959335002E-2</c:v>
                      </c:pt>
                      <c:pt idx="417">
                        <c:v>4.4446122493052E-2</c:v>
                      </c:pt>
                      <c:pt idx="418">
                        <c:v>4.3007480517391998E-2</c:v>
                      </c:pt>
                      <c:pt idx="419">
                        <c:v>4.1683574695425003E-2</c:v>
                      </c:pt>
                      <c:pt idx="420">
                        <c:v>4.0449017403363E-2</c:v>
                      </c:pt>
                      <c:pt idx="421">
                        <c:v>3.9297825760312002E-2</c:v>
                      </c:pt>
                      <c:pt idx="422">
                        <c:v>3.8158223728209997E-2</c:v>
                      </c:pt>
                      <c:pt idx="423">
                        <c:v>3.7110856536956997E-2</c:v>
                      </c:pt>
                      <c:pt idx="424">
                        <c:v>3.6031706814861002E-2</c:v>
                      </c:pt>
                      <c:pt idx="425">
                        <c:v>3.5159367757539001E-2</c:v>
                      </c:pt>
                      <c:pt idx="426">
                        <c:v>3.4190817943049998E-2</c:v>
                      </c:pt>
                      <c:pt idx="427">
                        <c:v>3.3332192102939001E-2</c:v>
                      </c:pt>
                      <c:pt idx="428">
                        <c:v>3.2467734566630997E-2</c:v>
                      </c:pt>
                      <c:pt idx="429">
                        <c:v>3.1636315718060998E-2</c:v>
                      </c:pt>
                      <c:pt idx="430">
                        <c:v>3.0856773304145001E-2</c:v>
                      </c:pt>
                      <c:pt idx="431">
                        <c:v>3.0129357918566999E-2</c:v>
                      </c:pt>
                      <c:pt idx="432">
                        <c:v>2.9299528106801E-2</c:v>
                      </c:pt>
                      <c:pt idx="433">
                        <c:v>2.8621004635675001E-2</c:v>
                      </c:pt>
                      <c:pt idx="434">
                        <c:v>2.7887330817369001E-2</c:v>
                      </c:pt>
                      <c:pt idx="435">
                        <c:v>2.7203768826439E-2</c:v>
                      </c:pt>
                      <c:pt idx="436">
                        <c:v>2.6551404300132999E-2</c:v>
                      </c:pt>
                      <c:pt idx="437">
                        <c:v>2.5892270724095001E-2</c:v>
                      </c:pt>
                      <c:pt idx="438">
                        <c:v>2.5235911464228E-2</c:v>
                      </c:pt>
                      <c:pt idx="439">
                        <c:v>2.4677725452218E-2</c:v>
                      </c:pt>
                      <c:pt idx="440">
                        <c:v>2.4046659112274001E-2</c:v>
                      </c:pt>
                      <c:pt idx="441">
                        <c:v>2.3520873549084002E-2</c:v>
                      </c:pt>
                      <c:pt idx="442">
                        <c:v>2.2909993902431001E-2</c:v>
                      </c:pt>
                      <c:pt idx="443">
                        <c:v>2.2404162918166E-2</c:v>
                      </c:pt>
                      <c:pt idx="444">
                        <c:v>2.1840567168612001E-2</c:v>
                      </c:pt>
                      <c:pt idx="445">
                        <c:v>2.1288743237771E-2</c:v>
                      </c:pt>
                      <c:pt idx="446">
                        <c:v>2.0761471537602001E-2</c:v>
                      </c:pt>
                      <c:pt idx="447">
                        <c:v>2.0317469088088999E-2</c:v>
                      </c:pt>
                      <c:pt idx="448">
                        <c:v>1.9748660962149001E-2</c:v>
                      </c:pt>
                      <c:pt idx="449">
                        <c:v>1.9307203990239E-2</c:v>
                      </c:pt>
                      <c:pt idx="450">
                        <c:v>1.8799747109167E-2</c:v>
                      </c:pt>
                      <c:pt idx="451">
                        <c:v>1.835000146659E-2</c:v>
                      </c:pt>
                      <c:pt idx="452">
                        <c:v>1.7888042967469001E-2</c:v>
                      </c:pt>
                      <c:pt idx="453">
                        <c:v>1.7476265742314E-2</c:v>
                      </c:pt>
                      <c:pt idx="454">
                        <c:v>1.7001933836986002E-2</c:v>
                      </c:pt>
                      <c:pt idx="455">
                        <c:v>1.6621882805743001E-2</c:v>
                      </c:pt>
                      <c:pt idx="456">
                        <c:v>1.6192943308852001E-2</c:v>
                      </c:pt>
                      <c:pt idx="457">
                        <c:v>1.5803949098982001E-2</c:v>
                      </c:pt>
                      <c:pt idx="458">
                        <c:v>1.5351960381343999E-2</c:v>
                      </c:pt>
                      <c:pt idx="459">
                        <c:v>1.4997364270837E-2</c:v>
                      </c:pt>
                      <c:pt idx="460">
                        <c:v>1.4610722127448E-2</c:v>
                      </c:pt>
                      <c:pt idx="461">
                        <c:v>1.4192562893893E-2</c:v>
                      </c:pt>
                      <c:pt idx="462">
                        <c:v>1.3803852743068E-2</c:v>
                      </c:pt>
                      <c:pt idx="463">
                        <c:v>1.3484997467861999E-2</c:v>
                      </c:pt>
                      <c:pt idx="464">
                        <c:v>1.3053263789011E-2</c:v>
                      </c:pt>
                      <c:pt idx="465">
                        <c:v>1.2773543015E-2</c:v>
                      </c:pt>
                      <c:pt idx="466">
                        <c:v>1.2390823980645E-2</c:v>
                      </c:pt>
                      <c:pt idx="467">
                        <c:v>1.2064686045050999E-2</c:v>
                      </c:pt>
                      <c:pt idx="468">
                        <c:v>1.1705211937725E-2</c:v>
                      </c:pt>
                      <c:pt idx="469">
                        <c:v>1.1435000526641001E-2</c:v>
                      </c:pt>
                      <c:pt idx="470">
                        <c:v>1.1035684745164E-2</c:v>
                      </c:pt>
                      <c:pt idx="471">
                        <c:v>1.0764801166564E-2</c:v>
                      </c:pt>
                      <c:pt idx="472">
                        <c:v>1.0401419690526E-2</c:v>
                      </c:pt>
                      <c:pt idx="473">
                        <c:v>1.0131774742654E-2</c:v>
                      </c:pt>
                      <c:pt idx="474">
                        <c:v>9.809383287373E-3</c:v>
                      </c:pt>
                      <c:pt idx="475">
                        <c:v>9.4663828745570004E-3</c:v>
                      </c:pt>
                      <c:pt idx="476">
                        <c:v>9.1875987337620008E-3</c:v>
                      </c:pt>
                      <c:pt idx="477">
                        <c:v>8.8775819143239992E-3</c:v>
                      </c:pt>
                      <c:pt idx="478">
                        <c:v>8.6006000589499993E-3</c:v>
                      </c:pt>
                      <c:pt idx="479">
                        <c:v>8.3641496700389995E-3</c:v>
                      </c:pt>
                      <c:pt idx="480">
                        <c:v>8.0262047857910003E-3</c:v>
                      </c:pt>
                      <c:pt idx="481">
                        <c:v>7.8154726676679994E-3</c:v>
                      </c:pt>
                      <c:pt idx="482">
                        <c:v>7.5151952656189996E-3</c:v>
                      </c:pt>
                      <c:pt idx="483">
                        <c:v>7.2373304554069996E-3</c:v>
                      </c:pt>
                      <c:pt idx="484">
                        <c:v>6.9611441649610004E-3</c:v>
                      </c:pt>
                      <c:pt idx="485">
                        <c:v>6.7288301911000003E-3</c:v>
                      </c:pt>
                      <c:pt idx="486">
                        <c:v>6.4389452814390003E-3</c:v>
                      </c:pt>
                      <c:pt idx="487">
                        <c:v>6.240126949706E-3</c:v>
                      </c:pt>
                      <c:pt idx="488">
                        <c:v>5.8782485636280002E-3</c:v>
                      </c:pt>
                      <c:pt idx="489">
                        <c:v>5.7337480781519999E-3</c:v>
                      </c:pt>
                      <c:pt idx="490">
                        <c:v>5.4368459774799998E-3</c:v>
                      </c:pt>
                      <c:pt idx="491">
                        <c:v>5.2489159566500004E-3</c:v>
                      </c:pt>
                      <c:pt idx="492">
                        <c:v>4.988426189811E-3</c:v>
                      </c:pt>
                      <c:pt idx="493">
                        <c:v>4.7559351518830003E-3</c:v>
                      </c:pt>
                      <c:pt idx="494">
                        <c:v>4.5351456788519998E-3</c:v>
                      </c:pt>
                      <c:pt idx="495">
                        <c:v>4.3420191662639999E-3</c:v>
                      </c:pt>
                      <c:pt idx="496">
                        <c:v>4.0422356493459996E-3</c:v>
                      </c:pt>
                      <c:pt idx="497">
                        <c:v>3.89870775123E-3</c:v>
                      </c:pt>
                      <c:pt idx="498">
                        <c:v>3.6406752753669999E-3</c:v>
                      </c:pt>
                      <c:pt idx="499">
                        <c:v>3.4380917938200001E-3</c:v>
                      </c:pt>
                      <c:pt idx="500">
                        <c:v>2.9488957549269998E-3</c:v>
                      </c:pt>
                      <c:pt idx="501">
                        <c:v>2.3618941241790002E-3</c:v>
                      </c:pt>
                      <c:pt idx="502">
                        <c:v>2.1280616250199998E-3</c:v>
                      </c:pt>
                      <c:pt idx="503">
                        <c:v>1.9686445059250001E-3</c:v>
                      </c:pt>
                      <c:pt idx="504">
                        <c:v>1.72385285138E-3</c:v>
                      </c:pt>
                      <c:pt idx="505">
                        <c:v>1.617230030711E-3</c:v>
                      </c:pt>
                      <c:pt idx="506">
                        <c:v>1.299903838319E-3</c:v>
                      </c:pt>
                      <c:pt idx="507">
                        <c:v>1.252176355896E-3</c:v>
                      </c:pt>
                      <c:pt idx="508">
                        <c:v>9.6050040403700002E-4</c:v>
                      </c:pt>
                      <c:pt idx="509">
                        <c:v>8.2297324858400002E-4</c:v>
                      </c:pt>
                      <c:pt idx="510">
                        <c:v>5.9960652545999998E-4</c:v>
                      </c:pt>
                      <c:pt idx="511">
                        <c:v>4.78313847958E-4</c:v>
                      </c:pt>
                      <c:pt idx="512">
                        <c:v>2.0264254724000001E-4</c:v>
                      </c:pt>
                      <c:pt idx="513">
                        <c:v>1.5922511148999999E-4</c:v>
                      </c:pt>
                      <c:pt idx="514">
                        <c:v>-1.2658323385000001E-4</c:v>
                      </c:pt>
                      <c:pt idx="515">
                        <c:v>-1.7073433634600001E-4</c:v>
                      </c:pt>
                      <c:pt idx="516">
                        <c:v>-4.59431422137E-4</c:v>
                      </c:pt>
                      <c:pt idx="517">
                        <c:v>-5.0631922153499995E-4</c:v>
                      </c:pt>
                      <c:pt idx="518">
                        <c:v>-7.4995824974799995E-4</c:v>
                      </c:pt>
                      <c:pt idx="519">
                        <c:v>-8.6089295225800003E-4</c:v>
                      </c:pt>
                      <c:pt idx="520">
                        <c:v>-1.111440958792E-3</c:v>
                      </c:pt>
                      <c:pt idx="521">
                        <c:v>-1.144981157267E-3</c:v>
                      </c:pt>
                      <c:pt idx="522">
                        <c:v>-1.443481151606E-3</c:v>
                      </c:pt>
                      <c:pt idx="523">
                        <c:v>-1.4684206301659999E-3</c:v>
                      </c:pt>
                      <c:pt idx="524">
                        <c:v>-1.7556379569010001E-3</c:v>
                      </c:pt>
                      <c:pt idx="525">
                        <c:v>-1.792197798952E-3</c:v>
                      </c:pt>
                      <c:pt idx="526">
                        <c:v>-2.0168516091669999E-3</c:v>
                      </c:pt>
                      <c:pt idx="527">
                        <c:v>-2.0599969029719998E-3</c:v>
                      </c:pt>
                      <c:pt idx="528">
                        <c:v>-2.3233919295710002E-3</c:v>
                      </c:pt>
                      <c:pt idx="529">
                        <c:v>-2.360629018868E-3</c:v>
                      </c:pt>
                      <c:pt idx="530">
                        <c:v>-2.5838506537389999E-3</c:v>
                      </c:pt>
                      <c:pt idx="531">
                        <c:v>-2.6350679456500002E-3</c:v>
                      </c:pt>
                      <c:pt idx="532">
                        <c:v>-2.8986699851680001E-3</c:v>
                      </c:pt>
                      <c:pt idx="533">
                        <c:v>-2.9141564437950001E-3</c:v>
                      </c:pt>
                      <c:pt idx="534">
                        <c:v>-3.1539131957999999E-3</c:v>
                      </c:pt>
                      <c:pt idx="535">
                        <c:v>-3.1975022502589998E-3</c:v>
                      </c:pt>
                      <c:pt idx="536">
                        <c:v>-3.4447847435029998E-3</c:v>
                      </c:pt>
                      <c:pt idx="537">
                        <c:v>-3.4695492963189999E-3</c:v>
                      </c:pt>
                      <c:pt idx="538">
                        <c:v>-3.7043400138320002E-3</c:v>
                      </c:pt>
                      <c:pt idx="539">
                        <c:v>-3.7074993385130001E-3</c:v>
                      </c:pt>
                      <c:pt idx="540">
                        <c:v>-3.9519149924869997E-3</c:v>
                      </c:pt>
                      <c:pt idx="541">
                        <c:v>-4.0023998525509996E-3</c:v>
                      </c:pt>
                      <c:pt idx="542">
                        <c:v>-4.1702040859189996E-3</c:v>
                      </c:pt>
                      <c:pt idx="543">
                        <c:v>-4.2185576591389998E-3</c:v>
                      </c:pt>
                      <c:pt idx="544">
                        <c:v>-4.4408867482459997E-3</c:v>
                      </c:pt>
                      <c:pt idx="545">
                        <c:v>-4.4607114484990001E-3</c:v>
                      </c:pt>
                      <c:pt idx="546">
                        <c:v>-4.6790576965980001E-3</c:v>
                      </c:pt>
                      <c:pt idx="547">
                        <c:v>-4.7176554552510004E-3</c:v>
                      </c:pt>
                      <c:pt idx="548">
                        <c:v>-4.9252017128709998E-3</c:v>
                      </c:pt>
                      <c:pt idx="549">
                        <c:v>-4.9749337704269999E-3</c:v>
                      </c:pt>
                      <c:pt idx="550">
                        <c:v>-5.1499878920570003E-3</c:v>
                      </c:pt>
                      <c:pt idx="551">
                        <c:v>-5.1905094878750002E-3</c:v>
                      </c:pt>
                      <c:pt idx="552">
                        <c:v>-5.3915423870619997E-3</c:v>
                      </c:pt>
                      <c:pt idx="553">
                        <c:v>-5.3908246138439997E-3</c:v>
                      </c:pt>
                      <c:pt idx="554">
                        <c:v>-5.6272755856400002E-3</c:v>
                      </c:pt>
                      <c:pt idx="555">
                        <c:v>-5.6050056733110004E-3</c:v>
                      </c:pt>
                      <c:pt idx="556">
                        <c:v>-5.8088705858000004E-3</c:v>
                      </c:pt>
                      <c:pt idx="557">
                        <c:v>-5.8547262176739997E-3</c:v>
                      </c:pt>
                      <c:pt idx="558">
                        <c:v>-6.0404738978829999E-3</c:v>
                      </c:pt>
                      <c:pt idx="559">
                        <c:v>-6.0350640600919997E-3</c:v>
                      </c:pt>
                      <c:pt idx="560">
                        <c:v>-6.2506821106780002E-3</c:v>
                      </c:pt>
                      <c:pt idx="561">
                        <c:v>-6.2464498292279999E-3</c:v>
                      </c:pt>
                      <c:pt idx="562">
                        <c:v>-6.4943068581570004E-3</c:v>
                      </c:pt>
                      <c:pt idx="563">
                        <c:v>-6.465184855188E-3</c:v>
                      </c:pt>
                      <c:pt idx="564">
                        <c:v>-6.6648585137349999E-3</c:v>
                      </c:pt>
                      <c:pt idx="565">
                        <c:v>-6.6564748889909996E-3</c:v>
                      </c:pt>
                      <c:pt idx="566">
                        <c:v>-6.8383529121799997E-3</c:v>
                      </c:pt>
                      <c:pt idx="567">
                        <c:v>-6.9102193758430004E-3</c:v>
                      </c:pt>
                      <c:pt idx="568">
                        <c:v>-7.0098323639179996E-3</c:v>
                      </c:pt>
                      <c:pt idx="569">
                        <c:v>-7.0324525424639997E-3</c:v>
                      </c:pt>
                      <c:pt idx="570">
                        <c:v>-7.2669318178669997E-3</c:v>
                      </c:pt>
                      <c:pt idx="571">
                        <c:v>-7.2345339875840003E-3</c:v>
                      </c:pt>
                      <c:pt idx="572">
                        <c:v>-7.4301061378919996E-3</c:v>
                      </c:pt>
                      <c:pt idx="573">
                        <c:v>-7.4493827903800002E-3</c:v>
                      </c:pt>
                      <c:pt idx="574">
                        <c:v>-7.6201922577940001E-3</c:v>
                      </c:pt>
                      <c:pt idx="575">
                        <c:v>-7.6469048573120004E-3</c:v>
                      </c:pt>
                      <c:pt idx="576">
                        <c:v>-7.8167514899779994E-3</c:v>
                      </c:pt>
                      <c:pt idx="577">
                        <c:v>-7.7886913924079997E-3</c:v>
                      </c:pt>
                      <c:pt idx="578">
                        <c:v>-7.9651969847169997E-3</c:v>
                      </c:pt>
                      <c:pt idx="579">
                        <c:v>-7.9768011888110002E-3</c:v>
                      </c:pt>
                      <c:pt idx="580">
                        <c:v>-8.1653065151640006E-3</c:v>
                      </c:pt>
                      <c:pt idx="581">
                        <c:v>-8.1344005755249991E-3</c:v>
                      </c:pt>
                      <c:pt idx="582">
                        <c:v>-8.3079385698920007E-3</c:v>
                      </c:pt>
                      <c:pt idx="583">
                        <c:v>-8.3343276678029994E-3</c:v>
                      </c:pt>
                      <c:pt idx="584">
                        <c:v>-8.491265895524E-3</c:v>
                      </c:pt>
                      <c:pt idx="585">
                        <c:v>-8.4769430339089995E-3</c:v>
                      </c:pt>
                      <c:pt idx="586">
                        <c:v>-8.6953117481449998E-3</c:v>
                      </c:pt>
                      <c:pt idx="587">
                        <c:v>-8.6444424313309991E-3</c:v>
                      </c:pt>
                      <c:pt idx="588">
                        <c:v>-8.8607273961919999E-3</c:v>
                      </c:pt>
                      <c:pt idx="589">
                        <c:v>-8.8359964801280003E-3</c:v>
                      </c:pt>
                      <c:pt idx="590">
                        <c:v>-8.9958286043840003E-3</c:v>
                      </c:pt>
                      <c:pt idx="591">
                        <c:v>-8.9625837847249999E-3</c:v>
                      </c:pt>
                      <c:pt idx="592">
                        <c:v>-9.1559302761899993E-3</c:v>
                      </c:pt>
                      <c:pt idx="593">
                        <c:v>-9.1407687682980004E-3</c:v>
                      </c:pt>
                      <c:pt idx="594">
                        <c:v>-9.2648530513139999E-3</c:v>
                      </c:pt>
                      <c:pt idx="595">
                        <c:v>-9.2932501655820007E-3</c:v>
                      </c:pt>
                      <c:pt idx="596">
                        <c:v>-9.4653462446230002E-3</c:v>
                      </c:pt>
                      <c:pt idx="597">
                        <c:v>-9.4344988772519997E-3</c:v>
                      </c:pt>
                      <c:pt idx="598">
                        <c:v>-9.5956132726209998E-3</c:v>
                      </c:pt>
                      <c:pt idx="599">
                        <c:v>-9.5994829462140007E-3</c:v>
                      </c:pt>
                      <c:pt idx="600">
                        <c:v>-9.7894407339889997E-3</c:v>
                      </c:pt>
                      <c:pt idx="601">
                        <c:v>-9.7882188411959996E-3</c:v>
                      </c:pt>
                      <c:pt idx="602">
                        <c:v>-9.9089702174139996E-3</c:v>
                      </c:pt>
                      <c:pt idx="603">
                        <c:v>-9.8991550136510002E-3</c:v>
                      </c:pt>
                      <c:pt idx="604">
                        <c:v>-1.0041928852540001E-2</c:v>
                      </c:pt>
                      <c:pt idx="605">
                        <c:v>-1.0074963945954E-2</c:v>
                      </c:pt>
                      <c:pt idx="606">
                        <c:v>-1.0151346821253999E-2</c:v>
                      </c:pt>
                      <c:pt idx="607">
                        <c:v>-1.0161027524214E-2</c:v>
                      </c:pt>
                      <c:pt idx="608">
                        <c:v>-1.0421274512029999E-2</c:v>
                      </c:pt>
                      <c:pt idx="609">
                        <c:v>-1.0452260517114001E-2</c:v>
                      </c:pt>
                      <c:pt idx="610">
                        <c:v>-1.0603106053572E-2</c:v>
                      </c:pt>
                      <c:pt idx="611">
                        <c:v>-1.0623911245299E-2</c:v>
                      </c:pt>
                      <c:pt idx="612">
                        <c:v>-1.0721941431661001E-2</c:v>
                      </c:pt>
                      <c:pt idx="613">
                        <c:v>-1.0714552546333999E-2</c:v>
                      </c:pt>
                      <c:pt idx="614">
                        <c:v>-1.0833069606936E-2</c:v>
                      </c:pt>
                      <c:pt idx="615">
                        <c:v>-1.0856013166227E-2</c:v>
                      </c:pt>
                      <c:pt idx="616">
                        <c:v>-1.096042457761E-2</c:v>
                      </c:pt>
                      <c:pt idx="617">
                        <c:v>-1.0978383294261001E-2</c:v>
                      </c:pt>
                      <c:pt idx="618">
                        <c:v>-1.1126577781397E-2</c:v>
                      </c:pt>
                      <c:pt idx="619">
                        <c:v>-1.1101743030142001E-2</c:v>
                      </c:pt>
                      <c:pt idx="620">
                        <c:v>-1.1228673788234E-2</c:v>
                      </c:pt>
                      <c:pt idx="621">
                        <c:v>-1.1271467110621E-2</c:v>
                      </c:pt>
                      <c:pt idx="622">
                        <c:v>-1.1353306498172001E-2</c:v>
                      </c:pt>
                      <c:pt idx="623">
                        <c:v>-1.1409975315876999E-2</c:v>
                      </c:pt>
                      <c:pt idx="624">
                        <c:v>-1.1484726635292999E-2</c:v>
                      </c:pt>
                      <c:pt idx="625">
                        <c:v>-1.1482446560371E-2</c:v>
                      </c:pt>
                      <c:pt idx="626">
                        <c:v>-1.1585319746195E-2</c:v>
                      </c:pt>
                      <c:pt idx="627">
                        <c:v>-1.161823293579E-2</c:v>
                      </c:pt>
                      <c:pt idx="628">
                        <c:v>-1.1748203655265001E-2</c:v>
                      </c:pt>
                      <c:pt idx="629">
                        <c:v>-1.1729431870561999E-2</c:v>
                      </c:pt>
                      <c:pt idx="630">
                        <c:v>-1.1820003063703E-2</c:v>
                      </c:pt>
                      <c:pt idx="631">
                        <c:v>-1.1871792905569001E-2</c:v>
                      </c:pt>
                      <c:pt idx="632">
                        <c:v>-1.1938714072231E-2</c:v>
                      </c:pt>
                      <c:pt idx="633">
                        <c:v>-1.1955171099140001E-2</c:v>
                      </c:pt>
                      <c:pt idx="634">
                        <c:v>-1.2101845034825E-2</c:v>
                      </c:pt>
                      <c:pt idx="635">
                        <c:v>-1.2099795250429E-2</c:v>
                      </c:pt>
                      <c:pt idx="636">
                        <c:v>-1.2208360327349999E-2</c:v>
                      </c:pt>
                      <c:pt idx="637">
                        <c:v>-1.2221351395258E-2</c:v>
                      </c:pt>
                      <c:pt idx="638">
                        <c:v>-1.2296244100273E-2</c:v>
                      </c:pt>
                      <c:pt idx="639">
                        <c:v>-1.2323165112725E-2</c:v>
                      </c:pt>
                      <c:pt idx="640">
                        <c:v>-1.2459887372744E-2</c:v>
                      </c:pt>
                      <c:pt idx="641">
                        <c:v>-1.2431146654611E-2</c:v>
                      </c:pt>
                      <c:pt idx="642">
                        <c:v>-1.2516291664118001E-2</c:v>
                      </c:pt>
                      <c:pt idx="643">
                        <c:v>-1.2541161953575001E-2</c:v>
                      </c:pt>
                      <c:pt idx="644">
                        <c:v>-1.2648206584950999E-2</c:v>
                      </c:pt>
                      <c:pt idx="645">
                        <c:v>-1.2647870728364E-2</c:v>
                      </c:pt>
                      <c:pt idx="646">
                        <c:v>-1.2728225235251999E-2</c:v>
                      </c:pt>
                      <c:pt idx="647">
                        <c:v>-1.2763789306821999E-2</c:v>
                      </c:pt>
                      <c:pt idx="648">
                        <c:v>-1.2885456809189001E-2</c:v>
                      </c:pt>
                      <c:pt idx="649">
                        <c:v>-1.2964032208266999E-2</c:v>
                      </c:pt>
                      <c:pt idx="650">
                        <c:v>-1.3001317513246E-2</c:v>
                      </c:pt>
                      <c:pt idx="651">
                        <c:v>-1.3004605733536999E-2</c:v>
                      </c:pt>
                      <c:pt idx="652">
                        <c:v>-1.307640481779E-2</c:v>
                      </c:pt>
                      <c:pt idx="653">
                        <c:v>-1.3110236848459E-2</c:v>
                      </c:pt>
                      <c:pt idx="654">
                        <c:v>-1.3170883064352001E-2</c:v>
                      </c:pt>
                      <c:pt idx="655">
                        <c:v>-1.3166446217737E-2</c:v>
                      </c:pt>
                      <c:pt idx="656">
                        <c:v>-1.3299669870725001E-2</c:v>
                      </c:pt>
                      <c:pt idx="657">
                        <c:v>-1.3301578049625999E-2</c:v>
                      </c:pt>
                      <c:pt idx="658">
                        <c:v>-1.3386369054691E-2</c:v>
                      </c:pt>
                      <c:pt idx="659">
                        <c:v>-1.3394217011713E-2</c:v>
                      </c:pt>
                      <c:pt idx="660">
                        <c:v>-1.3507538075727001E-2</c:v>
                      </c:pt>
                      <c:pt idx="661">
                        <c:v>-1.3549269986268E-2</c:v>
                      </c:pt>
                      <c:pt idx="662">
                        <c:v>-1.3580203383753001E-2</c:v>
                      </c:pt>
                      <c:pt idx="663">
                        <c:v>-1.3624534617217E-2</c:v>
                      </c:pt>
                      <c:pt idx="664">
                        <c:v>-1.3710509809445E-2</c:v>
                      </c:pt>
                      <c:pt idx="665">
                        <c:v>-1.3685586437026999E-2</c:v>
                      </c:pt>
                      <c:pt idx="666">
                        <c:v>-1.3818526666404001E-2</c:v>
                      </c:pt>
                      <c:pt idx="667">
                        <c:v>-1.3796379189847999E-2</c:v>
                      </c:pt>
                      <c:pt idx="668">
                        <c:v>-1.3900419452207999E-2</c:v>
                      </c:pt>
                      <c:pt idx="669">
                        <c:v>-1.3909504977668999E-2</c:v>
                      </c:pt>
                      <c:pt idx="670">
                        <c:v>-1.4001172236426E-2</c:v>
                      </c:pt>
                      <c:pt idx="671">
                        <c:v>-1.4005361759498E-2</c:v>
                      </c:pt>
                      <c:pt idx="672">
                        <c:v>-1.4101359389314999E-2</c:v>
                      </c:pt>
                      <c:pt idx="673">
                        <c:v>-1.4094925059504E-2</c:v>
                      </c:pt>
                      <c:pt idx="674">
                        <c:v>-1.4251480786898999E-2</c:v>
                      </c:pt>
                      <c:pt idx="675">
                        <c:v>-1.4205770371417001E-2</c:v>
                      </c:pt>
                      <c:pt idx="676">
                        <c:v>-1.4307548518343999E-2</c:v>
                      </c:pt>
                      <c:pt idx="677">
                        <c:v>-1.4314671505416999E-2</c:v>
                      </c:pt>
                      <c:pt idx="678">
                        <c:v>-1.4380001519587E-2</c:v>
                      </c:pt>
                      <c:pt idx="679">
                        <c:v>-1.4413109507586E-2</c:v>
                      </c:pt>
                      <c:pt idx="680">
                        <c:v>-1.4484060223265999E-2</c:v>
                      </c:pt>
                      <c:pt idx="681">
                        <c:v>-1.4465446635667E-2</c:v>
                      </c:pt>
                      <c:pt idx="682">
                        <c:v>-1.4616134028377E-2</c:v>
                      </c:pt>
                      <c:pt idx="683">
                        <c:v>-1.4569752503626E-2</c:v>
                      </c:pt>
                      <c:pt idx="684">
                        <c:v>-1.4678370336898E-2</c:v>
                      </c:pt>
                      <c:pt idx="685">
                        <c:v>-1.4687456648971E-2</c:v>
                      </c:pt>
                      <c:pt idx="686">
                        <c:v>-1.4797665708304E-2</c:v>
                      </c:pt>
                      <c:pt idx="687">
                        <c:v>-1.4813096543043001E-2</c:v>
                      </c:pt>
                      <c:pt idx="688">
                        <c:v>-1.4904887594133999E-2</c:v>
                      </c:pt>
                      <c:pt idx="689">
                        <c:v>-1.4864144698044E-2</c:v>
                      </c:pt>
                      <c:pt idx="690">
                        <c:v>-1.4986920904549001E-2</c:v>
                      </c:pt>
                      <c:pt idx="691">
                        <c:v>-1.4983633210553E-2</c:v>
                      </c:pt>
                      <c:pt idx="692">
                        <c:v>-1.5064306054328999E-2</c:v>
                      </c:pt>
                      <c:pt idx="693">
                        <c:v>-1.5040814775501E-2</c:v>
                      </c:pt>
                      <c:pt idx="694">
                        <c:v>-1.5160410518648E-2</c:v>
                      </c:pt>
                      <c:pt idx="695">
                        <c:v>-1.5165606094848001E-2</c:v>
                      </c:pt>
                      <c:pt idx="696">
                        <c:v>-1.5235833626422E-2</c:v>
                      </c:pt>
                      <c:pt idx="697">
                        <c:v>-1.5246580656417E-2</c:v>
                      </c:pt>
                      <c:pt idx="698">
                        <c:v>-1.5389436526877E-2</c:v>
                      </c:pt>
                      <c:pt idx="699">
                        <c:v>-1.5346289364969999E-2</c:v>
                      </c:pt>
                      <c:pt idx="700">
                        <c:v>-1.5428747784527E-2</c:v>
                      </c:pt>
                      <c:pt idx="701">
                        <c:v>-1.5470834749673E-2</c:v>
                      </c:pt>
                      <c:pt idx="702">
                        <c:v>-1.5535828811052E-2</c:v>
                      </c:pt>
                      <c:pt idx="703">
                        <c:v>-1.5500035287308001E-2</c:v>
                      </c:pt>
                      <c:pt idx="704">
                        <c:v>-1.5641000577792E-2</c:v>
                      </c:pt>
                      <c:pt idx="705">
                        <c:v>-1.5630184300891001E-2</c:v>
                      </c:pt>
                      <c:pt idx="706">
                        <c:v>-1.5691695340340001E-2</c:v>
                      </c:pt>
                      <c:pt idx="707">
                        <c:v>-1.5717130584461E-2</c:v>
                      </c:pt>
                      <c:pt idx="708">
                        <c:v>-1.5825961090741001E-2</c:v>
                      </c:pt>
                      <c:pt idx="709">
                        <c:v>-1.5783838434598001E-2</c:v>
                      </c:pt>
                      <c:pt idx="710">
                        <c:v>-1.5898113619186999E-2</c:v>
                      </c:pt>
                      <c:pt idx="711">
                        <c:v>-1.5926147340602999E-2</c:v>
                      </c:pt>
                      <c:pt idx="712">
                        <c:v>-1.6017408440045001E-2</c:v>
                      </c:pt>
                      <c:pt idx="713">
                        <c:v>-1.5987200512123999E-2</c:v>
                      </c:pt>
                      <c:pt idx="714">
                        <c:v>-1.6139335883457999E-2</c:v>
                      </c:pt>
                      <c:pt idx="715">
                        <c:v>-1.6086432584819999E-2</c:v>
                      </c:pt>
                      <c:pt idx="716">
                        <c:v>-1.6196623754997998E-2</c:v>
                      </c:pt>
                      <c:pt idx="717">
                        <c:v>-1.6198923153246999E-2</c:v>
                      </c:pt>
                      <c:pt idx="718">
                        <c:v>-1.6235565263843E-2</c:v>
                      </c:pt>
                      <c:pt idx="719">
                        <c:v>-1.6249315973255001E-2</c:v>
                      </c:pt>
                      <c:pt idx="720">
                        <c:v>-1.6389202895677999E-2</c:v>
                      </c:pt>
                      <c:pt idx="721">
                        <c:v>-1.6338862131103998E-2</c:v>
                      </c:pt>
                      <c:pt idx="722">
                        <c:v>-1.6460259821744001E-2</c:v>
                      </c:pt>
                      <c:pt idx="723">
                        <c:v>-1.6454921988446999E-2</c:v>
                      </c:pt>
                      <c:pt idx="724">
                        <c:v>-1.6544027258836001E-2</c:v>
                      </c:pt>
                      <c:pt idx="725">
                        <c:v>-1.6570488752526001E-2</c:v>
                      </c:pt>
                      <c:pt idx="726">
                        <c:v>-1.6653830086903E-2</c:v>
                      </c:pt>
                      <c:pt idx="727">
                        <c:v>-1.6667758242369001E-2</c:v>
                      </c:pt>
                      <c:pt idx="728">
                        <c:v>-1.6752779234796001E-2</c:v>
                      </c:pt>
                      <c:pt idx="729">
                        <c:v>-1.6717055459998E-2</c:v>
                      </c:pt>
                      <c:pt idx="730">
                        <c:v>-1.6853267326950999E-2</c:v>
                      </c:pt>
                      <c:pt idx="731">
                        <c:v>-1.6818533279647999E-2</c:v>
                      </c:pt>
                      <c:pt idx="732">
                        <c:v>-1.6906665088349999E-2</c:v>
                      </c:pt>
                      <c:pt idx="733">
                        <c:v>-1.6895193258985999E-2</c:v>
                      </c:pt>
                      <c:pt idx="734">
                        <c:v>-1.7021274447971E-2</c:v>
                      </c:pt>
                      <c:pt idx="735">
                        <c:v>-1.6996282337155999E-2</c:v>
                      </c:pt>
                      <c:pt idx="736">
                        <c:v>-1.7111581971727002E-2</c:v>
                      </c:pt>
                      <c:pt idx="737">
                        <c:v>-1.7096133658519998E-2</c:v>
                      </c:pt>
                      <c:pt idx="738">
                        <c:v>-1.7233051209283999E-2</c:v>
                      </c:pt>
                      <c:pt idx="739">
                        <c:v>-1.7198493351719999E-2</c:v>
                      </c:pt>
                      <c:pt idx="740">
                        <c:v>-1.7306846797712001E-2</c:v>
                      </c:pt>
                      <c:pt idx="741">
                        <c:v>-1.726888005376E-2</c:v>
                      </c:pt>
                      <c:pt idx="742">
                        <c:v>-1.7383012666768002E-2</c:v>
                      </c:pt>
                      <c:pt idx="743">
                        <c:v>-1.7403038989868998E-2</c:v>
                      </c:pt>
                      <c:pt idx="744">
                        <c:v>-1.7463615314531E-2</c:v>
                      </c:pt>
                      <c:pt idx="745">
                        <c:v>-1.7433124330839E-2</c:v>
                      </c:pt>
                      <c:pt idx="746">
                        <c:v>-1.7596218941939998E-2</c:v>
                      </c:pt>
                      <c:pt idx="747">
                        <c:v>-1.7553920537465999E-2</c:v>
                      </c:pt>
                      <c:pt idx="748">
                        <c:v>-1.7661513925608E-2</c:v>
                      </c:pt>
                      <c:pt idx="749">
                        <c:v>-1.7678430919962001E-2</c:v>
                      </c:pt>
                      <c:pt idx="750">
                        <c:v>-1.7771970335161001E-2</c:v>
                      </c:pt>
                      <c:pt idx="751">
                        <c:v>-1.7767640441888999E-2</c:v>
                      </c:pt>
                      <c:pt idx="752">
                        <c:v>-1.785002820543E-2</c:v>
                      </c:pt>
                      <c:pt idx="753">
                        <c:v>-1.7829046264524001E-2</c:v>
                      </c:pt>
                      <c:pt idx="754">
                        <c:v>-1.7938937193118999E-2</c:v>
                      </c:pt>
                      <c:pt idx="755">
                        <c:v>-1.7936214400429001E-2</c:v>
                      </c:pt>
                      <c:pt idx="756">
                        <c:v>-1.8025513395614999E-2</c:v>
                      </c:pt>
                      <c:pt idx="757">
                        <c:v>-1.8009941475207E-2</c:v>
                      </c:pt>
                      <c:pt idx="758">
                        <c:v>-1.8099787824516E-2</c:v>
                      </c:pt>
                      <c:pt idx="759">
                        <c:v>-1.8138073944201999E-2</c:v>
                      </c:pt>
                      <c:pt idx="760">
                        <c:v>-1.8207222129503001E-2</c:v>
                      </c:pt>
                      <c:pt idx="761">
                        <c:v>-1.8195962641685999E-2</c:v>
                      </c:pt>
                      <c:pt idx="762">
                        <c:v>-1.8318279170973999E-2</c:v>
                      </c:pt>
                      <c:pt idx="763">
                        <c:v>-1.8303448992406001E-2</c:v>
                      </c:pt>
                      <c:pt idx="764">
                        <c:v>-1.8441921814681E-2</c:v>
                      </c:pt>
                      <c:pt idx="765">
                        <c:v>-1.8411572778454999E-2</c:v>
                      </c:pt>
                      <c:pt idx="766">
                        <c:v>-1.8516338816778999E-2</c:v>
                      </c:pt>
                      <c:pt idx="767">
                        <c:v>-1.8478210761613E-2</c:v>
                      </c:pt>
                      <c:pt idx="768">
                        <c:v>-1.86236482631E-2</c:v>
                      </c:pt>
                      <c:pt idx="769">
                        <c:v>-1.8585680160968999E-2</c:v>
                      </c:pt>
                      <c:pt idx="770">
                        <c:v>-1.8668367706898999E-2</c:v>
                      </c:pt>
                      <c:pt idx="771">
                        <c:v>-1.8675332696551999E-2</c:v>
                      </c:pt>
                      <c:pt idx="772">
                        <c:v>-1.8777197739433E-2</c:v>
                      </c:pt>
                      <c:pt idx="773">
                        <c:v>-1.8755050930646999E-2</c:v>
                      </c:pt>
                      <c:pt idx="774">
                        <c:v>-1.8872277007579999E-2</c:v>
                      </c:pt>
                      <c:pt idx="775">
                        <c:v>-1.8897907352462998E-2</c:v>
                      </c:pt>
                      <c:pt idx="776">
                        <c:v>-1.8987613857866001E-2</c:v>
                      </c:pt>
                      <c:pt idx="777">
                        <c:v>-1.896594123779E-2</c:v>
                      </c:pt>
                      <c:pt idx="778">
                        <c:v>-1.9108727226719E-2</c:v>
                      </c:pt>
                      <c:pt idx="779">
                        <c:v>-1.9037776405133999E-2</c:v>
                      </c:pt>
                      <c:pt idx="780">
                        <c:v>-1.9153359181170001E-2</c:v>
                      </c:pt>
                      <c:pt idx="781">
                        <c:v>-1.9185157958417999E-2</c:v>
                      </c:pt>
                      <c:pt idx="782">
                        <c:v>-1.9259095859726998E-2</c:v>
                      </c:pt>
                      <c:pt idx="783">
                        <c:v>-1.9235763346337E-2</c:v>
                      </c:pt>
                      <c:pt idx="784">
                        <c:v>-1.9373989942121E-2</c:v>
                      </c:pt>
                      <c:pt idx="785">
                        <c:v>-1.9316383373936E-2</c:v>
                      </c:pt>
                      <c:pt idx="786">
                        <c:v>-1.9459929373827001E-2</c:v>
                      </c:pt>
                      <c:pt idx="787">
                        <c:v>-1.9437304924294001E-2</c:v>
                      </c:pt>
                      <c:pt idx="788">
                        <c:v>-1.9588770655294001E-2</c:v>
                      </c:pt>
                      <c:pt idx="789">
                        <c:v>-1.9563085978410999E-2</c:v>
                      </c:pt>
                      <c:pt idx="790">
                        <c:v>-1.9651270697875999E-2</c:v>
                      </c:pt>
                      <c:pt idx="791">
                        <c:v>-1.9666967307179001E-2</c:v>
                      </c:pt>
                      <c:pt idx="792">
                        <c:v>-1.9726782933705E-2</c:v>
                      </c:pt>
                      <c:pt idx="793">
                        <c:v>-1.9724890044825999E-2</c:v>
                      </c:pt>
                      <c:pt idx="794">
                        <c:v>-1.9862374394304001E-2</c:v>
                      </c:pt>
                      <c:pt idx="795">
                        <c:v>-1.9848869714122998E-2</c:v>
                      </c:pt>
                      <c:pt idx="796">
                        <c:v>-1.9953352130768001E-2</c:v>
                      </c:pt>
                      <c:pt idx="797">
                        <c:v>-1.9953546599330001E-2</c:v>
                      </c:pt>
                      <c:pt idx="798">
                        <c:v>-2.0048023733477999E-2</c:v>
                      </c:pt>
                      <c:pt idx="799">
                        <c:v>-2.0018011392999999E-2</c:v>
                      </c:pt>
                      <c:pt idx="800">
                        <c:v>-2.0166594742073E-2</c:v>
                      </c:pt>
                      <c:pt idx="801">
                        <c:v>-2.010340309385E-2</c:v>
                      </c:pt>
                      <c:pt idx="802">
                        <c:v>-2.0290644849107E-2</c:v>
                      </c:pt>
                      <c:pt idx="803">
                        <c:v>-2.0237262840965001E-2</c:v>
                      </c:pt>
                      <c:pt idx="804">
                        <c:v>-2.0356150504084999E-2</c:v>
                      </c:pt>
                      <c:pt idx="805">
                        <c:v>-2.0333383942164999E-2</c:v>
                      </c:pt>
                      <c:pt idx="806">
                        <c:v>-2.0418387056755E-2</c:v>
                      </c:pt>
                      <c:pt idx="807">
                        <c:v>-2.0469876420167E-2</c:v>
                      </c:pt>
                      <c:pt idx="808">
                        <c:v>-2.0522551822876999E-2</c:v>
                      </c:pt>
                      <c:pt idx="809">
                        <c:v>-2.0510054974389999E-2</c:v>
                      </c:pt>
                      <c:pt idx="810">
                        <c:v>-2.0662456294909998E-2</c:v>
                      </c:pt>
                      <c:pt idx="811">
                        <c:v>-2.0608403042488999E-2</c:v>
                      </c:pt>
                      <c:pt idx="812">
                        <c:v>-2.0735121209226E-2</c:v>
                      </c:pt>
                      <c:pt idx="813">
                        <c:v>-2.0735511711487999E-2</c:v>
                      </c:pt>
                      <c:pt idx="814">
                        <c:v>-2.0823854657162001E-2</c:v>
                      </c:pt>
                      <c:pt idx="815">
                        <c:v>-2.0886303866670002E-2</c:v>
                      </c:pt>
                      <c:pt idx="816">
                        <c:v>-2.0955982448261998E-2</c:v>
                      </c:pt>
                      <c:pt idx="817">
                        <c:v>-2.0934930574084E-2</c:v>
                      </c:pt>
                      <c:pt idx="818">
                        <c:v>-2.1048003356555E-2</c:v>
                      </c:pt>
                      <c:pt idx="819">
                        <c:v>-2.1008673702858E-2</c:v>
                      </c:pt>
                      <c:pt idx="820">
                        <c:v>-2.1177214358531999E-2</c:v>
                      </c:pt>
                      <c:pt idx="821">
                        <c:v>-2.1103929789710998E-2</c:v>
                      </c:pt>
                      <c:pt idx="822">
                        <c:v>-2.1213644570606E-2</c:v>
                      </c:pt>
                      <c:pt idx="823">
                        <c:v>-2.1257284831437E-2</c:v>
                      </c:pt>
                      <c:pt idx="824">
                        <c:v>-2.1343402527337001E-2</c:v>
                      </c:pt>
                      <c:pt idx="825">
                        <c:v>-2.13334515154E-2</c:v>
                      </c:pt>
                      <c:pt idx="826">
                        <c:v>-2.1486630715016001E-2</c:v>
                      </c:pt>
                      <c:pt idx="827">
                        <c:v>-2.1449740421504999E-2</c:v>
                      </c:pt>
                      <c:pt idx="828">
                        <c:v>-2.1568541744878999E-2</c:v>
                      </c:pt>
                      <c:pt idx="829">
                        <c:v>-2.1579075355678001E-2</c:v>
                      </c:pt>
                      <c:pt idx="830">
                        <c:v>-2.1663725230610002E-2</c:v>
                      </c:pt>
                      <c:pt idx="831">
                        <c:v>-2.1641222868412E-2</c:v>
                      </c:pt>
                      <c:pt idx="832">
                        <c:v>-2.1783709479171999E-2</c:v>
                      </c:pt>
                      <c:pt idx="833">
                        <c:v>-2.1753571429549E-2</c:v>
                      </c:pt>
                      <c:pt idx="834">
                        <c:v>-2.1865213491967E-2</c:v>
                      </c:pt>
                      <c:pt idx="835">
                        <c:v>-2.1864735757439999E-2</c:v>
                      </c:pt>
                      <c:pt idx="836">
                        <c:v>-2.1989226952428002E-2</c:v>
                      </c:pt>
                      <c:pt idx="837">
                        <c:v>-2.1968191800018001E-2</c:v>
                      </c:pt>
                      <c:pt idx="838">
                        <c:v>-2.205989469884E-2</c:v>
                      </c:pt>
                      <c:pt idx="839">
                        <c:v>-2.2093673975581998E-2</c:v>
                      </c:pt>
                      <c:pt idx="840">
                        <c:v>-2.2245632945365999E-2</c:v>
                      </c:pt>
                      <c:pt idx="841">
                        <c:v>-2.2179294641116998E-2</c:v>
                      </c:pt>
                      <c:pt idx="842">
                        <c:v>-2.2341047950450998E-2</c:v>
                      </c:pt>
                      <c:pt idx="843">
                        <c:v>-2.2294737502104998E-2</c:v>
                      </c:pt>
                      <c:pt idx="844">
                        <c:v>-2.2411309041975001E-2</c:v>
                      </c:pt>
                      <c:pt idx="845">
                        <c:v>-2.2410160080957E-2</c:v>
                      </c:pt>
                      <c:pt idx="846">
                        <c:v>-2.2529509177223999E-2</c:v>
                      </c:pt>
                      <c:pt idx="847">
                        <c:v>-2.2478248322537999E-2</c:v>
                      </c:pt>
                      <c:pt idx="848">
                        <c:v>-2.2635191885961001E-2</c:v>
                      </c:pt>
                      <c:pt idx="849">
                        <c:v>-2.2616543435206998E-2</c:v>
                      </c:pt>
                      <c:pt idx="850">
                        <c:v>-2.2754998478275001E-2</c:v>
                      </c:pt>
                      <c:pt idx="851">
                        <c:v>-2.2714875332894999E-2</c:v>
                      </c:pt>
                      <c:pt idx="852">
                        <c:v>-2.2847745012969999E-2</c:v>
                      </c:pt>
                      <c:pt idx="853">
                        <c:v>-2.2846135443413001E-2</c:v>
                      </c:pt>
                      <c:pt idx="854">
                        <c:v>-2.2958235669648001E-2</c:v>
                      </c:pt>
                      <c:pt idx="855">
                        <c:v>-2.2999174540422999E-2</c:v>
                      </c:pt>
                      <c:pt idx="856">
                        <c:v>-2.3081524758406E-2</c:v>
                      </c:pt>
                      <c:pt idx="857">
                        <c:v>-2.3027844379409999E-2</c:v>
                      </c:pt>
                      <c:pt idx="858">
                        <c:v>-2.3199601352745E-2</c:v>
                      </c:pt>
                      <c:pt idx="859">
                        <c:v>-2.3156877757477001E-2</c:v>
                      </c:pt>
                      <c:pt idx="860">
                        <c:v>-2.3287431464672999E-2</c:v>
                      </c:pt>
                      <c:pt idx="861">
                        <c:v>-2.3288369282251999E-2</c:v>
                      </c:pt>
                      <c:pt idx="862">
                        <c:v>-2.3401336189838001E-2</c:v>
                      </c:pt>
                      <c:pt idx="863">
                        <c:v>-2.3385727674596998E-2</c:v>
                      </c:pt>
                      <c:pt idx="864">
                        <c:v>-2.3535583675967999E-2</c:v>
                      </c:pt>
                      <c:pt idx="865">
                        <c:v>-2.3500197298643999E-2</c:v>
                      </c:pt>
                      <c:pt idx="866">
                        <c:v>-2.3671441349304E-2</c:v>
                      </c:pt>
                      <c:pt idx="867">
                        <c:v>-2.3609645415692E-2</c:v>
                      </c:pt>
                      <c:pt idx="868">
                        <c:v>-2.3744955818984E-2</c:v>
                      </c:pt>
                      <c:pt idx="869">
                        <c:v>-2.3722666692467E-2</c:v>
                      </c:pt>
                      <c:pt idx="870">
                        <c:v>-2.3873741314876001E-2</c:v>
                      </c:pt>
                      <c:pt idx="871">
                        <c:v>-2.3884029763091001E-2</c:v>
                      </c:pt>
                      <c:pt idx="872">
                        <c:v>-2.3976916560463E-2</c:v>
                      </c:pt>
                      <c:pt idx="873">
                        <c:v>-2.3927936340139001E-2</c:v>
                      </c:pt>
                      <c:pt idx="874">
                        <c:v>-2.4142910952730998E-2</c:v>
                      </c:pt>
                      <c:pt idx="875">
                        <c:v>-2.4096068201794E-2</c:v>
                      </c:pt>
                      <c:pt idx="876">
                        <c:v>-2.4200055301965E-2</c:v>
                      </c:pt>
                      <c:pt idx="877">
                        <c:v>-2.4245783743228999E-2</c:v>
                      </c:pt>
                      <c:pt idx="878">
                        <c:v>-2.4334128852287001E-2</c:v>
                      </c:pt>
                      <c:pt idx="879">
                        <c:v>-2.4331405867189002E-2</c:v>
                      </c:pt>
                      <c:pt idx="880">
                        <c:v>-2.4473254753199E-2</c:v>
                      </c:pt>
                      <c:pt idx="881">
                        <c:v>-2.4437654317201001E-2</c:v>
                      </c:pt>
                      <c:pt idx="882">
                        <c:v>-2.4570047056639E-2</c:v>
                      </c:pt>
                      <c:pt idx="883">
                        <c:v>-2.4581272864857E-2</c:v>
                      </c:pt>
                      <c:pt idx="884">
                        <c:v>-2.4694044251291999E-2</c:v>
                      </c:pt>
                      <c:pt idx="885">
                        <c:v>-2.4677764229839E-2</c:v>
                      </c:pt>
                      <c:pt idx="886">
                        <c:v>-2.477346225674E-2</c:v>
                      </c:pt>
                      <c:pt idx="887">
                        <c:v>-2.4809079752432999E-2</c:v>
                      </c:pt>
                      <c:pt idx="888">
                        <c:v>-2.4946401657264999E-2</c:v>
                      </c:pt>
                      <c:pt idx="889">
                        <c:v>-2.4922363718764998E-2</c:v>
                      </c:pt>
                      <c:pt idx="890">
                        <c:v>-2.5075895618000998E-2</c:v>
                      </c:pt>
                      <c:pt idx="891">
                        <c:v>-2.5053234822634E-2</c:v>
                      </c:pt>
                      <c:pt idx="892">
                        <c:v>-2.5194255188883002E-2</c:v>
                      </c:pt>
                      <c:pt idx="893">
                        <c:v>-2.5198777945156001E-2</c:v>
                      </c:pt>
                      <c:pt idx="894">
                        <c:v>-2.5310012836901999E-2</c:v>
                      </c:pt>
                      <c:pt idx="895">
                        <c:v>-2.5295907330776999E-2</c:v>
                      </c:pt>
                      <c:pt idx="896">
                        <c:v>-2.5427026881112001E-2</c:v>
                      </c:pt>
                      <c:pt idx="897">
                        <c:v>-2.5390066460304998E-2</c:v>
                      </c:pt>
                      <c:pt idx="898">
                        <c:v>-2.5527267251163999E-2</c:v>
                      </c:pt>
                      <c:pt idx="899">
                        <c:v>-2.5520090780143001E-2</c:v>
                      </c:pt>
                      <c:pt idx="900">
                        <c:v>-2.5709064080729E-2</c:v>
                      </c:pt>
                      <c:pt idx="901">
                        <c:v>-2.5641029202637999E-2</c:v>
                      </c:pt>
                      <c:pt idx="902">
                        <c:v>-2.5790692146983998E-2</c:v>
                      </c:pt>
                      <c:pt idx="903">
                        <c:v>-2.5807252708344001E-2</c:v>
                      </c:pt>
                      <c:pt idx="904">
                        <c:v>-2.5912654920829999E-2</c:v>
                      </c:pt>
                      <c:pt idx="905">
                        <c:v>-2.5926353616847E-2</c:v>
                      </c:pt>
                      <c:pt idx="906">
                        <c:v>-2.6070360456489999E-2</c:v>
                      </c:pt>
                      <c:pt idx="907">
                        <c:v>-2.6047310565546E-2</c:v>
                      </c:pt>
                      <c:pt idx="908">
                        <c:v>-2.6161141594961999E-2</c:v>
                      </c:pt>
                      <c:pt idx="909">
                        <c:v>-2.6175707428289001E-2</c:v>
                      </c:pt>
                      <c:pt idx="910">
                        <c:v>-2.6306844655966999E-2</c:v>
                      </c:pt>
                      <c:pt idx="911">
                        <c:v>-2.6272341111002E-2</c:v>
                      </c:pt>
                      <c:pt idx="912">
                        <c:v>-2.6447969168657E-2</c:v>
                      </c:pt>
                      <c:pt idx="913">
                        <c:v>-2.6435789982012001E-2</c:v>
                      </c:pt>
                      <c:pt idx="914">
                        <c:v>-2.6564560233963998E-2</c:v>
                      </c:pt>
                      <c:pt idx="915">
                        <c:v>-2.6559538584680999E-2</c:v>
                      </c:pt>
                      <c:pt idx="916">
                        <c:v>-2.6699019553942001E-2</c:v>
                      </c:pt>
                      <c:pt idx="917">
                        <c:v>-2.6713532080369001E-2</c:v>
                      </c:pt>
                      <c:pt idx="918">
                        <c:v>-2.6824200925248998E-2</c:v>
                      </c:pt>
                      <c:pt idx="919">
                        <c:v>-2.6843078190318E-2</c:v>
                      </c:pt>
                      <c:pt idx="920">
                        <c:v>-2.6974321527328999E-2</c:v>
                      </c:pt>
                      <c:pt idx="921">
                        <c:v>-2.6942735195108002E-2</c:v>
                      </c:pt>
                      <c:pt idx="922">
                        <c:v>-2.7127519547421999E-2</c:v>
                      </c:pt>
                      <c:pt idx="923">
                        <c:v>-2.7057805889247E-2</c:v>
                      </c:pt>
                      <c:pt idx="924">
                        <c:v>-2.7210030315068998E-2</c:v>
                      </c:pt>
                      <c:pt idx="925">
                        <c:v>-2.7210790866068001E-2</c:v>
                      </c:pt>
                      <c:pt idx="926">
                        <c:v>-2.7325894491191001E-2</c:v>
                      </c:pt>
                      <c:pt idx="927">
                        <c:v>-2.7379311027794E-2</c:v>
                      </c:pt>
                      <c:pt idx="928">
                        <c:v>-2.7519164311040002E-2</c:v>
                      </c:pt>
                      <c:pt idx="929">
                        <c:v>-2.7499596965045999E-2</c:v>
                      </c:pt>
                      <c:pt idx="930">
                        <c:v>-2.7658520929334001E-2</c:v>
                      </c:pt>
                      <c:pt idx="931">
                        <c:v>-2.7641234372924001E-2</c:v>
                      </c:pt>
                      <c:pt idx="932">
                        <c:v>-2.7804734998628001E-2</c:v>
                      </c:pt>
                      <c:pt idx="933">
                        <c:v>-2.7783012315113001E-2</c:v>
                      </c:pt>
                      <c:pt idx="934">
                        <c:v>-2.7900273793623E-2</c:v>
                      </c:pt>
                      <c:pt idx="935">
                        <c:v>-2.7923658339810999E-2</c:v>
                      </c:pt>
                      <c:pt idx="936">
                        <c:v>-2.8025100704527999E-2</c:v>
                      </c:pt>
                      <c:pt idx="937">
                        <c:v>-2.7992134268667E-2</c:v>
                      </c:pt>
                      <c:pt idx="938">
                        <c:v>-2.8211016754438999E-2</c:v>
                      </c:pt>
                      <c:pt idx="939">
                        <c:v>-2.8155000484225E-2</c:v>
                      </c:pt>
                      <c:pt idx="940">
                        <c:v>-2.8318132800955E-2</c:v>
                      </c:pt>
                      <c:pt idx="941">
                        <c:v>-2.8333474359695E-2</c:v>
                      </c:pt>
                      <c:pt idx="942">
                        <c:v>-2.8464522665470001E-2</c:v>
                      </c:pt>
                      <c:pt idx="943">
                        <c:v>-2.8488385120808001E-2</c:v>
                      </c:pt>
                      <c:pt idx="944">
                        <c:v>-2.8614396539826999E-2</c:v>
                      </c:pt>
                      <c:pt idx="945">
                        <c:v>-2.8596739365537999E-2</c:v>
                      </c:pt>
                      <c:pt idx="946">
                        <c:v>-2.8741804491599E-2</c:v>
                      </c:pt>
                      <c:pt idx="947">
                        <c:v>-2.8733108954231999E-2</c:v>
                      </c:pt>
                      <c:pt idx="948">
                        <c:v>-2.8917185365572001E-2</c:v>
                      </c:pt>
                      <c:pt idx="949">
                        <c:v>-2.8869336527552001E-2</c:v>
                      </c:pt>
                      <c:pt idx="950">
                        <c:v>-2.9017654173204999E-2</c:v>
                      </c:pt>
                      <c:pt idx="951">
                        <c:v>-2.9030877202685001E-2</c:v>
                      </c:pt>
                      <c:pt idx="952">
                        <c:v>-2.9159980557678E-2</c:v>
                      </c:pt>
                      <c:pt idx="953">
                        <c:v>-2.9134670230430999E-2</c:v>
                      </c:pt>
                      <c:pt idx="954">
                        <c:v>-2.9326594523606999E-2</c:v>
                      </c:pt>
                      <c:pt idx="955">
                        <c:v>-2.9302731109459999E-2</c:v>
                      </c:pt>
                      <c:pt idx="956">
                        <c:v>-2.9483855886307E-2</c:v>
                      </c:pt>
                      <c:pt idx="957">
                        <c:v>-2.9482814976493001E-2</c:v>
                      </c:pt>
                      <c:pt idx="958">
                        <c:v>-2.9585918115723999E-2</c:v>
                      </c:pt>
                      <c:pt idx="959">
                        <c:v>-2.9603468504824999E-2</c:v>
                      </c:pt>
                      <c:pt idx="960">
                        <c:v>-2.9758521493123E-2</c:v>
                      </c:pt>
                      <c:pt idx="961">
                        <c:v>-2.9738000721812999E-2</c:v>
                      </c:pt>
                      <c:pt idx="962">
                        <c:v>-2.9890772407978002E-2</c:v>
                      </c:pt>
                      <c:pt idx="963">
                        <c:v>-2.9881263001395E-2</c:v>
                      </c:pt>
                      <c:pt idx="964">
                        <c:v>-3.0060620983325001E-2</c:v>
                      </c:pt>
                      <c:pt idx="965">
                        <c:v>-3.0005985479673002E-2</c:v>
                      </c:pt>
                      <c:pt idx="966">
                        <c:v>-3.0178748730880001E-2</c:v>
                      </c:pt>
                      <c:pt idx="967">
                        <c:v>-3.0210883136734999E-2</c:v>
                      </c:pt>
                      <c:pt idx="968">
                        <c:v>-3.0381543967653E-2</c:v>
                      </c:pt>
                      <c:pt idx="969">
                        <c:v>-3.0329577083142999E-2</c:v>
                      </c:pt>
                      <c:pt idx="970">
                        <c:v>-3.0521413618568999E-2</c:v>
                      </c:pt>
                      <c:pt idx="971">
                        <c:v>-3.0514610032292E-2</c:v>
                      </c:pt>
                      <c:pt idx="972">
                        <c:v>-3.0645641488566001E-2</c:v>
                      </c:pt>
                      <c:pt idx="973">
                        <c:v>-3.0670351170961001E-2</c:v>
                      </c:pt>
                      <c:pt idx="974">
                        <c:v>-3.0811263403545001E-2</c:v>
                      </c:pt>
                      <c:pt idx="975">
                        <c:v>-3.0783335054164002E-2</c:v>
                      </c:pt>
                      <c:pt idx="976">
                        <c:v>-3.0973033339250999E-2</c:v>
                      </c:pt>
                      <c:pt idx="977">
                        <c:v>-3.0956046410008001E-2</c:v>
                      </c:pt>
                      <c:pt idx="978">
                        <c:v>-3.1097011650368999E-2</c:v>
                      </c:pt>
                      <c:pt idx="979">
                        <c:v>-3.1095562305482001E-2</c:v>
                      </c:pt>
                      <c:pt idx="980">
                        <c:v>-3.1277413250387E-2</c:v>
                      </c:pt>
                      <c:pt idx="981">
                        <c:v>-3.1293586009674003E-2</c:v>
                      </c:pt>
                      <c:pt idx="982">
                        <c:v>-3.1428645601004002E-2</c:v>
                      </c:pt>
                      <c:pt idx="983">
                        <c:v>-3.1442540021898002E-2</c:v>
                      </c:pt>
                      <c:pt idx="984">
                        <c:v>-3.1565124631419E-2</c:v>
                      </c:pt>
                      <c:pt idx="985">
                        <c:v>-3.1535145609976001E-2</c:v>
                      </c:pt>
                      <c:pt idx="986">
                        <c:v>-3.1765302898646999E-2</c:v>
                      </c:pt>
                      <c:pt idx="987">
                        <c:v>-3.1707537444567002E-2</c:v>
                      </c:pt>
                      <c:pt idx="988">
                        <c:v>-3.1860416312055002E-2</c:v>
                      </c:pt>
                      <c:pt idx="989">
                        <c:v>-3.1908866234719002E-2</c:v>
                      </c:pt>
                      <c:pt idx="990">
                        <c:v>-3.2058157553870002E-2</c:v>
                      </c:pt>
                      <c:pt idx="991">
                        <c:v>-3.2050028472439998E-2</c:v>
                      </c:pt>
                      <c:pt idx="992">
                        <c:v>-3.2213208472563003E-2</c:v>
                      </c:pt>
                      <c:pt idx="993">
                        <c:v>-3.2226272050239001E-2</c:v>
                      </c:pt>
                      <c:pt idx="994">
                        <c:v>-3.2383499120543002E-2</c:v>
                      </c:pt>
                      <c:pt idx="995">
                        <c:v>-3.2368668448826E-2</c:v>
                      </c:pt>
                      <c:pt idx="996">
                        <c:v>-3.2537490637170999E-2</c:v>
                      </c:pt>
                      <c:pt idx="997">
                        <c:v>-3.2530225024352002E-2</c:v>
                      </c:pt>
                      <c:pt idx="998">
                        <c:v>-3.2673721803196998E-2</c:v>
                      </c:pt>
                      <c:pt idx="999">
                        <c:v>-3.2706721912189998E-2</c:v>
                      </c:pt>
                      <c:pt idx="1000">
                        <c:v>-3.2849912315011998E-2</c:v>
                      </c:pt>
                      <c:pt idx="1001">
                        <c:v>-3.2838653773069E-2</c:v>
                      </c:pt>
                      <c:pt idx="1002">
                        <c:v>-3.3031037736994E-2</c:v>
                      </c:pt>
                      <c:pt idx="1003">
                        <c:v>-3.3012743654480002E-2</c:v>
                      </c:pt>
                      <c:pt idx="1004">
                        <c:v>-3.3138543480567002E-2</c:v>
                      </c:pt>
                      <c:pt idx="1005">
                        <c:v>-3.3179887363480001E-2</c:v>
                      </c:pt>
                      <c:pt idx="1006">
                        <c:v>-3.3342328420580998E-2</c:v>
                      </c:pt>
                      <c:pt idx="1007">
                        <c:v>-3.3737472277910997E-2</c:v>
                      </c:pt>
                      <c:pt idx="1008">
                        <c:v>-3.3657259647345998E-2</c:v>
                      </c:pt>
                      <c:pt idx="1009">
                        <c:v>-3.3602605311898001E-2</c:v>
                      </c:pt>
                      <c:pt idx="1010">
                        <c:v>-3.3730155610504998E-2</c:v>
                      </c:pt>
                      <c:pt idx="1011">
                        <c:v>-3.3684867660566997E-2</c:v>
                      </c:pt>
                      <c:pt idx="1012">
                        <c:v>-3.3909759419555999E-2</c:v>
                      </c:pt>
                      <c:pt idx="1013">
                        <c:v>-3.3844483573273999E-2</c:v>
                      </c:pt>
                      <c:pt idx="1014">
                        <c:v>-3.4010440027081999E-2</c:v>
                      </c:pt>
                      <c:pt idx="1015">
                        <c:v>-3.4056521754893002E-2</c:v>
                      </c:pt>
                      <c:pt idx="1016">
                        <c:v>-3.4215889072382003E-2</c:v>
                      </c:pt>
                      <c:pt idx="1017">
                        <c:v>-3.4170356485345998E-2</c:v>
                      </c:pt>
                      <c:pt idx="1018">
                        <c:v>-3.4382644345492E-2</c:v>
                      </c:pt>
                      <c:pt idx="1019">
                        <c:v>-3.4405938275287998E-2</c:v>
                      </c:pt>
                      <c:pt idx="1020">
                        <c:v>-3.4566879893342999E-2</c:v>
                      </c:pt>
                      <c:pt idx="1021">
                        <c:v>-3.4566049350864998E-2</c:v>
                      </c:pt>
                      <c:pt idx="1022">
                        <c:v>-3.4695876225467E-2</c:v>
                      </c:pt>
                      <c:pt idx="1023">
                        <c:v>-3.4718148222762001E-2</c:v>
                      </c:pt>
                      <c:pt idx="1024">
                        <c:v>-3.4907439299987998E-2</c:v>
                      </c:pt>
                      <c:pt idx="1025">
                        <c:v>-3.4881298317081998E-2</c:v>
                      </c:pt>
                      <c:pt idx="1026">
                        <c:v>-3.5030040495459998E-2</c:v>
                      </c:pt>
                      <c:pt idx="1027">
                        <c:v>-3.5039249817297002E-2</c:v>
                      </c:pt>
                      <c:pt idx="1028">
                        <c:v>-3.5252757603303E-2</c:v>
                      </c:pt>
                      <c:pt idx="1029">
                        <c:v>-3.5371201462111999E-2</c:v>
                      </c:pt>
                      <c:pt idx="1030">
                        <c:v>-3.5450248406657003E-2</c:v>
                      </c:pt>
                      <c:pt idx="1031">
                        <c:v>-3.5450462863081997E-2</c:v>
                      </c:pt>
                      <c:pt idx="1032">
                        <c:v>-3.5620980679394003E-2</c:v>
                      </c:pt>
                      <c:pt idx="1033">
                        <c:v>-3.5620237128266001E-2</c:v>
                      </c:pt>
                      <c:pt idx="1034">
                        <c:v>-3.5794361326325998E-2</c:v>
                      </c:pt>
                      <c:pt idx="1035">
                        <c:v>-3.5770941939619001E-2</c:v>
                      </c:pt>
                      <c:pt idx="1036">
                        <c:v>-3.5925943113398001E-2</c:v>
                      </c:pt>
                      <c:pt idx="1037">
                        <c:v>-3.5975274920929001E-2</c:v>
                      </c:pt>
                      <c:pt idx="1038">
                        <c:v>-3.6132556968368E-2</c:v>
                      </c:pt>
                      <c:pt idx="1039">
                        <c:v>-3.6093580960167002E-2</c:v>
                      </c:pt>
                      <c:pt idx="1040">
                        <c:v>-3.6308235517936001E-2</c:v>
                      </c:pt>
                      <c:pt idx="1041">
                        <c:v>-3.6320909566711003E-2</c:v>
                      </c:pt>
                      <c:pt idx="1042">
                        <c:v>-3.6474919399349999E-2</c:v>
                      </c:pt>
                      <c:pt idx="1043">
                        <c:v>-3.6474547086982001E-2</c:v>
                      </c:pt>
                      <c:pt idx="1044">
                        <c:v>-3.6677327534157998E-2</c:v>
                      </c:pt>
                      <c:pt idx="1045">
                        <c:v>-3.6708486538069997E-2</c:v>
                      </c:pt>
                      <c:pt idx="1046">
                        <c:v>-3.6844929039943998E-2</c:v>
                      </c:pt>
                      <c:pt idx="1047">
                        <c:v>-3.6907061041953002E-2</c:v>
                      </c:pt>
                      <c:pt idx="1048">
                        <c:v>-3.7030545063317002E-2</c:v>
                      </c:pt>
                      <c:pt idx="1049">
                        <c:v>-3.7040035072196997E-2</c:v>
                      </c:pt>
                      <c:pt idx="1050">
                        <c:v>-3.7252925449542E-2</c:v>
                      </c:pt>
                      <c:pt idx="1051">
                        <c:v>-3.7221887242694998E-2</c:v>
                      </c:pt>
                      <c:pt idx="1052">
                        <c:v>-3.7364512588181999E-2</c:v>
                      </c:pt>
                      <c:pt idx="1053">
                        <c:v>-3.7425424706372001E-2</c:v>
                      </c:pt>
                      <c:pt idx="1054">
                        <c:v>-3.7572734274564999E-2</c:v>
                      </c:pt>
                      <c:pt idx="1055">
                        <c:v>-3.7592250468958997E-2</c:v>
                      </c:pt>
                      <c:pt idx="1056">
                        <c:v>-3.7769819431964002E-2</c:v>
                      </c:pt>
                      <c:pt idx="1057">
                        <c:v>-3.7795838476288E-2</c:v>
                      </c:pt>
                      <c:pt idx="1058">
                        <c:v>-3.7974153334896003E-2</c:v>
                      </c:pt>
                      <c:pt idx="1059">
                        <c:v>-3.7988878796265002E-2</c:v>
                      </c:pt>
                      <c:pt idx="1060">
                        <c:v>-3.8187537765931999E-2</c:v>
                      </c:pt>
                      <c:pt idx="1061">
                        <c:v>-3.8158566878539003E-2</c:v>
                      </c:pt>
                      <c:pt idx="1062">
                        <c:v>-3.8320830347301001E-2</c:v>
                      </c:pt>
                      <c:pt idx="1063">
                        <c:v>-3.8373963173297998E-2</c:v>
                      </c:pt>
                      <c:pt idx="1064">
                        <c:v>-3.8514011426337001E-2</c:v>
                      </c:pt>
                      <c:pt idx="1065">
                        <c:v>-3.8503282891017003E-2</c:v>
                      </c:pt>
                      <c:pt idx="1066">
                        <c:v>-3.8727834529709002E-2</c:v>
                      </c:pt>
                      <c:pt idx="1067">
                        <c:v>-3.8760233877433999E-2</c:v>
                      </c:pt>
                      <c:pt idx="1068">
                        <c:v>-3.8888491690158997E-2</c:v>
                      </c:pt>
                      <c:pt idx="1069">
                        <c:v>-3.8931338381694998E-2</c:v>
                      </c:pt>
                      <c:pt idx="1070">
                        <c:v>-3.9097844859092998E-2</c:v>
                      </c:pt>
                      <c:pt idx="1071">
                        <c:v>-3.9177740248205001E-2</c:v>
                      </c:pt>
                      <c:pt idx="1072">
                        <c:v>-3.9342234166624003E-2</c:v>
                      </c:pt>
                      <c:pt idx="1073">
                        <c:v>-3.9339084996349999E-2</c:v>
                      </c:pt>
                      <c:pt idx="1074">
                        <c:v>-3.9500874156752998E-2</c:v>
                      </c:pt>
                      <c:pt idx="1075">
                        <c:v>-3.9521537937818998E-2</c:v>
                      </c:pt>
                      <c:pt idx="1076">
                        <c:v>-3.9703914565810003E-2</c:v>
                      </c:pt>
                      <c:pt idx="1077">
                        <c:v>-3.9713495608238003E-2</c:v>
                      </c:pt>
                      <c:pt idx="1078">
                        <c:v>-3.9860718676612998E-2</c:v>
                      </c:pt>
                      <c:pt idx="1079">
                        <c:v>-3.9908956351508998E-2</c:v>
                      </c:pt>
                      <c:pt idx="1080">
                        <c:v>-4.0096513833203999E-2</c:v>
                      </c:pt>
                      <c:pt idx="1081">
                        <c:v>-4.0084001899231003E-2</c:v>
                      </c:pt>
                      <c:pt idx="1082">
                        <c:v>-4.0328703313004997E-2</c:v>
                      </c:pt>
                      <c:pt idx="1083">
                        <c:v>-4.032911371582E-2</c:v>
                      </c:pt>
                      <c:pt idx="1084">
                        <c:v>-4.0541276853118001E-2</c:v>
                      </c:pt>
                      <c:pt idx="1085">
                        <c:v>-4.0523264059124001E-2</c:v>
                      </c:pt>
                      <c:pt idx="1086">
                        <c:v>-4.0701296190188002E-2</c:v>
                      </c:pt>
                      <c:pt idx="1087">
                        <c:v>-4.0735303453403003E-2</c:v>
                      </c:pt>
                      <c:pt idx="1088">
                        <c:v>-4.0932142767512003E-2</c:v>
                      </c:pt>
                      <c:pt idx="1089">
                        <c:v>-4.0921007480290997E-2</c:v>
                      </c:pt>
                      <c:pt idx="1090">
                        <c:v>-4.1084810706606002E-2</c:v>
                      </c:pt>
                      <c:pt idx="1091">
                        <c:v>-4.1094196122786003E-2</c:v>
                      </c:pt>
                      <c:pt idx="1092">
                        <c:v>-4.1339557035826001E-2</c:v>
                      </c:pt>
                      <c:pt idx="1093">
                        <c:v>-4.1311060670220001E-2</c:v>
                      </c:pt>
                      <c:pt idx="1094">
                        <c:v>-4.1472089269922997E-2</c:v>
                      </c:pt>
                      <c:pt idx="1095">
                        <c:v>-4.1566211025281997E-2</c:v>
                      </c:pt>
                      <c:pt idx="1096">
                        <c:v>-4.1745730572275999E-2</c:v>
                      </c:pt>
                      <c:pt idx="1097">
                        <c:v>-4.1788719313142E-2</c:v>
                      </c:pt>
                      <c:pt idx="1098">
                        <c:v>-4.1975781124265997E-2</c:v>
                      </c:pt>
                      <c:pt idx="1099">
                        <c:v>-4.1973608284024001E-2</c:v>
                      </c:pt>
                      <c:pt idx="1100">
                        <c:v>-4.2148494142263002E-2</c:v>
                      </c:pt>
                      <c:pt idx="1101">
                        <c:v>-4.2187134764389997E-2</c:v>
                      </c:pt>
                      <c:pt idx="1102">
                        <c:v>-4.2334477042055001E-2</c:v>
                      </c:pt>
                      <c:pt idx="1103">
                        <c:v>-4.2327300926748003E-2</c:v>
                      </c:pt>
                      <c:pt idx="1104">
                        <c:v>-4.2584099185963002E-2</c:v>
                      </c:pt>
                      <c:pt idx="1105">
                        <c:v>-4.2567146612175998E-2</c:v>
                      </c:pt>
                      <c:pt idx="1106">
                        <c:v>-4.2775264876480999E-2</c:v>
                      </c:pt>
                      <c:pt idx="1107">
                        <c:v>-4.2801881652040998E-2</c:v>
                      </c:pt>
                      <c:pt idx="1108">
                        <c:v>-4.2994639545213001E-2</c:v>
                      </c:pt>
                      <c:pt idx="1109">
                        <c:v>-4.3010812977121997E-2</c:v>
                      </c:pt>
                      <c:pt idx="1110">
                        <c:v>-4.3215637499491998E-2</c:v>
                      </c:pt>
                      <c:pt idx="1111">
                        <c:v>-4.3254457640513E-2</c:v>
                      </c:pt>
                      <c:pt idx="1112">
                        <c:v>-4.3459002859890003E-2</c:v>
                      </c:pt>
                      <c:pt idx="1113">
                        <c:v>-4.3460221715375003E-2</c:v>
                      </c:pt>
                      <c:pt idx="1114">
                        <c:v>-4.3677334250079997E-2</c:v>
                      </c:pt>
                      <c:pt idx="1115">
                        <c:v>-4.3676466163661998E-2</c:v>
                      </c:pt>
                      <c:pt idx="1116">
                        <c:v>-4.3833591147428998E-2</c:v>
                      </c:pt>
                      <c:pt idx="1117">
                        <c:v>-4.3903038319614E-2</c:v>
                      </c:pt>
                      <c:pt idx="1118">
                        <c:v>-4.4073539317145E-2</c:v>
                      </c:pt>
                      <c:pt idx="1119">
                        <c:v>-4.4102245602213E-2</c:v>
                      </c:pt>
                      <c:pt idx="1120">
                        <c:v>-4.4336698668000003E-2</c:v>
                      </c:pt>
                      <c:pt idx="1121">
                        <c:v>-4.4338236187792E-2</c:v>
                      </c:pt>
                      <c:pt idx="1122">
                        <c:v>-4.4558388171328997E-2</c:v>
                      </c:pt>
                      <c:pt idx="1123">
                        <c:v>-4.4595473135511002E-2</c:v>
                      </c:pt>
                      <c:pt idx="1124">
                        <c:v>-4.4777095224062001E-2</c:v>
                      </c:pt>
                      <c:pt idx="1125">
                        <c:v>-4.4793779793608997E-2</c:v>
                      </c:pt>
                      <c:pt idx="1126">
                        <c:v>-4.4980789065851998E-2</c:v>
                      </c:pt>
                      <c:pt idx="1127">
                        <c:v>-4.5056246634987002E-2</c:v>
                      </c:pt>
                      <c:pt idx="1128">
                        <c:v>-4.5201754659906002E-2</c:v>
                      </c:pt>
                      <c:pt idx="1129">
                        <c:v>-4.5220844166274997E-2</c:v>
                      </c:pt>
                      <c:pt idx="1130">
                        <c:v>-4.5477233254739E-2</c:v>
                      </c:pt>
                      <c:pt idx="1131">
                        <c:v>-4.5468678452178002E-2</c:v>
                      </c:pt>
                      <c:pt idx="1132">
                        <c:v>-4.5677024082072998E-2</c:v>
                      </c:pt>
                      <c:pt idx="1133">
                        <c:v>-4.5699790637526001E-2</c:v>
                      </c:pt>
                      <c:pt idx="1134">
                        <c:v>-4.5918087316547999E-2</c:v>
                      </c:pt>
                      <c:pt idx="1135">
                        <c:v>-4.5991055179102999E-2</c:v>
                      </c:pt>
                      <c:pt idx="1136">
                        <c:v>-4.6167462265454998E-2</c:v>
                      </c:pt>
                      <c:pt idx="1137">
                        <c:v>-4.6191729614899001E-2</c:v>
                      </c:pt>
                      <c:pt idx="1138">
                        <c:v>-4.6377538318564997E-2</c:v>
                      </c:pt>
                      <c:pt idx="1139">
                        <c:v>-4.6419271371431002E-2</c:v>
                      </c:pt>
                      <c:pt idx="1140">
                        <c:v>-4.6631718714099997E-2</c:v>
                      </c:pt>
                      <c:pt idx="1141">
                        <c:v>-4.6633946240439997E-2</c:v>
                      </c:pt>
                      <c:pt idx="1142">
                        <c:v>-4.6841514380907001E-2</c:v>
                      </c:pt>
                      <c:pt idx="1143">
                        <c:v>-4.6899650245904999E-2</c:v>
                      </c:pt>
                      <c:pt idx="1144">
                        <c:v>-4.7081392268107002E-2</c:v>
                      </c:pt>
                      <c:pt idx="1145">
                        <c:v>-4.7096875373325998E-2</c:v>
                      </c:pt>
                      <c:pt idx="1146">
                        <c:v>-4.7346531555781002E-2</c:v>
                      </c:pt>
                      <c:pt idx="1147">
                        <c:v>-4.7390350130930001E-2</c:v>
                      </c:pt>
                      <c:pt idx="1148">
                        <c:v>-4.7589449570901998E-2</c:v>
                      </c:pt>
                      <c:pt idx="1149">
                        <c:v>-4.7654195915028001E-2</c:v>
                      </c:pt>
                      <c:pt idx="1150">
                        <c:v>-4.7815030120545998E-2</c:v>
                      </c:pt>
                      <c:pt idx="1151">
                        <c:v>-4.7865511115459003E-2</c:v>
                      </c:pt>
                      <c:pt idx="1152">
                        <c:v>-4.8098267140126001E-2</c:v>
                      </c:pt>
                      <c:pt idx="1153">
                        <c:v>-4.8087803317079E-2</c:v>
                      </c:pt>
                      <c:pt idx="1154">
                        <c:v>-4.8301453938215999E-2</c:v>
                      </c:pt>
                      <c:pt idx="1155">
                        <c:v>-4.8317663184005002E-2</c:v>
                      </c:pt>
                      <c:pt idx="1156">
                        <c:v>-4.8576206382778001E-2</c:v>
                      </c:pt>
                      <c:pt idx="1157">
                        <c:v>-4.8588438318499003E-2</c:v>
                      </c:pt>
                      <c:pt idx="1158">
                        <c:v>-4.8748899260924003E-2</c:v>
                      </c:pt>
                      <c:pt idx="1159">
                        <c:v>-4.8885323427383998E-2</c:v>
                      </c:pt>
                      <c:pt idx="1160">
                        <c:v>-4.9103903519506997E-2</c:v>
                      </c:pt>
                      <c:pt idx="1161">
                        <c:v>-4.9152846693889002E-2</c:v>
                      </c:pt>
                      <c:pt idx="1162">
                        <c:v>-4.9348540115816998E-2</c:v>
                      </c:pt>
                      <c:pt idx="1163">
                        <c:v>-4.9370329225591002E-2</c:v>
                      </c:pt>
                      <c:pt idx="1164">
                        <c:v>-4.9538146423097999E-2</c:v>
                      </c:pt>
                      <c:pt idx="1165">
                        <c:v>-4.9638015208378003E-2</c:v>
                      </c:pt>
                      <c:pt idx="1166">
                        <c:v>-4.9831001747709998E-2</c:v>
                      </c:pt>
                      <c:pt idx="1167">
                        <c:v>-4.9831284672513E-2</c:v>
                      </c:pt>
                      <c:pt idx="1168">
                        <c:v>-5.0096014081242E-2</c:v>
                      </c:pt>
                      <c:pt idx="1169">
                        <c:v>-5.0132462425002002E-2</c:v>
                      </c:pt>
                      <c:pt idx="1170">
                        <c:v>-5.0346888207260999E-2</c:v>
                      </c:pt>
                      <c:pt idx="1171">
                        <c:v>-5.0385740388365997E-2</c:v>
                      </c:pt>
                      <c:pt idx="1172">
                        <c:v>-5.0619096495211E-2</c:v>
                      </c:pt>
                      <c:pt idx="1173">
                        <c:v>-5.0687713105516001E-2</c:v>
                      </c:pt>
                      <c:pt idx="1174">
                        <c:v>-5.0849960476626002E-2</c:v>
                      </c:pt>
                      <c:pt idx="1175">
                        <c:v>-5.0963972976509002E-2</c:v>
                      </c:pt>
                      <c:pt idx="1176">
                        <c:v>-5.1108295964594E-2</c:v>
                      </c:pt>
                      <c:pt idx="1177">
                        <c:v>-5.1143575074900999E-2</c:v>
                      </c:pt>
                      <c:pt idx="1178">
                        <c:v>-5.1412568624881999E-2</c:v>
                      </c:pt>
                      <c:pt idx="1179">
                        <c:v>-5.1419989881753003E-2</c:v>
                      </c:pt>
                      <c:pt idx="1180">
                        <c:v>-5.1617147071131998E-2</c:v>
                      </c:pt>
                      <c:pt idx="1181">
                        <c:v>-5.1724582629201002E-2</c:v>
                      </c:pt>
                      <c:pt idx="1182">
                        <c:v>-5.1895364527201997E-2</c:v>
                      </c:pt>
                      <c:pt idx="1183">
                        <c:v>-5.1967748731840999E-2</c:v>
                      </c:pt>
                      <c:pt idx="1184">
                        <c:v>-5.2203242760797998E-2</c:v>
                      </c:pt>
                      <c:pt idx="1185">
                        <c:v>-5.2248355010911997E-2</c:v>
                      </c:pt>
                      <c:pt idx="1186">
                        <c:v>-5.2520282576249001E-2</c:v>
                      </c:pt>
                      <c:pt idx="1187">
                        <c:v>-5.2516621113883999E-2</c:v>
                      </c:pt>
                      <c:pt idx="1188">
                        <c:v>-5.2770802101198E-2</c:v>
                      </c:pt>
                      <c:pt idx="1189">
                        <c:v>-5.2768979729283003E-2</c:v>
                      </c:pt>
                      <c:pt idx="1190">
                        <c:v>-5.3003663847144999E-2</c:v>
                      </c:pt>
                      <c:pt idx="1191">
                        <c:v>-5.3108109623685E-2</c:v>
                      </c:pt>
                      <c:pt idx="1192">
                        <c:v>-5.3275607536003002E-2</c:v>
                      </c:pt>
                      <c:pt idx="1193">
                        <c:v>-5.3328721822859998E-2</c:v>
                      </c:pt>
                      <c:pt idx="1194">
                        <c:v>-5.3596124664182003E-2</c:v>
                      </c:pt>
                      <c:pt idx="1195">
                        <c:v>-5.3587886430452002E-2</c:v>
                      </c:pt>
                      <c:pt idx="1196">
                        <c:v>-5.3838087604768999E-2</c:v>
                      </c:pt>
                      <c:pt idx="1197">
                        <c:v>-5.3905540042453001E-2</c:v>
                      </c:pt>
                      <c:pt idx="1198">
                        <c:v>-5.4127001287673997E-2</c:v>
                      </c:pt>
                      <c:pt idx="1199">
                        <c:v>-5.4246525412761003E-2</c:v>
                      </c:pt>
                      <c:pt idx="1200">
                        <c:v>-5.4456638437436998E-2</c:v>
                      </c:pt>
                      <c:pt idx="1201">
                        <c:v>-5.4476258215597997E-2</c:v>
                      </c:pt>
                      <c:pt idx="1202">
                        <c:v>-5.4716757631265003E-2</c:v>
                      </c:pt>
                      <c:pt idx="1203">
                        <c:v>-5.476723896249E-2</c:v>
                      </c:pt>
                      <c:pt idx="1204">
                        <c:v>-5.5023113230062003E-2</c:v>
                      </c:pt>
                      <c:pt idx="1205">
                        <c:v>-5.5028348165150003E-2</c:v>
                      </c:pt>
                      <c:pt idx="1206">
                        <c:v>-5.5273125400870003E-2</c:v>
                      </c:pt>
                      <c:pt idx="1207">
                        <c:v>-5.5376846663420999E-2</c:v>
                      </c:pt>
                      <c:pt idx="1208">
                        <c:v>-5.5572590021053997E-2</c:v>
                      </c:pt>
                      <c:pt idx="1209">
                        <c:v>-5.5601241736440002E-2</c:v>
                      </c:pt>
                      <c:pt idx="1210">
                        <c:v>-5.5903940687938997E-2</c:v>
                      </c:pt>
                      <c:pt idx="1211">
                        <c:v>-5.5918732929663997E-2</c:v>
                      </c:pt>
                      <c:pt idx="1212">
                        <c:v>-5.6243707416191002E-2</c:v>
                      </c:pt>
                      <c:pt idx="1213">
                        <c:v>-5.6263589791746997E-2</c:v>
                      </c:pt>
                      <c:pt idx="1214">
                        <c:v>-5.6492070499289997E-2</c:v>
                      </c:pt>
                      <c:pt idx="1215">
                        <c:v>-5.6534477483687999E-2</c:v>
                      </c:pt>
                      <c:pt idx="1216">
                        <c:v>-5.6795423614352997E-2</c:v>
                      </c:pt>
                      <c:pt idx="1217">
                        <c:v>-5.6830953004666E-2</c:v>
                      </c:pt>
                      <c:pt idx="1218">
                        <c:v>-5.7074402339317001E-2</c:v>
                      </c:pt>
                      <c:pt idx="1219">
                        <c:v>-5.7104681308070997E-2</c:v>
                      </c:pt>
                      <c:pt idx="1220">
                        <c:v>-5.7407876732112E-2</c:v>
                      </c:pt>
                      <c:pt idx="1221">
                        <c:v>-5.7454152391680002E-2</c:v>
                      </c:pt>
                      <c:pt idx="1222">
                        <c:v>-5.7678195272779002E-2</c:v>
                      </c:pt>
                      <c:pt idx="1223">
                        <c:v>-5.7761642186151999E-2</c:v>
                      </c:pt>
                      <c:pt idx="1224">
                        <c:v>-5.8049473620485001E-2</c:v>
                      </c:pt>
                      <c:pt idx="1225">
                        <c:v>-5.8071961270696998E-2</c:v>
                      </c:pt>
                      <c:pt idx="1226">
                        <c:v>-5.8371175099939998E-2</c:v>
                      </c:pt>
                      <c:pt idx="1227">
                        <c:v>-5.8362107536393003E-2</c:v>
                      </c:pt>
                      <c:pt idx="1228">
                        <c:v>-5.8652012156218999E-2</c:v>
                      </c:pt>
                      <c:pt idx="1229">
                        <c:v>-5.8669668897184002E-2</c:v>
                      </c:pt>
                      <c:pt idx="1230">
                        <c:v>-5.8976557626415002E-2</c:v>
                      </c:pt>
                      <c:pt idx="1231">
                        <c:v>-5.8976188208260998E-2</c:v>
                      </c:pt>
                      <c:pt idx="1232">
                        <c:v>-5.9264850492279003E-2</c:v>
                      </c:pt>
                      <c:pt idx="1233">
                        <c:v>-5.9347504300400998E-2</c:v>
                      </c:pt>
                      <c:pt idx="1234">
                        <c:v>-5.9588922562802002E-2</c:v>
                      </c:pt>
                      <c:pt idx="1235">
                        <c:v>-5.9667810205912997E-2</c:v>
                      </c:pt>
                      <c:pt idx="1236">
                        <c:v>-5.9948448599445002E-2</c:v>
                      </c:pt>
                      <c:pt idx="1237">
                        <c:v>-6.0012152382922998E-2</c:v>
                      </c:pt>
                      <c:pt idx="1238">
                        <c:v>-6.0246287486128001E-2</c:v>
                      </c:pt>
                      <c:pt idx="1239">
                        <c:v>-6.0337725244203999E-2</c:v>
                      </c:pt>
                      <c:pt idx="1240">
                        <c:v>-6.0571349875923997E-2</c:v>
                      </c:pt>
                      <c:pt idx="1241">
                        <c:v>-6.0624252299829998E-2</c:v>
                      </c:pt>
                      <c:pt idx="1242">
                        <c:v>-6.0951522486802003E-2</c:v>
                      </c:pt>
                      <c:pt idx="1243">
                        <c:v>-6.0975508117633997E-2</c:v>
                      </c:pt>
                      <c:pt idx="1244">
                        <c:v>-6.1248353721262999E-2</c:v>
                      </c:pt>
                      <c:pt idx="1245">
                        <c:v>-6.1313840605888001E-2</c:v>
                      </c:pt>
                      <c:pt idx="1246">
                        <c:v>-6.1535762370718998E-2</c:v>
                      </c:pt>
                      <c:pt idx="1247">
                        <c:v>-6.1643973510298003E-2</c:v>
                      </c:pt>
                      <c:pt idx="1248">
                        <c:v>-6.1949591404603002E-2</c:v>
                      </c:pt>
                      <c:pt idx="1249">
                        <c:v>-6.1979996208619E-2</c:v>
                      </c:pt>
                      <c:pt idx="1250">
                        <c:v>-6.2321370325258002E-2</c:v>
                      </c:pt>
                      <c:pt idx="1251">
                        <c:v>-6.2338089635078003E-2</c:v>
                      </c:pt>
                      <c:pt idx="1252">
                        <c:v>-6.2620237075154003E-2</c:v>
                      </c:pt>
                      <c:pt idx="1253">
                        <c:v>-6.2680228755602002E-2</c:v>
                      </c:pt>
                      <c:pt idx="1254">
                        <c:v>-6.2917961693730998E-2</c:v>
                      </c:pt>
                      <c:pt idx="1255">
                        <c:v>-6.3087495813508004E-2</c:v>
                      </c:pt>
                      <c:pt idx="1256">
                        <c:v>-6.3295592754405994E-2</c:v>
                      </c:pt>
                      <c:pt idx="1257">
                        <c:v>-6.3348269956704006E-2</c:v>
                      </c:pt>
                      <c:pt idx="1258">
                        <c:v>-6.3692982146879004E-2</c:v>
                      </c:pt>
                      <c:pt idx="1259">
                        <c:v>-6.3755612160699998E-2</c:v>
                      </c:pt>
                      <c:pt idx="1260">
                        <c:v>-6.4000894309074005E-2</c:v>
                      </c:pt>
                      <c:pt idx="1261">
                        <c:v>-6.4093024385834002E-2</c:v>
                      </c:pt>
                      <c:pt idx="1262">
                        <c:v>-6.4350423189656003E-2</c:v>
                      </c:pt>
                      <c:pt idx="1263">
                        <c:v>-6.4504593009284003E-2</c:v>
                      </c:pt>
                      <c:pt idx="1264">
                        <c:v>-6.4761562143555995E-2</c:v>
                      </c:pt>
                      <c:pt idx="1265">
                        <c:v>-6.4811494712355006E-2</c:v>
                      </c:pt>
                      <c:pt idx="1266">
                        <c:v>-6.5121869640683006E-2</c:v>
                      </c:pt>
                      <c:pt idx="1267">
                        <c:v>-6.5189069233989996E-2</c:v>
                      </c:pt>
                      <c:pt idx="1268">
                        <c:v>-6.5503509113719993E-2</c:v>
                      </c:pt>
                      <c:pt idx="1269">
                        <c:v>-6.5557380821297001E-2</c:v>
                      </c:pt>
                      <c:pt idx="1270">
                        <c:v>-6.5847585372264997E-2</c:v>
                      </c:pt>
                      <c:pt idx="1271">
                        <c:v>-6.5967946041686001E-2</c:v>
                      </c:pt>
                      <c:pt idx="1272">
                        <c:v>-6.6239262581803002E-2</c:v>
                      </c:pt>
                      <c:pt idx="1273">
                        <c:v>-6.6291252940168993E-2</c:v>
                      </c:pt>
                      <c:pt idx="1274">
                        <c:v>-6.6635065608554006E-2</c:v>
                      </c:pt>
                      <c:pt idx="1275">
                        <c:v>-6.6700148253908007E-2</c:v>
                      </c:pt>
                      <c:pt idx="1276">
                        <c:v>-6.7049658003573001E-2</c:v>
                      </c:pt>
                      <c:pt idx="1277">
                        <c:v>-6.7113495179607005E-2</c:v>
                      </c:pt>
                      <c:pt idx="1278">
                        <c:v>-6.7383146366207999E-2</c:v>
                      </c:pt>
                      <c:pt idx="1279">
                        <c:v>-6.7472723118650005E-2</c:v>
                      </c:pt>
                      <c:pt idx="1280">
                        <c:v>-6.7767543381907006E-2</c:v>
                      </c:pt>
                      <c:pt idx="1281">
                        <c:v>-6.7843155502083002E-2</c:v>
                      </c:pt>
                      <c:pt idx="1282">
                        <c:v>-6.8144020993106999E-2</c:v>
                      </c:pt>
                      <c:pt idx="1283">
                        <c:v>-6.8239296023320004E-2</c:v>
                      </c:pt>
                      <c:pt idx="1284">
                        <c:v>-6.8582770408183003E-2</c:v>
                      </c:pt>
                      <c:pt idx="1285">
                        <c:v>-6.8660283441809994E-2</c:v>
                      </c:pt>
                      <c:pt idx="1286">
                        <c:v>-6.8939900704813997E-2</c:v>
                      </c:pt>
                      <c:pt idx="1287">
                        <c:v>-6.9138125619954E-2</c:v>
                      </c:pt>
                      <c:pt idx="1288">
                        <c:v>-6.9446133637230997E-2</c:v>
                      </c:pt>
                      <c:pt idx="1289">
                        <c:v>-6.9521837162836997E-2</c:v>
                      </c:pt>
                      <c:pt idx="1290">
                        <c:v>-6.9866373572343002E-2</c:v>
                      </c:pt>
                      <c:pt idx="1291">
                        <c:v>-6.9927377309390998E-2</c:v>
                      </c:pt>
                      <c:pt idx="1292">
                        <c:v>-7.0214696267309001E-2</c:v>
                      </c:pt>
                      <c:pt idx="1293">
                        <c:v>-7.0352765796188002E-2</c:v>
                      </c:pt>
                      <c:pt idx="1294">
                        <c:v>-7.0588664274610996E-2</c:v>
                      </c:pt>
                      <c:pt idx="1295">
                        <c:v>-7.0684218779205998E-2</c:v>
                      </c:pt>
                      <c:pt idx="1296">
                        <c:v>-7.1022872431462006E-2</c:v>
                      </c:pt>
                      <c:pt idx="1297">
                        <c:v>-7.1168719105318995E-2</c:v>
                      </c:pt>
                      <c:pt idx="1298">
                        <c:v>-7.1512392657394994E-2</c:v>
                      </c:pt>
                      <c:pt idx="1299">
                        <c:v>-7.1568102866876995E-2</c:v>
                      </c:pt>
                      <c:pt idx="1300">
                        <c:v>-7.1907465753610997E-2</c:v>
                      </c:pt>
                      <c:pt idx="1301">
                        <c:v>-7.2063860477000002E-2</c:v>
                      </c:pt>
                      <c:pt idx="1302">
                        <c:v>-7.2330236454339003E-2</c:v>
                      </c:pt>
                      <c:pt idx="1303">
                        <c:v>-7.2488861533605994E-2</c:v>
                      </c:pt>
                      <c:pt idx="1304">
                        <c:v>-7.2833077568145999E-2</c:v>
                      </c:pt>
                      <c:pt idx="1305">
                        <c:v>-7.2901238661466E-2</c:v>
                      </c:pt>
                      <c:pt idx="1306">
                        <c:v>-7.3279999629853002E-2</c:v>
                      </c:pt>
                      <c:pt idx="1307">
                        <c:v>-7.3331808561407003E-2</c:v>
                      </c:pt>
                      <c:pt idx="1308">
                        <c:v>-7.3649338362479999E-2</c:v>
                      </c:pt>
                      <c:pt idx="1309">
                        <c:v>-7.3810718973012002E-2</c:v>
                      </c:pt>
                      <c:pt idx="1310">
                        <c:v>-7.4141684240506003E-2</c:v>
                      </c:pt>
                      <c:pt idx="1311">
                        <c:v>-7.4287843470098994E-2</c:v>
                      </c:pt>
                      <c:pt idx="1312">
                        <c:v>-7.4648342632119002E-2</c:v>
                      </c:pt>
                      <c:pt idx="1313">
                        <c:v>-7.4738521846787004E-2</c:v>
                      </c:pt>
                      <c:pt idx="1314">
                        <c:v>-7.5118682715885995E-2</c:v>
                      </c:pt>
                      <c:pt idx="1315">
                        <c:v>-7.5210877797669995E-2</c:v>
                      </c:pt>
                      <c:pt idx="1316">
                        <c:v>-7.5555772210161007E-2</c:v>
                      </c:pt>
                      <c:pt idx="1317">
                        <c:v>-7.5651452378627998E-2</c:v>
                      </c:pt>
                      <c:pt idx="1318">
                        <c:v>-7.5996002673895002E-2</c:v>
                      </c:pt>
                      <c:pt idx="1319">
                        <c:v>-7.6207126348486004E-2</c:v>
                      </c:pt>
                      <c:pt idx="1320">
                        <c:v>-7.6489071633355998E-2</c:v>
                      </c:pt>
                      <c:pt idx="1321">
                        <c:v>-7.6625636507135997E-2</c:v>
                      </c:pt>
                      <c:pt idx="1322">
                        <c:v>-7.7050986951993E-2</c:v>
                      </c:pt>
                      <c:pt idx="1323">
                        <c:v>-7.7129556732769E-2</c:v>
                      </c:pt>
                      <c:pt idx="1324">
                        <c:v>-7.7467575462328006E-2</c:v>
                      </c:pt>
                      <c:pt idx="1325">
                        <c:v>-7.7634774581787996E-2</c:v>
                      </c:pt>
                      <c:pt idx="1326">
                        <c:v>-7.7987208981842998E-2</c:v>
                      </c:pt>
                      <c:pt idx="1327">
                        <c:v>-7.8185853936399E-2</c:v>
                      </c:pt>
                      <c:pt idx="1328">
                        <c:v>-7.8534425152206003E-2</c:v>
                      </c:pt>
                      <c:pt idx="1329">
                        <c:v>-7.8666901895000002E-2</c:v>
                      </c:pt>
                      <c:pt idx="1330">
                        <c:v>-7.9030051245354005E-2</c:v>
                      </c:pt>
                      <c:pt idx="1331">
                        <c:v>-7.9160825038949001E-2</c:v>
                      </c:pt>
                      <c:pt idx="1332">
                        <c:v>-7.9545428640105997E-2</c:v>
                      </c:pt>
                      <c:pt idx="1333">
                        <c:v>-7.9637485620979998E-2</c:v>
                      </c:pt>
                      <c:pt idx="1334">
                        <c:v>-7.9986163537897004E-2</c:v>
                      </c:pt>
                      <c:pt idx="1335">
                        <c:v>-8.0237048930332996E-2</c:v>
                      </c:pt>
                      <c:pt idx="1336">
                        <c:v>-8.0593349431485994E-2</c:v>
                      </c:pt>
                      <c:pt idx="1337">
                        <c:v>-8.0676133188211999E-2</c:v>
                      </c:pt>
                      <c:pt idx="1338">
                        <c:v>-8.1127685074332004E-2</c:v>
                      </c:pt>
                      <c:pt idx="1339">
                        <c:v>-8.1298986844356005E-2</c:v>
                      </c:pt>
                      <c:pt idx="1340">
                        <c:v>-8.1672387986650996E-2</c:v>
                      </c:pt>
                      <c:pt idx="1341">
                        <c:v>-8.1838236086897997E-2</c:v>
                      </c:pt>
                      <c:pt idx="1342">
                        <c:v>-8.2190625201393003E-2</c:v>
                      </c:pt>
                      <c:pt idx="1343">
                        <c:v>-8.2384352358833998E-2</c:v>
                      </c:pt>
                      <c:pt idx="1344">
                        <c:v>-8.2775533839594004E-2</c:v>
                      </c:pt>
                      <c:pt idx="1345">
                        <c:v>-8.2914116068018004E-2</c:v>
                      </c:pt>
                      <c:pt idx="1346">
                        <c:v>-8.3290776108495002E-2</c:v>
                      </c:pt>
                      <c:pt idx="1347">
                        <c:v>-8.3460764545533001E-2</c:v>
                      </c:pt>
                      <c:pt idx="1348">
                        <c:v>-8.3879590467808005E-2</c:v>
                      </c:pt>
                      <c:pt idx="1349">
                        <c:v>-8.4037212525596997E-2</c:v>
                      </c:pt>
                      <c:pt idx="1350">
                        <c:v>-8.4410895774555003E-2</c:v>
                      </c:pt>
                      <c:pt idx="1351">
                        <c:v>-8.4677110471401001E-2</c:v>
                      </c:pt>
                      <c:pt idx="1352">
                        <c:v>-8.5077047179866999E-2</c:v>
                      </c:pt>
                      <c:pt idx="1353">
                        <c:v>-8.5256653262251E-2</c:v>
                      </c:pt>
                      <c:pt idx="1354">
                        <c:v>-8.5672731537164995E-2</c:v>
                      </c:pt>
                      <c:pt idx="1355">
                        <c:v>-8.5855797761015998E-2</c:v>
                      </c:pt>
                      <c:pt idx="1356">
                        <c:v>-8.6203301512998001E-2</c:v>
                      </c:pt>
                      <c:pt idx="1357">
                        <c:v>-8.6412051259281003E-2</c:v>
                      </c:pt>
                      <c:pt idx="1358">
                        <c:v>-8.6826606983473997E-2</c:v>
                      </c:pt>
                      <c:pt idx="1359">
                        <c:v>-8.7001156572821994E-2</c:v>
                      </c:pt>
                      <c:pt idx="1360">
                        <c:v>-8.7449083667404004E-2</c:v>
                      </c:pt>
                      <c:pt idx="1361">
                        <c:v>-8.7646888963515995E-2</c:v>
                      </c:pt>
                      <c:pt idx="1362">
                        <c:v>-8.8044247092006006E-2</c:v>
                      </c:pt>
                      <c:pt idx="1363">
                        <c:v>-8.8259166992631005E-2</c:v>
                      </c:pt>
                      <c:pt idx="1364">
                        <c:v>-8.8673419254418004E-2</c:v>
                      </c:pt>
                      <c:pt idx="1365">
                        <c:v>-8.8959734020237005E-2</c:v>
                      </c:pt>
                      <c:pt idx="1366">
                        <c:v>-8.9360231701802004E-2</c:v>
                      </c:pt>
                      <c:pt idx="1367">
                        <c:v>-8.9591115751923994E-2</c:v>
                      </c:pt>
                      <c:pt idx="1368">
                        <c:v>-9.0007689962577006E-2</c:v>
                      </c:pt>
                      <c:pt idx="1369">
                        <c:v>-9.0181989653502007E-2</c:v>
                      </c:pt>
                      <c:pt idx="1370">
                        <c:v>-9.0668496274803001E-2</c:v>
                      </c:pt>
                      <c:pt idx="1371">
                        <c:v>-9.0833293461603001E-2</c:v>
                      </c:pt>
                      <c:pt idx="1372">
                        <c:v>-9.1297180120211999E-2</c:v>
                      </c:pt>
                      <c:pt idx="1373">
                        <c:v>-9.1535819752607994E-2</c:v>
                      </c:pt>
                      <c:pt idx="1374">
                        <c:v>-9.1872861479512E-2</c:v>
                      </c:pt>
                      <c:pt idx="1375">
                        <c:v>-9.2095771371127996E-2</c:v>
                      </c:pt>
                      <c:pt idx="1376">
                        <c:v>-9.2596763913106006E-2</c:v>
                      </c:pt>
                      <c:pt idx="1377">
                        <c:v>-9.2902023856165999E-2</c:v>
                      </c:pt>
                      <c:pt idx="1378">
                        <c:v>-9.3430586178630995E-2</c:v>
                      </c:pt>
                      <c:pt idx="1379">
                        <c:v>-9.3615529929390998E-2</c:v>
                      </c:pt>
                      <c:pt idx="1380">
                        <c:v>-9.4094984666703005E-2</c:v>
                      </c:pt>
                      <c:pt idx="1381">
                        <c:v>-9.4266395336792999E-2</c:v>
                      </c:pt>
                      <c:pt idx="1382">
                        <c:v>-9.4751609754489999E-2</c:v>
                      </c:pt>
                      <c:pt idx="1383">
                        <c:v>-9.5036154483548005E-2</c:v>
                      </c:pt>
                      <c:pt idx="1384">
                        <c:v>-9.5433351389752993E-2</c:v>
                      </c:pt>
                      <c:pt idx="1385">
                        <c:v>-9.5666618978915E-2</c:v>
                      </c:pt>
                      <c:pt idx="1386">
                        <c:v>-9.6208898822725E-2</c:v>
                      </c:pt>
                      <c:pt idx="1387">
                        <c:v>-9.6441529503661E-2</c:v>
                      </c:pt>
                      <c:pt idx="1388">
                        <c:v>-9.6903560534378E-2</c:v>
                      </c:pt>
                      <c:pt idx="1389">
                        <c:v>-9.7218406173244995E-2</c:v>
                      </c:pt>
                      <c:pt idx="1390">
                        <c:v>-9.7674868418835006E-2</c:v>
                      </c:pt>
                      <c:pt idx="1391">
                        <c:v>-9.7970284540982E-2</c:v>
                      </c:pt>
                      <c:pt idx="1392">
                        <c:v>-9.8467139585408994E-2</c:v>
                      </c:pt>
                      <c:pt idx="1393">
                        <c:v>-9.8692981377502001E-2</c:v>
                      </c:pt>
                      <c:pt idx="1394">
                        <c:v>-9.9189846524191994E-2</c:v>
                      </c:pt>
                      <c:pt idx="1395">
                        <c:v>-9.9422821154196997E-2</c:v>
                      </c:pt>
                      <c:pt idx="1396">
                        <c:v>-9.9976280891698993E-2</c:v>
                      </c:pt>
                      <c:pt idx="1397">
                        <c:v>-0.10022392165329699</c:v>
                      </c:pt>
                      <c:pt idx="1398">
                        <c:v>-0.100701843381911</c:v>
                      </c:pt>
                      <c:pt idx="1399">
                        <c:v>-0.101028601082766</c:v>
                      </c:pt>
                      <c:pt idx="1400">
                        <c:v>-0.10150726625256</c:v>
                      </c:pt>
                      <c:pt idx="1401">
                        <c:v>-0.101794019567832</c:v>
                      </c:pt>
                      <c:pt idx="1402">
                        <c:v>-0.10235772486905501</c:v>
                      </c:pt>
                      <c:pt idx="1403">
                        <c:v>-0.102639495162293</c:v>
                      </c:pt>
                      <c:pt idx="1404">
                        <c:v>-0.103018058041926</c:v>
                      </c:pt>
                      <c:pt idx="1405">
                        <c:v>-7.4973027408123005E-2</c:v>
                      </c:pt>
                      <c:pt idx="1406">
                        <c:v>-7.3192778276279E-2</c:v>
                      </c:pt>
                      <c:pt idx="1407">
                        <c:v>-6.9720775529275997E-2</c:v>
                      </c:pt>
                      <c:pt idx="1408">
                        <c:v>-6.6597366686134002E-2</c:v>
                      </c:pt>
                      <c:pt idx="1409">
                        <c:v>-6.3938869532042003E-2</c:v>
                      </c:pt>
                      <c:pt idx="1410">
                        <c:v>-6.1444949678844001E-2</c:v>
                      </c:pt>
                      <c:pt idx="1411">
                        <c:v>-5.9245710054205002E-2</c:v>
                      </c:pt>
                      <c:pt idx="1412">
                        <c:v>-5.7051597049900003E-2</c:v>
                      </c:pt>
                      <c:pt idx="1413">
                        <c:v>-5.5137320854960002E-2</c:v>
                      </c:pt>
                      <c:pt idx="1414">
                        <c:v>-5.3252737584342999E-2</c:v>
                      </c:pt>
                      <c:pt idx="1415">
                        <c:v>-5.1478818379108997E-2</c:v>
                      </c:pt>
                      <c:pt idx="1416">
                        <c:v>-4.9808306884693003E-2</c:v>
                      </c:pt>
                      <c:pt idx="1417">
                        <c:v>-4.8261542183656997E-2</c:v>
                      </c:pt>
                      <c:pt idx="1418">
                        <c:v>-4.6682776543699997E-2</c:v>
                      </c:pt>
                      <c:pt idx="1419">
                        <c:v>-4.5298994602894001E-2</c:v>
                      </c:pt>
                      <c:pt idx="1420">
                        <c:v>-4.3826826641129003E-2</c:v>
                      </c:pt>
                      <c:pt idx="1421">
                        <c:v>-4.2516934300592002E-2</c:v>
                      </c:pt>
                      <c:pt idx="1422">
                        <c:v>-4.1105929885007997E-2</c:v>
                      </c:pt>
                      <c:pt idx="1423">
                        <c:v>-3.9905462423728E-2</c:v>
                      </c:pt>
                      <c:pt idx="1424">
                        <c:v>-3.8727268605725999E-2</c:v>
                      </c:pt>
                      <c:pt idx="1425">
                        <c:v>-3.5706967364649997E-2</c:v>
                      </c:pt>
                      <c:pt idx="1426">
                        <c:v>-3.277438214799E-2</c:v>
                      </c:pt>
                      <c:pt idx="1427">
                        <c:v>-3.1662341724666997E-2</c:v>
                      </c:pt>
                      <c:pt idx="1428">
                        <c:v>-3.0710051086822E-2</c:v>
                      </c:pt>
                      <c:pt idx="1429">
                        <c:v>-2.970540629273E-2</c:v>
                      </c:pt>
                      <c:pt idx="1430">
                        <c:v>-2.8827408786229001E-2</c:v>
                      </c:pt>
                      <c:pt idx="1431">
                        <c:v>-2.7785715525776002E-2</c:v>
                      </c:pt>
                      <c:pt idx="1432">
                        <c:v>-2.6989736123748002E-2</c:v>
                      </c:pt>
                      <c:pt idx="1433">
                        <c:v>-2.6094150559705001E-2</c:v>
                      </c:pt>
                      <c:pt idx="1434">
                        <c:v>-2.5258770922340999E-2</c:v>
                      </c:pt>
                      <c:pt idx="1435">
                        <c:v>-2.4341940635673E-2</c:v>
                      </c:pt>
                      <c:pt idx="1436">
                        <c:v>-2.3563988511645002E-2</c:v>
                      </c:pt>
                      <c:pt idx="1437">
                        <c:v>-2.2779710953020001E-2</c:v>
                      </c:pt>
                      <c:pt idx="1438">
                        <c:v>-2.1991541971349001E-2</c:v>
                      </c:pt>
                      <c:pt idx="1439">
                        <c:v>-2.1164080184664001E-2</c:v>
                      </c:pt>
                      <c:pt idx="1440">
                        <c:v>-2.0503302791945E-2</c:v>
                      </c:pt>
                      <c:pt idx="1441">
                        <c:v>-1.9682663271346001E-2</c:v>
                      </c:pt>
                      <c:pt idx="1442">
                        <c:v>-1.9049353850681999E-2</c:v>
                      </c:pt>
                      <c:pt idx="1443">
                        <c:v>-1.8317325191068001E-2</c:v>
                      </c:pt>
                      <c:pt idx="1444">
                        <c:v>-1.7662220413007999E-2</c:v>
                      </c:pt>
                      <c:pt idx="1445">
                        <c:v>-1.6977033804222001E-2</c:v>
                      </c:pt>
                      <c:pt idx="1446">
                        <c:v>-1.6390865767284001E-2</c:v>
                      </c:pt>
                      <c:pt idx="1447">
                        <c:v>-1.5657829358436001E-2</c:v>
                      </c:pt>
                      <c:pt idx="1448">
                        <c:v>-1.5102893340453E-2</c:v>
                      </c:pt>
                      <c:pt idx="1449">
                        <c:v>-1.4397606884207E-2</c:v>
                      </c:pt>
                      <c:pt idx="1450">
                        <c:v>-1.3820771811879001E-2</c:v>
                      </c:pt>
                      <c:pt idx="1451">
                        <c:v>-1.3187267765816999E-2</c:v>
                      </c:pt>
                      <c:pt idx="1452">
                        <c:v>-1.2604476508082999E-2</c:v>
                      </c:pt>
                      <c:pt idx="1453">
                        <c:v>-1.1973411830291001E-2</c:v>
                      </c:pt>
                      <c:pt idx="1454">
                        <c:v>-1.1455720598557E-2</c:v>
                      </c:pt>
                      <c:pt idx="1455">
                        <c:v>-1.0875632817462001E-2</c:v>
                      </c:pt>
                      <c:pt idx="1456">
                        <c:v>-1.0393398992568E-2</c:v>
                      </c:pt>
                      <c:pt idx="1457">
                        <c:v>-9.7457727800549995E-3</c:v>
                      </c:pt>
                      <c:pt idx="1458">
                        <c:v>-9.3341183593210007E-3</c:v>
                      </c:pt>
                      <c:pt idx="1459">
                        <c:v>-8.7472609965410005E-3</c:v>
                      </c:pt>
                      <c:pt idx="1460">
                        <c:v>-8.2143684380249996E-3</c:v>
                      </c:pt>
                      <c:pt idx="1461">
                        <c:v>-7.6977021243590004E-3</c:v>
                      </c:pt>
                      <c:pt idx="1462">
                        <c:v>-7.226285941013E-3</c:v>
                      </c:pt>
                      <c:pt idx="1463">
                        <c:v>-6.700640431518E-3</c:v>
                      </c:pt>
                      <c:pt idx="1464">
                        <c:v>-6.2486676740969999E-3</c:v>
                      </c:pt>
                      <c:pt idx="1465">
                        <c:v>-5.6738480420289996E-3</c:v>
                      </c:pt>
                      <c:pt idx="1466">
                        <c:v>-5.2707665365429998E-3</c:v>
                      </c:pt>
                      <c:pt idx="1467">
                        <c:v>-4.7750640308850002E-3</c:v>
                      </c:pt>
                      <c:pt idx="1468">
                        <c:v>-4.3596276352930001E-3</c:v>
                      </c:pt>
                      <c:pt idx="1469">
                        <c:v>-3.9017690437E-3</c:v>
                      </c:pt>
                      <c:pt idx="1470">
                        <c:v>-3.4950996660979999E-3</c:v>
                      </c:pt>
                      <c:pt idx="1471">
                        <c:v>-3.0400691114969998E-3</c:v>
                      </c:pt>
                      <c:pt idx="1472">
                        <c:v>-2.6730117270850002E-3</c:v>
                      </c:pt>
                      <c:pt idx="1473">
                        <c:v>-2.1450152136009999E-3</c:v>
                      </c:pt>
                      <c:pt idx="1474">
                        <c:v>-1.8208215855739999E-3</c:v>
                      </c:pt>
                      <c:pt idx="1475">
                        <c:v>-1.3455149148490001E-3</c:v>
                      </c:pt>
                      <c:pt idx="1476">
                        <c:v>3.1507955598599998E-4</c:v>
                      </c:pt>
                      <c:pt idx="1477">
                        <c:v>5.6344450819000003E-4</c:v>
                      </c:pt>
                      <c:pt idx="1478">
                        <c:v>1.0793887349790001E-3</c:v>
                      </c:pt>
                      <c:pt idx="1479">
                        <c:v>1.3030188912230001E-3</c:v>
                      </c:pt>
                      <c:pt idx="1480">
                        <c:v>1.8532123434249999E-3</c:v>
                      </c:pt>
                      <c:pt idx="1481">
                        <c:v>2.0398740347850001E-3</c:v>
                      </c:pt>
                      <c:pt idx="1482">
                        <c:v>2.5396281465270001E-3</c:v>
                      </c:pt>
                      <c:pt idx="1483">
                        <c:v>2.794854040177E-3</c:v>
                      </c:pt>
                      <c:pt idx="1484">
                        <c:v>3.2426852766449998E-3</c:v>
                      </c:pt>
                      <c:pt idx="1485">
                        <c:v>3.4169914908689998E-3</c:v>
                      </c:pt>
                      <c:pt idx="1486">
                        <c:v>3.9846582419870002E-3</c:v>
                      </c:pt>
                      <c:pt idx="1487">
                        <c:v>4.128479421019E-3</c:v>
                      </c:pt>
                      <c:pt idx="1488">
                        <c:v>4.5855516517700002E-3</c:v>
                      </c:pt>
                      <c:pt idx="1489">
                        <c:v>4.8163695686929998E-3</c:v>
                      </c:pt>
                      <c:pt idx="1490">
                        <c:v>5.245300863559E-3</c:v>
                      </c:pt>
                      <c:pt idx="1491">
                        <c:v>5.420291277713E-3</c:v>
                      </c:pt>
                      <c:pt idx="1492">
                        <c:v>5.8883381114150004E-3</c:v>
                      </c:pt>
                      <c:pt idx="1493">
                        <c:v>6.081760483438E-3</c:v>
                      </c:pt>
                      <c:pt idx="1494">
                        <c:v>6.453277543187E-3</c:v>
                      </c:pt>
                      <c:pt idx="1495">
                        <c:v>6.6407827430840002E-3</c:v>
                      </c:pt>
                      <c:pt idx="1496">
                        <c:v>7.1140522045929997E-3</c:v>
                      </c:pt>
                      <c:pt idx="1497">
                        <c:v>7.2505591872159998E-3</c:v>
                      </c:pt>
                      <c:pt idx="1498">
                        <c:v>7.6568788742100002E-3</c:v>
                      </c:pt>
                      <c:pt idx="1499">
                        <c:v>7.8661424162819998E-3</c:v>
                      </c:pt>
                      <c:pt idx="1500">
                        <c:v>8.2847085060269998E-3</c:v>
                      </c:pt>
                      <c:pt idx="1501">
                        <c:v>8.4592392126469993E-3</c:v>
                      </c:pt>
                      <c:pt idx="1502">
                        <c:v>8.8486812366879997E-3</c:v>
                      </c:pt>
                      <c:pt idx="1503">
                        <c:v>8.9637100964969994E-3</c:v>
                      </c:pt>
                      <c:pt idx="1504">
                        <c:v>9.3746715639200003E-3</c:v>
                      </c:pt>
                      <c:pt idx="1505">
                        <c:v>9.5077351563509997E-3</c:v>
                      </c:pt>
                      <c:pt idx="1506">
                        <c:v>9.927820080419E-3</c:v>
                      </c:pt>
                      <c:pt idx="1507">
                        <c:v>9.9844854759999994E-3</c:v>
                      </c:pt>
                      <c:pt idx="1508">
                        <c:v>1.0646075628632E-2</c:v>
                      </c:pt>
                      <c:pt idx="1509">
                        <c:v>1.1303403720376E-2</c:v>
                      </c:pt>
                      <c:pt idx="1510">
                        <c:v>1.150831975004E-2</c:v>
                      </c:pt>
                      <c:pt idx="1511">
                        <c:v>1.1819521190772999E-2</c:v>
                      </c:pt>
                      <c:pt idx="1512">
                        <c:v>1.2013850027869999E-2</c:v>
                      </c:pt>
                      <c:pt idx="1513">
                        <c:v>1.2302638913550001E-2</c:v>
                      </c:pt>
                      <c:pt idx="1514">
                        <c:v>1.2446308811680001E-2</c:v>
                      </c:pt>
                      <c:pt idx="1515">
                        <c:v>1.2794241560591E-2</c:v>
                      </c:pt>
                      <c:pt idx="1516">
                        <c:v>1.2919652348501001E-2</c:v>
                      </c:pt>
                      <c:pt idx="1517">
                        <c:v>1.320872367392E-2</c:v>
                      </c:pt>
                      <c:pt idx="1518">
                        <c:v>1.3415619347749E-2</c:v>
                      </c:pt>
                      <c:pt idx="1519">
                        <c:v>1.3664778573406E-2</c:v>
                      </c:pt>
                      <c:pt idx="1520">
                        <c:v>1.3849969697023E-2</c:v>
                      </c:pt>
                      <c:pt idx="1521">
                        <c:v>1.4121894896056E-2</c:v>
                      </c:pt>
                      <c:pt idx="1522">
                        <c:v>1.4308534860902E-2</c:v>
                      </c:pt>
                      <c:pt idx="1523">
                        <c:v>1.4572965712027999E-2</c:v>
                      </c:pt>
                      <c:pt idx="1524">
                        <c:v>1.4714090705738999E-2</c:v>
                      </c:pt>
                      <c:pt idx="1525">
                        <c:v>1.5004682554313999E-2</c:v>
                      </c:pt>
                      <c:pt idx="1526">
                        <c:v>1.5125319886363999E-2</c:v>
                      </c:pt>
                      <c:pt idx="1527">
                        <c:v>1.5385190196361E-2</c:v>
                      </c:pt>
                      <c:pt idx="1528">
                        <c:v>1.5548639347091E-2</c:v>
                      </c:pt>
                      <c:pt idx="1529">
                        <c:v>1.5785972408291001E-2</c:v>
                      </c:pt>
                      <c:pt idx="1530">
                        <c:v>1.5887150355006999E-2</c:v>
                      </c:pt>
                      <c:pt idx="1531">
                        <c:v>1.6203318392703E-2</c:v>
                      </c:pt>
                      <c:pt idx="1532">
                        <c:v>1.6343858746243001E-2</c:v>
                      </c:pt>
                      <c:pt idx="1533">
                        <c:v>1.6545929564422E-2</c:v>
                      </c:pt>
                      <c:pt idx="1534">
                        <c:v>1.6744094467463E-2</c:v>
                      </c:pt>
                      <c:pt idx="1535">
                        <c:v>1.6962339993269002E-2</c:v>
                      </c:pt>
                      <c:pt idx="1536">
                        <c:v>1.7135439125316999E-2</c:v>
                      </c:pt>
                      <c:pt idx="1537">
                        <c:v>1.7362450121759999E-2</c:v>
                      </c:pt>
                      <c:pt idx="1538">
                        <c:v>1.7486147065129999E-2</c:v>
                      </c:pt>
                      <c:pt idx="1539">
                        <c:v>1.7706528099046999E-2</c:v>
                      </c:pt>
                      <c:pt idx="1540">
                        <c:v>1.7846381587636E-2</c:v>
                      </c:pt>
                      <c:pt idx="1541">
                        <c:v>1.8069061322926998E-2</c:v>
                      </c:pt>
                      <c:pt idx="1542">
                        <c:v>1.8157211457339999E-2</c:v>
                      </c:pt>
                      <c:pt idx="1543">
                        <c:v>1.8377700660494E-2</c:v>
                      </c:pt>
                      <c:pt idx="1544">
                        <c:v>1.8555131204064001E-2</c:v>
                      </c:pt>
                      <c:pt idx="1545">
                        <c:v>1.8716494269837E-2</c:v>
                      </c:pt>
                      <c:pt idx="1546">
                        <c:v>1.8855584935711999E-2</c:v>
                      </c:pt>
                      <c:pt idx="1547">
                        <c:v>1.9114430890315001E-2</c:v>
                      </c:pt>
                      <c:pt idx="1548">
                        <c:v>1.9223703419104E-2</c:v>
                      </c:pt>
                      <c:pt idx="1549">
                        <c:v>1.9433180321357001E-2</c:v>
                      </c:pt>
                      <c:pt idx="1550">
                        <c:v>1.9570734751243001E-2</c:v>
                      </c:pt>
                      <c:pt idx="1551">
                        <c:v>1.9771885526198001E-2</c:v>
                      </c:pt>
                      <c:pt idx="1552">
                        <c:v>1.9851887650374E-2</c:v>
                      </c:pt>
                      <c:pt idx="1553">
                        <c:v>2.0077661832652E-2</c:v>
                      </c:pt>
                      <c:pt idx="1554">
                        <c:v>2.0182091037794999E-2</c:v>
                      </c:pt>
                      <c:pt idx="1555">
                        <c:v>2.0345397641196999E-2</c:v>
                      </c:pt>
                      <c:pt idx="1556">
                        <c:v>2.0477544050664001E-2</c:v>
                      </c:pt>
                      <c:pt idx="1557">
                        <c:v>2.0711748023233001E-2</c:v>
                      </c:pt>
                      <c:pt idx="1558">
                        <c:v>2.0779501999237001E-2</c:v>
                      </c:pt>
                      <c:pt idx="1559">
                        <c:v>2.0972892942761001E-2</c:v>
                      </c:pt>
                      <c:pt idx="1560">
                        <c:v>2.1115891578827001E-2</c:v>
                      </c:pt>
                      <c:pt idx="1561">
                        <c:v>2.1295813335908E-2</c:v>
                      </c:pt>
                      <c:pt idx="1562">
                        <c:v>2.1395064279203999E-2</c:v>
                      </c:pt>
                      <c:pt idx="1563">
                        <c:v>2.1646326962379999E-2</c:v>
                      </c:pt>
                      <c:pt idx="1564">
                        <c:v>2.1679185781977001E-2</c:v>
                      </c:pt>
                      <c:pt idx="1565">
                        <c:v>2.1882317903672E-2</c:v>
                      </c:pt>
                      <c:pt idx="1566">
                        <c:v>2.1966719492208998E-2</c:v>
                      </c:pt>
                      <c:pt idx="1567">
                        <c:v>2.2138635049082998E-2</c:v>
                      </c:pt>
                      <c:pt idx="1568">
                        <c:v>2.2231875532371999E-2</c:v>
                      </c:pt>
                      <c:pt idx="1569">
                        <c:v>2.2424279288518E-2</c:v>
                      </c:pt>
                      <c:pt idx="1570">
                        <c:v>2.2524500514717001E-2</c:v>
                      </c:pt>
                      <c:pt idx="1571">
                        <c:v>2.2707020952818999E-2</c:v>
                      </c:pt>
                      <c:pt idx="1572">
                        <c:v>2.2808411323542999E-2</c:v>
                      </c:pt>
                      <c:pt idx="1573">
                        <c:v>2.2955809343127999E-2</c:v>
                      </c:pt>
                      <c:pt idx="1574">
                        <c:v>2.3103543924258001E-2</c:v>
                      </c:pt>
                      <c:pt idx="1575">
                        <c:v>2.3215697363614E-2</c:v>
                      </c:pt>
                      <c:pt idx="1576">
                        <c:v>2.3316946077910999E-2</c:v>
                      </c:pt>
                      <c:pt idx="1577">
                        <c:v>2.3468058245876999E-2</c:v>
                      </c:pt>
                      <c:pt idx="1578">
                        <c:v>2.3567201057126001E-2</c:v>
                      </c:pt>
                      <c:pt idx="1579">
                        <c:v>2.3782581645517002E-2</c:v>
                      </c:pt>
                      <c:pt idx="1580">
                        <c:v>2.3816149220996001E-2</c:v>
                      </c:pt>
                      <c:pt idx="1581">
                        <c:v>2.3947992776002999E-2</c:v>
                      </c:pt>
                      <c:pt idx="1582">
                        <c:v>2.4092299149035001E-2</c:v>
                      </c:pt>
                      <c:pt idx="1583">
                        <c:v>2.4215429612216E-2</c:v>
                      </c:pt>
                      <c:pt idx="1584">
                        <c:v>2.4266477265175002E-2</c:v>
                      </c:pt>
                      <c:pt idx="1585">
                        <c:v>2.4470827805796999E-2</c:v>
                      </c:pt>
                      <c:pt idx="1586">
                        <c:v>2.4543740503657999E-2</c:v>
                      </c:pt>
                      <c:pt idx="1587">
                        <c:v>2.4748905180281E-2</c:v>
                      </c:pt>
                      <c:pt idx="1588">
                        <c:v>2.4797602273692002E-2</c:v>
                      </c:pt>
                      <c:pt idx="1589">
                        <c:v>2.4946698660237999E-2</c:v>
                      </c:pt>
                      <c:pt idx="1590">
                        <c:v>2.5005435815223E-2</c:v>
                      </c:pt>
                      <c:pt idx="1591">
                        <c:v>2.5156882963427999E-2</c:v>
                      </c:pt>
                      <c:pt idx="1592">
                        <c:v>2.5269285342396999E-2</c:v>
                      </c:pt>
                      <c:pt idx="1593">
                        <c:v>2.5374703254784001E-2</c:v>
                      </c:pt>
                      <c:pt idx="1594">
                        <c:v>2.5421403089744998E-2</c:v>
                      </c:pt>
                      <c:pt idx="1595">
                        <c:v>2.5621122459092E-2</c:v>
                      </c:pt>
                      <c:pt idx="1596">
                        <c:v>2.568152058585E-2</c:v>
                      </c:pt>
                      <c:pt idx="1597">
                        <c:v>2.5804987524882E-2</c:v>
                      </c:pt>
                      <c:pt idx="1598">
                        <c:v>2.5902133627419999E-2</c:v>
                      </c:pt>
                      <c:pt idx="1599">
                        <c:v>2.6019625262254001E-2</c:v>
                      </c:pt>
                      <c:pt idx="1600">
                        <c:v>2.6117620928239001E-2</c:v>
                      </c:pt>
                      <c:pt idx="1601">
                        <c:v>2.6254857212834999E-2</c:v>
                      </c:pt>
                      <c:pt idx="1602">
                        <c:v>2.6336094261044E-2</c:v>
                      </c:pt>
                      <c:pt idx="1603">
                        <c:v>2.6450157207566001E-2</c:v>
                      </c:pt>
                      <c:pt idx="1604">
                        <c:v>2.6517945162292E-2</c:v>
                      </c:pt>
                      <c:pt idx="1605">
                        <c:v>2.6656806459262002E-2</c:v>
                      </c:pt>
                      <c:pt idx="1606">
                        <c:v>2.6667340375651001E-2</c:v>
                      </c:pt>
                      <c:pt idx="1607">
                        <c:v>2.6826194157669001E-2</c:v>
                      </c:pt>
                      <c:pt idx="1608">
                        <c:v>2.6906053356167001E-2</c:v>
                      </c:pt>
                      <c:pt idx="1609">
                        <c:v>2.7019744329866001E-2</c:v>
                      </c:pt>
                      <c:pt idx="1610">
                        <c:v>2.7078075226099001E-2</c:v>
                      </c:pt>
                      <c:pt idx="1611">
                        <c:v>2.7255470676916999E-2</c:v>
                      </c:pt>
                      <c:pt idx="1612">
                        <c:v>2.7331848399222002E-2</c:v>
                      </c:pt>
                      <c:pt idx="1613">
                        <c:v>2.7414253484393001E-2</c:v>
                      </c:pt>
                      <c:pt idx="1614">
                        <c:v>2.7488315115786002E-2</c:v>
                      </c:pt>
                      <c:pt idx="1615">
                        <c:v>2.7629899001718999E-2</c:v>
                      </c:pt>
                      <c:pt idx="1616">
                        <c:v>2.7649696906641E-2</c:v>
                      </c:pt>
                      <c:pt idx="1617">
                        <c:v>2.7800313172822999E-2</c:v>
                      </c:pt>
                      <c:pt idx="1618">
                        <c:v>2.7850954164428E-2</c:v>
                      </c:pt>
                      <c:pt idx="1619">
                        <c:v>2.7944424805658001E-2</c:v>
                      </c:pt>
                      <c:pt idx="1620">
                        <c:v>2.8015728828096002E-2</c:v>
                      </c:pt>
                      <c:pt idx="1621">
                        <c:v>2.8119203600606001E-2</c:v>
                      </c:pt>
                      <c:pt idx="1622">
                        <c:v>2.8179672561237001E-2</c:v>
                      </c:pt>
                      <c:pt idx="1623">
                        <c:v>2.8264976012805001E-2</c:v>
                      </c:pt>
                      <c:pt idx="1624">
                        <c:v>2.8367283678057E-2</c:v>
                      </c:pt>
                      <c:pt idx="1625">
                        <c:v>2.850747167799E-2</c:v>
                      </c:pt>
                      <c:pt idx="1626">
                        <c:v>2.8535383114810998E-2</c:v>
                      </c:pt>
                      <c:pt idx="1627">
                        <c:v>2.8674049792850001E-2</c:v>
                      </c:pt>
                      <c:pt idx="1628">
                        <c:v>2.8694376051942999E-2</c:v>
                      </c:pt>
                      <c:pt idx="1629">
                        <c:v>2.8772346217819E-2</c:v>
                      </c:pt>
                      <c:pt idx="1630">
                        <c:v>2.8860548501445999E-2</c:v>
                      </c:pt>
                      <c:pt idx="1631">
                        <c:v>2.8922307224194001E-2</c:v>
                      </c:pt>
                      <c:pt idx="1632">
                        <c:v>2.8974416232409001E-2</c:v>
                      </c:pt>
                      <c:pt idx="1633">
                        <c:v>2.9095390045162001E-2</c:v>
                      </c:pt>
                      <c:pt idx="1634">
                        <c:v>2.9149513329482998E-2</c:v>
                      </c:pt>
                      <c:pt idx="1635">
                        <c:v>2.9250000983463999E-2</c:v>
                      </c:pt>
                      <c:pt idx="1636">
                        <c:v>2.9336240537103001E-2</c:v>
                      </c:pt>
                      <c:pt idx="1637">
                        <c:v>2.9417709465229001E-2</c:v>
                      </c:pt>
                      <c:pt idx="1638">
                        <c:v>2.9512876243745E-2</c:v>
                      </c:pt>
                      <c:pt idx="1639">
                        <c:v>2.9564330847480998E-2</c:v>
                      </c:pt>
                      <c:pt idx="1640">
                        <c:v>2.9651632175146998E-2</c:v>
                      </c:pt>
                      <c:pt idx="1641">
                        <c:v>2.9708973348736002E-2</c:v>
                      </c:pt>
                      <c:pt idx="1642">
                        <c:v>2.9745951041049001E-2</c:v>
                      </c:pt>
                      <c:pt idx="1643">
                        <c:v>2.9871749452367001E-2</c:v>
                      </c:pt>
                      <c:pt idx="1644">
                        <c:v>2.9906907039630001E-2</c:v>
                      </c:pt>
                      <c:pt idx="1645">
                        <c:v>2.993363439196E-2</c:v>
                      </c:pt>
                      <c:pt idx="1646">
                        <c:v>3.0052840158329999E-2</c:v>
                      </c:pt>
                      <c:pt idx="1647">
                        <c:v>3.0121157943439E-2</c:v>
                      </c:pt>
                      <c:pt idx="1648">
                        <c:v>3.0149756691469999E-2</c:v>
                      </c:pt>
                      <c:pt idx="1649">
                        <c:v>3.0296308313458E-2</c:v>
                      </c:pt>
                      <c:pt idx="1650">
                        <c:v>3.0303519068789999E-2</c:v>
                      </c:pt>
                      <c:pt idx="1651">
                        <c:v>3.0434145168531001E-2</c:v>
                      </c:pt>
                      <c:pt idx="1652">
                        <c:v>3.0485474879647E-2</c:v>
                      </c:pt>
                      <c:pt idx="1653">
                        <c:v>3.0555541087070998E-2</c:v>
                      </c:pt>
                      <c:pt idx="1654">
                        <c:v>3.0561886671219E-2</c:v>
                      </c:pt>
                      <c:pt idx="1655">
                        <c:v>3.0663435412054001E-2</c:v>
                      </c:pt>
                      <c:pt idx="1656">
                        <c:v>3.0703170121543999E-2</c:v>
                      </c:pt>
                      <c:pt idx="1657">
                        <c:v>3.0754766501357E-2</c:v>
                      </c:pt>
                      <c:pt idx="1658">
                        <c:v>3.0801518542122999E-2</c:v>
                      </c:pt>
                      <c:pt idx="1659">
                        <c:v>3.0945842425960001E-2</c:v>
                      </c:pt>
                      <c:pt idx="1660">
                        <c:v>3.0924101175818001E-2</c:v>
                      </c:pt>
                      <c:pt idx="1661">
                        <c:v>3.1016456616472999E-2</c:v>
                      </c:pt>
                      <c:pt idx="1662">
                        <c:v>3.1083589814240999E-2</c:v>
                      </c:pt>
                      <c:pt idx="1663">
                        <c:v>3.1133985095139999E-2</c:v>
                      </c:pt>
                      <c:pt idx="1664">
                        <c:v>3.1211882923445001E-2</c:v>
                      </c:pt>
                      <c:pt idx="1665">
                        <c:v>3.1268056834556003E-2</c:v>
                      </c:pt>
                      <c:pt idx="1666">
                        <c:v>3.1311023834860001E-2</c:v>
                      </c:pt>
                      <c:pt idx="1667">
                        <c:v>3.1369250620223998E-2</c:v>
                      </c:pt>
                      <c:pt idx="1668">
                        <c:v>3.1415612863686999E-2</c:v>
                      </c:pt>
                      <c:pt idx="1669">
                        <c:v>3.1463974013200002E-2</c:v>
                      </c:pt>
                      <c:pt idx="1670">
                        <c:v>3.1515201091275001E-2</c:v>
                      </c:pt>
                      <c:pt idx="1671">
                        <c:v>3.1566724575693997E-2</c:v>
                      </c:pt>
                      <c:pt idx="1672">
                        <c:v>3.1651815144060999E-2</c:v>
                      </c:pt>
                      <c:pt idx="1673">
                        <c:v>3.1670606113038999E-2</c:v>
                      </c:pt>
                      <c:pt idx="1674">
                        <c:v>3.1707885591055002E-2</c:v>
                      </c:pt>
                      <c:pt idx="1675">
                        <c:v>3.1858217666416999E-2</c:v>
                      </c:pt>
                      <c:pt idx="1676">
                        <c:v>3.1844467112225001E-2</c:v>
                      </c:pt>
                      <c:pt idx="1677">
                        <c:v>3.1948912672104E-2</c:v>
                      </c:pt>
                      <c:pt idx="1678">
                        <c:v>3.1961002442080999E-2</c:v>
                      </c:pt>
                      <c:pt idx="1679">
                        <c:v>3.2001656046809997E-2</c:v>
                      </c:pt>
                      <c:pt idx="1680">
                        <c:v>3.2028277055361001E-2</c:v>
                      </c:pt>
                      <c:pt idx="1681">
                        <c:v>3.2144691090151001E-2</c:v>
                      </c:pt>
                      <c:pt idx="1682">
                        <c:v>3.2136221480969999E-2</c:v>
                      </c:pt>
                      <c:pt idx="1683">
                        <c:v>3.2172017588486999E-2</c:v>
                      </c:pt>
                      <c:pt idx="1684">
                        <c:v>3.2213803671766003E-2</c:v>
                      </c:pt>
                      <c:pt idx="1685">
                        <c:v>3.2321062718336999E-2</c:v>
                      </c:pt>
                      <c:pt idx="1686">
                        <c:v>3.2296226330800003E-2</c:v>
                      </c:pt>
                      <c:pt idx="1687">
                        <c:v>3.2365850991077999E-2</c:v>
                      </c:pt>
                      <c:pt idx="1688">
                        <c:v>3.2414197310572997E-2</c:v>
                      </c:pt>
                      <c:pt idx="1689">
                        <c:v>3.2463881985879003E-2</c:v>
                      </c:pt>
                      <c:pt idx="1690">
                        <c:v>3.2497730604113997E-2</c:v>
                      </c:pt>
                      <c:pt idx="1691">
                        <c:v>3.2613136165310003E-2</c:v>
                      </c:pt>
                      <c:pt idx="1692">
                        <c:v>3.2582540967269001E-2</c:v>
                      </c:pt>
                      <c:pt idx="1693">
                        <c:v>3.2639475982351999E-2</c:v>
                      </c:pt>
                      <c:pt idx="1694">
                        <c:v>3.2688011085458997E-2</c:v>
                      </c:pt>
                      <c:pt idx="1695">
                        <c:v>3.2723930127556998E-2</c:v>
                      </c:pt>
                      <c:pt idx="1696">
                        <c:v>3.2735613549853E-2</c:v>
                      </c:pt>
                      <c:pt idx="1697">
                        <c:v>3.2806244546210998E-2</c:v>
                      </c:pt>
                      <c:pt idx="1698">
                        <c:v>3.2828994386363997E-2</c:v>
                      </c:pt>
                      <c:pt idx="1699">
                        <c:v>3.2893989526200998E-2</c:v>
                      </c:pt>
                      <c:pt idx="1700">
                        <c:v>3.2908022901716003E-2</c:v>
                      </c:pt>
                      <c:pt idx="1701">
                        <c:v>3.2967097135649E-2</c:v>
                      </c:pt>
                      <c:pt idx="1702">
                        <c:v>3.3019028988848002E-2</c:v>
                      </c:pt>
                      <c:pt idx="1703">
                        <c:v>3.3063821070956997E-2</c:v>
                      </c:pt>
                      <c:pt idx="1704">
                        <c:v>3.3109920626480001E-2</c:v>
                      </c:pt>
                      <c:pt idx="1705">
                        <c:v>3.3115714975994998E-2</c:v>
                      </c:pt>
                      <c:pt idx="1706">
                        <c:v>3.3112517360778998E-2</c:v>
                      </c:pt>
                      <c:pt idx="1707">
                        <c:v>3.3212439137666E-2</c:v>
                      </c:pt>
                      <c:pt idx="1708">
                        <c:v>3.3198915609520999E-2</c:v>
                      </c:pt>
                      <c:pt idx="1709">
                        <c:v>3.3234392451252003E-2</c:v>
                      </c:pt>
                      <c:pt idx="1710">
                        <c:v>3.3271105206545998E-2</c:v>
                      </c:pt>
                      <c:pt idx="1711">
                        <c:v>3.3344369569224E-2</c:v>
                      </c:pt>
                      <c:pt idx="1712">
                        <c:v>3.3348330380653997E-2</c:v>
                      </c:pt>
                      <c:pt idx="1713">
                        <c:v>3.3402382396162E-2</c:v>
                      </c:pt>
                      <c:pt idx="1714">
                        <c:v>3.3422570572131001E-2</c:v>
                      </c:pt>
                      <c:pt idx="1715">
                        <c:v>3.3492055288257001E-2</c:v>
                      </c:pt>
                      <c:pt idx="1716">
                        <c:v>3.3463736223185998E-2</c:v>
                      </c:pt>
                      <c:pt idx="1717">
                        <c:v>3.3515032164158E-2</c:v>
                      </c:pt>
                      <c:pt idx="1718">
                        <c:v>3.3504090582331003E-2</c:v>
                      </c:pt>
                      <c:pt idx="1719">
                        <c:v>3.3597790212499999E-2</c:v>
                      </c:pt>
                      <c:pt idx="1720">
                        <c:v>3.3615801069471998E-2</c:v>
                      </c:pt>
                      <c:pt idx="1721">
                        <c:v>3.3637562106984001E-2</c:v>
                      </c:pt>
                      <c:pt idx="1722">
                        <c:v>3.3610235175325E-2</c:v>
                      </c:pt>
                      <c:pt idx="1723">
                        <c:v>3.3714097594686999E-2</c:v>
                      </c:pt>
                      <c:pt idx="1724">
                        <c:v>3.3723588628668998E-2</c:v>
                      </c:pt>
                      <c:pt idx="1725">
                        <c:v>3.3742556885247001E-2</c:v>
                      </c:pt>
                      <c:pt idx="1726">
                        <c:v>3.3771951239841003E-2</c:v>
                      </c:pt>
                      <c:pt idx="1727">
                        <c:v>3.3817751067949001E-2</c:v>
                      </c:pt>
                      <c:pt idx="1728">
                        <c:v>3.3833374052644999E-2</c:v>
                      </c:pt>
                      <c:pt idx="1729">
                        <c:v>3.3899679168825997E-2</c:v>
                      </c:pt>
                      <c:pt idx="1730">
                        <c:v>3.3887957898614998E-2</c:v>
                      </c:pt>
                      <c:pt idx="1731">
                        <c:v>3.3891052515374998E-2</c:v>
                      </c:pt>
                      <c:pt idx="1732">
                        <c:v>3.3944413263169999E-2</c:v>
                      </c:pt>
                      <c:pt idx="1733">
                        <c:v>3.3970008022151998E-2</c:v>
                      </c:pt>
                      <c:pt idx="1734">
                        <c:v>3.3952350323993997E-2</c:v>
                      </c:pt>
                      <c:pt idx="1735">
                        <c:v>3.3985988217560999E-2</c:v>
                      </c:pt>
                      <c:pt idx="1736">
                        <c:v>3.4030621108185E-2</c:v>
                      </c:pt>
                      <c:pt idx="1737">
                        <c:v>3.4042851443196E-2</c:v>
                      </c:pt>
                      <c:pt idx="1738">
                        <c:v>3.4039526463149998E-2</c:v>
                      </c:pt>
                      <c:pt idx="1739">
                        <c:v>3.4119545501502001E-2</c:v>
                      </c:pt>
                      <c:pt idx="1740">
                        <c:v>3.4130062296753999E-2</c:v>
                      </c:pt>
                      <c:pt idx="1741">
                        <c:v>3.4175988775031002E-2</c:v>
                      </c:pt>
                      <c:pt idx="1742">
                        <c:v>3.4185847898091003E-2</c:v>
                      </c:pt>
                      <c:pt idx="1743">
                        <c:v>3.4193519991176001E-2</c:v>
                      </c:pt>
                      <c:pt idx="1744">
                        <c:v>3.4170402844514003E-2</c:v>
                      </c:pt>
                      <c:pt idx="1745">
                        <c:v>3.4254007031752999E-2</c:v>
                      </c:pt>
                      <c:pt idx="1746">
                        <c:v>3.4223977654214997E-2</c:v>
                      </c:pt>
                      <c:pt idx="1747">
                        <c:v>3.4232604430548999E-2</c:v>
                      </c:pt>
                      <c:pt idx="1748">
                        <c:v>3.4278507561087003E-2</c:v>
                      </c:pt>
                      <c:pt idx="1749">
                        <c:v>3.4286707629993002E-2</c:v>
                      </c:pt>
                      <c:pt idx="1750">
                        <c:v>3.4307845932845998E-2</c:v>
                      </c:pt>
                      <c:pt idx="1751">
                        <c:v>3.4308184737002999E-2</c:v>
                      </c:pt>
                      <c:pt idx="1752">
                        <c:v>3.4370669435399001E-2</c:v>
                      </c:pt>
                      <c:pt idx="1753">
                        <c:v>3.4390058349041998E-2</c:v>
                      </c:pt>
                      <c:pt idx="1754">
                        <c:v>3.436743325114E-2</c:v>
                      </c:pt>
                      <c:pt idx="1755">
                        <c:v>3.4442539543509003E-2</c:v>
                      </c:pt>
                      <c:pt idx="1756">
                        <c:v>3.4422263794112999E-2</c:v>
                      </c:pt>
                      <c:pt idx="1757">
                        <c:v>3.4407859988278E-2</c:v>
                      </c:pt>
                      <c:pt idx="1758">
                        <c:v>3.4461221159695E-2</c:v>
                      </c:pt>
                      <c:pt idx="1759">
                        <c:v>3.4456325138712003E-2</c:v>
                      </c:pt>
                      <c:pt idx="1760">
                        <c:v>3.4445262740418002E-2</c:v>
                      </c:pt>
                      <c:pt idx="1761">
                        <c:v>3.447387831208E-2</c:v>
                      </c:pt>
                      <c:pt idx="1762">
                        <c:v>3.4487840690417E-2</c:v>
                      </c:pt>
                      <c:pt idx="1763">
                        <c:v>3.4519589224752997E-2</c:v>
                      </c:pt>
                      <c:pt idx="1764">
                        <c:v>3.4513120115864E-2</c:v>
                      </c:pt>
                      <c:pt idx="1765">
                        <c:v>3.4560542637740999E-2</c:v>
                      </c:pt>
                      <c:pt idx="1766">
                        <c:v>3.4583132290411003E-2</c:v>
                      </c:pt>
                      <c:pt idx="1767">
                        <c:v>3.4560561066932997E-2</c:v>
                      </c:pt>
                      <c:pt idx="1768">
                        <c:v>3.4593332539468002E-2</c:v>
                      </c:pt>
                      <c:pt idx="1769">
                        <c:v>3.4589277192108997E-2</c:v>
                      </c:pt>
                      <c:pt idx="1770">
                        <c:v>3.4682755432894001E-2</c:v>
                      </c:pt>
                      <c:pt idx="1771">
                        <c:v>3.4730035388040002E-2</c:v>
                      </c:pt>
                      <c:pt idx="1772">
                        <c:v>3.4626032235488997E-2</c:v>
                      </c:pt>
                      <c:pt idx="1773">
                        <c:v>3.4635382817618E-2</c:v>
                      </c:pt>
                      <c:pt idx="1774">
                        <c:v>3.4617903454798003E-2</c:v>
                      </c:pt>
                      <c:pt idx="1775">
                        <c:v>3.4652087423537002E-2</c:v>
                      </c:pt>
                      <c:pt idx="1776">
                        <c:v>3.4647931108743001E-2</c:v>
                      </c:pt>
                      <c:pt idx="1777">
                        <c:v>3.4701561196319002E-2</c:v>
                      </c:pt>
                      <c:pt idx="1778">
                        <c:v>3.4645671561722997E-2</c:v>
                      </c:pt>
                      <c:pt idx="1779">
                        <c:v>3.4737530183823001E-2</c:v>
                      </c:pt>
                      <c:pt idx="1780">
                        <c:v>3.4726025979680997E-2</c:v>
                      </c:pt>
                      <c:pt idx="1781">
                        <c:v>3.4726732691828001E-2</c:v>
                      </c:pt>
                      <c:pt idx="1782">
                        <c:v>3.4709055474701003E-2</c:v>
                      </c:pt>
                      <c:pt idx="1783">
                        <c:v>3.4717114377094002E-2</c:v>
                      </c:pt>
                      <c:pt idx="1784">
                        <c:v>3.4742816671496E-2</c:v>
                      </c:pt>
                      <c:pt idx="1785">
                        <c:v>3.4727949639393997E-2</c:v>
                      </c:pt>
                      <c:pt idx="1786">
                        <c:v>3.4695145748425998E-2</c:v>
                      </c:pt>
                      <c:pt idx="1787">
                        <c:v>3.4777267949215998E-2</c:v>
                      </c:pt>
                      <c:pt idx="1788">
                        <c:v>3.4717771638599002E-2</c:v>
                      </c:pt>
                      <c:pt idx="1789">
                        <c:v>3.4751691638827999E-2</c:v>
                      </c:pt>
                      <c:pt idx="1790">
                        <c:v>3.4765459577707998E-2</c:v>
                      </c:pt>
                      <c:pt idx="1791">
                        <c:v>3.4815888240700997E-2</c:v>
                      </c:pt>
                      <c:pt idx="1792">
                        <c:v>3.5096565006016003E-2</c:v>
                      </c:pt>
                      <c:pt idx="1793">
                        <c:v>3.4925038842226003E-2</c:v>
                      </c:pt>
                      <c:pt idx="1794">
                        <c:v>3.4825273854140998E-2</c:v>
                      </c:pt>
                      <c:pt idx="1795">
                        <c:v>3.4853361236552E-2</c:v>
                      </c:pt>
                      <c:pt idx="1796">
                        <c:v>3.4839980905719999E-2</c:v>
                      </c:pt>
                      <c:pt idx="1797">
                        <c:v>3.4831177339786003E-2</c:v>
                      </c:pt>
                      <c:pt idx="1798">
                        <c:v>3.4799487498174998E-2</c:v>
                      </c:pt>
                      <c:pt idx="1799">
                        <c:v>3.4805477464234999E-2</c:v>
                      </c:pt>
                      <c:pt idx="1800">
                        <c:v>3.4842136946584001E-2</c:v>
                      </c:pt>
                      <c:pt idx="1801">
                        <c:v>3.4823295320772003E-2</c:v>
                      </c:pt>
                      <c:pt idx="1802">
                        <c:v>3.4810072752104002E-2</c:v>
                      </c:pt>
                      <c:pt idx="1803">
                        <c:v>3.4853238001233001E-2</c:v>
                      </c:pt>
                      <c:pt idx="1804">
                        <c:v>3.4828547077874E-2</c:v>
                      </c:pt>
                      <c:pt idx="1805">
                        <c:v>3.4863402210047002E-2</c:v>
                      </c:pt>
                      <c:pt idx="1806">
                        <c:v>3.4848163554366998E-2</c:v>
                      </c:pt>
                      <c:pt idx="1807">
                        <c:v>3.4830858675478998E-2</c:v>
                      </c:pt>
                      <c:pt idx="1808">
                        <c:v>3.4797699058091998E-2</c:v>
                      </c:pt>
                      <c:pt idx="1809">
                        <c:v>3.4845246849322997E-2</c:v>
                      </c:pt>
                      <c:pt idx="1810">
                        <c:v>3.4827574964665001E-2</c:v>
                      </c:pt>
                      <c:pt idx="1811">
                        <c:v>3.4804717692572998E-2</c:v>
                      </c:pt>
                      <c:pt idx="1812">
                        <c:v>3.4826442091596001E-2</c:v>
                      </c:pt>
                      <c:pt idx="1813">
                        <c:v>3.4819019702910001E-2</c:v>
                      </c:pt>
                      <c:pt idx="1814">
                        <c:v>3.4798512875567997E-2</c:v>
                      </c:pt>
                      <c:pt idx="1815">
                        <c:v>3.4781510547166002E-2</c:v>
                      </c:pt>
                      <c:pt idx="1816">
                        <c:v>3.4832452394766997E-2</c:v>
                      </c:pt>
                      <c:pt idx="1817">
                        <c:v>3.4837737773260997E-2</c:v>
                      </c:pt>
                      <c:pt idx="1818">
                        <c:v>3.4803235130513997E-2</c:v>
                      </c:pt>
                      <c:pt idx="1819">
                        <c:v>3.4846908516353997E-2</c:v>
                      </c:pt>
                      <c:pt idx="1820">
                        <c:v>3.4797347968884E-2</c:v>
                      </c:pt>
                      <c:pt idx="1821">
                        <c:v>3.4801218855944997E-2</c:v>
                      </c:pt>
                      <c:pt idx="1822">
                        <c:v>3.4801041254669998E-2</c:v>
                      </c:pt>
                      <c:pt idx="1823">
                        <c:v>3.4780996654364002E-2</c:v>
                      </c:pt>
                      <c:pt idx="1824">
                        <c:v>3.4763605210981999E-2</c:v>
                      </c:pt>
                      <c:pt idx="1825">
                        <c:v>3.4794290304288003E-2</c:v>
                      </c:pt>
                      <c:pt idx="1826">
                        <c:v>3.4764505622054999E-2</c:v>
                      </c:pt>
                      <c:pt idx="1827">
                        <c:v>3.4777761925295997E-2</c:v>
                      </c:pt>
                      <c:pt idx="1828">
                        <c:v>3.4764365170203003E-2</c:v>
                      </c:pt>
                      <c:pt idx="1829">
                        <c:v>3.4797012392017997E-2</c:v>
                      </c:pt>
                      <c:pt idx="1830">
                        <c:v>3.4802031570708998E-2</c:v>
                      </c:pt>
                      <c:pt idx="1831">
                        <c:v>3.4767405100864998E-2</c:v>
                      </c:pt>
                      <c:pt idx="1832">
                        <c:v>3.4808873716328001E-2</c:v>
                      </c:pt>
                      <c:pt idx="1833">
                        <c:v>3.4785098189281001E-2</c:v>
                      </c:pt>
                      <c:pt idx="1834">
                        <c:v>3.4725087009266999E-2</c:v>
                      </c:pt>
                      <c:pt idx="1835">
                        <c:v>3.4804895397327E-2</c:v>
                      </c:pt>
                      <c:pt idx="1836">
                        <c:v>3.4735056487585E-2</c:v>
                      </c:pt>
                      <c:pt idx="1837">
                        <c:v>3.4722418297962E-2</c:v>
                      </c:pt>
                      <c:pt idx="1838">
                        <c:v>3.4766678556076E-2</c:v>
                      </c:pt>
                      <c:pt idx="1839">
                        <c:v>3.4706138759954999E-2</c:v>
                      </c:pt>
                      <c:pt idx="1840">
                        <c:v>3.4698557907379003E-2</c:v>
                      </c:pt>
                      <c:pt idx="1841">
                        <c:v>3.4754074282116E-2</c:v>
                      </c:pt>
                      <c:pt idx="1842">
                        <c:v>3.4689840831561E-2</c:v>
                      </c:pt>
                      <c:pt idx="1843">
                        <c:v>3.4748138510622001E-2</c:v>
                      </c:pt>
                      <c:pt idx="1844">
                        <c:v>3.4733821091422999E-2</c:v>
                      </c:pt>
                      <c:pt idx="1845">
                        <c:v>3.4721572233442001E-2</c:v>
                      </c:pt>
                      <c:pt idx="1846">
                        <c:v>3.4682239913511E-2</c:v>
                      </c:pt>
                      <c:pt idx="1847">
                        <c:v>3.4688941025201002E-2</c:v>
                      </c:pt>
                      <c:pt idx="1848">
                        <c:v>3.4694666974247002E-2</c:v>
                      </c:pt>
                      <c:pt idx="1849">
                        <c:v>3.4648906336062997E-2</c:v>
                      </c:pt>
                      <c:pt idx="1850">
                        <c:v>3.4637504528898001E-2</c:v>
                      </c:pt>
                      <c:pt idx="1851">
                        <c:v>3.4691185153659002E-2</c:v>
                      </c:pt>
                      <c:pt idx="1852">
                        <c:v>3.4634479997395003E-2</c:v>
                      </c:pt>
                      <c:pt idx="1853">
                        <c:v>3.4633192337222E-2</c:v>
                      </c:pt>
                      <c:pt idx="1854">
                        <c:v>3.4613639708064997E-2</c:v>
                      </c:pt>
                      <c:pt idx="1855">
                        <c:v>3.4618201571800997E-2</c:v>
                      </c:pt>
                      <c:pt idx="1856">
                        <c:v>3.4626475140815002E-2</c:v>
                      </c:pt>
                      <c:pt idx="1857">
                        <c:v>3.4630502490068001E-2</c:v>
                      </c:pt>
                      <c:pt idx="1858">
                        <c:v>3.4606872466005002E-2</c:v>
                      </c:pt>
                      <c:pt idx="1859">
                        <c:v>3.4597928739255997E-2</c:v>
                      </c:pt>
                      <c:pt idx="1860">
                        <c:v>3.4553227483735002E-2</c:v>
                      </c:pt>
                      <c:pt idx="1861">
                        <c:v>3.4614754481784998E-2</c:v>
                      </c:pt>
                      <c:pt idx="1862">
                        <c:v>3.4524519691734999E-2</c:v>
                      </c:pt>
                      <c:pt idx="1863">
                        <c:v>3.4521177899376997E-2</c:v>
                      </c:pt>
                      <c:pt idx="1864">
                        <c:v>3.4549567143484998E-2</c:v>
                      </c:pt>
                      <c:pt idx="1865">
                        <c:v>3.4513647875023999E-2</c:v>
                      </c:pt>
                      <c:pt idx="1866">
                        <c:v>3.4502833150326997E-2</c:v>
                      </c:pt>
                      <c:pt idx="1867">
                        <c:v>3.4555982365013997E-2</c:v>
                      </c:pt>
                      <c:pt idx="1868">
                        <c:v>3.4528251426914999E-2</c:v>
                      </c:pt>
                      <c:pt idx="1869">
                        <c:v>3.4507905094263998E-2</c:v>
                      </c:pt>
                      <c:pt idx="1870">
                        <c:v>3.4536327959762997E-2</c:v>
                      </c:pt>
                      <c:pt idx="1871">
                        <c:v>3.4511900403434E-2</c:v>
                      </c:pt>
                      <c:pt idx="1872">
                        <c:v>3.4418232325051E-2</c:v>
                      </c:pt>
                      <c:pt idx="1873">
                        <c:v>3.4479674449863003E-2</c:v>
                      </c:pt>
                      <c:pt idx="1874">
                        <c:v>3.4429899229305998E-2</c:v>
                      </c:pt>
                      <c:pt idx="1875">
                        <c:v>3.4417493711871999E-2</c:v>
                      </c:pt>
                      <c:pt idx="1876">
                        <c:v>3.4437553598157998E-2</c:v>
                      </c:pt>
                      <c:pt idx="1877">
                        <c:v>3.4423801634046999E-2</c:v>
                      </c:pt>
                      <c:pt idx="1878">
                        <c:v>3.4409165964462002E-2</c:v>
                      </c:pt>
                      <c:pt idx="1879">
                        <c:v>3.4372084030312999E-2</c:v>
                      </c:pt>
                      <c:pt idx="1880">
                        <c:v>3.4404642165302E-2</c:v>
                      </c:pt>
                      <c:pt idx="1881">
                        <c:v>3.4413143381244002E-2</c:v>
                      </c:pt>
                      <c:pt idx="1882">
                        <c:v>3.4373108381663998E-2</c:v>
                      </c:pt>
                      <c:pt idx="1883">
                        <c:v>3.4406710509858003E-2</c:v>
                      </c:pt>
                      <c:pt idx="1884">
                        <c:v>3.4350466574930003E-2</c:v>
                      </c:pt>
                      <c:pt idx="1885">
                        <c:v>3.4324392055471997E-2</c:v>
                      </c:pt>
                      <c:pt idx="1886">
                        <c:v>3.4369167438449998E-2</c:v>
                      </c:pt>
                      <c:pt idx="1887">
                        <c:v>3.4319372187989999E-2</c:v>
                      </c:pt>
                      <c:pt idx="1888">
                        <c:v>3.4277128799455998E-2</c:v>
                      </c:pt>
                      <c:pt idx="1889">
                        <c:v>3.4300671107808003E-2</c:v>
                      </c:pt>
                      <c:pt idx="1890">
                        <c:v>3.4285225679115003E-2</c:v>
                      </c:pt>
                      <c:pt idx="1891">
                        <c:v>3.4250226971280003E-2</c:v>
                      </c:pt>
                      <c:pt idx="1892">
                        <c:v>3.4256588751708998E-2</c:v>
                      </c:pt>
                      <c:pt idx="1893">
                        <c:v>3.4266822247042E-2</c:v>
                      </c:pt>
                      <c:pt idx="1894">
                        <c:v>3.4247963304449999E-2</c:v>
                      </c:pt>
                      <c:pt idx="1895">
                        <c:v>3.4233964161508E-2</c:v>
                      </c:pt>
                      <c:pt idx="1896">
                        <c:v>3.4238702016106001E-2</c:v>
                      </c:pt>
                      <c:pt idx="1897">
                        <c:v>3.4180830139019999E-2</c:v>
                      </c:pt>
                      <c:pt idx="1898">
                        <c:v>3.4176128719182998E-2</c:v>
                      </c:pt>
                      <c:pt idx="1899">
                        <c:v>3.4217207194565002E-2</c:v>
                      </c:pt>
                      <c:pt idx="1900">
                        <c:v>3.4153238333399998E-2</c:v>
                      </c:pt>
                      <c:pt idx="1901">
                        <c:v>3.4118488017055998E-2</c:v>
                      </c:pt>
                      <c:pt idx="1902">
                        <c:v>3.4181696126729E-2</c:v>
                      </c:pt>
                      <c:pt idx="1903">
                        <c:v>3.4114014244146999E-2</c:v>
                      </c:pt>
                      <c:pt idx="1904">
                        <c:v>3.4118785645760999E-2</c:v>
                      </c:pt>
                      <c:pt idx="1905">
                        <c:v>3.4139766066800997E-2</c:v>
                      </c:pt>
                      <c:pt idx="1906">
                        <c:v>3.4100935050648998E-2</c:v>
                      </c:pt>
                      <c:pt idx="1907">
                        <c:v>3.4136568551832003E-2</c:v>
                      </c:pt>
                      <c:pt idx="1908">
                        <c:v>3.4097205132841001E-2</c:v>
                      </c:pt>
                      <c:pt idx="1909">
                        <c:v>3.4082125448750999E-2</c:v>
                      </c:pt>
                      <c:pt idx="1910">
                        <c:v>3.4072848573689002E-2</c:v>
                      </c:pt>
                      <c:pt idx="1911">
                        <c:v>3.4041683593790999E-2</c:v>
                      </c:pt>
                      <c:pt idx="1912">
                        <c:v>3.4044831079276E-2</c:v>
                      </c:pt>
                      <c:pt idx="1913">
                        <c:v>3.4016637451714002E-2</c:v>
                      </c:pt>
                      <c:pt idx="1914">
                        <c:v>3.3984434056846001E-2</c:v>
                      </c:pt>
                      <c:pt idx="1915">
                        <c:v>3.4030814098918998E-2</c:v>
                      </c:pt>
                      <c:pt idx="1916">
                        <c:v>3.3994527080924E-2</c:v>
                      </c:pt>
                      <c:pt idx="1917">
                        <c:v>3.3946925311789E-2</c:v>
                      </c:pt>
                      <c:pt idx="1918">
                        <c:v>3.4001631992093002E-2</c:v>
                      </c:pt>
                      <c:pt idx="1919">
                        <c:v>3.3965323731535997E-2</c:v>
                      </c:pt>
                      <c:pt idx="1920">
                        <c:v>3.3954579777654002E-2</c:v>
                      </c:pt>
                      <c:pt idx="1921">
                        <c:v>3.3961859389414997E-2</c:v>
                      </c:pt>
                      <c:pt idx="1922">
                        <c:v>3.3932429389096998E-2</c:v>
                      </c:pt>
                      <c:pt idx="1923">
                        <c:v>3.3905758428672002E-2</c:v>
                      </c:pt>
                      <c:pt idx="1924">
                        <c:v>3.3927268969515999E-2</c:v>
                      </c:pt>
                      <c:pt idx="1925">
                        <c:v>3.3894515014254001E-2</c:v>
                      </c:pt>
                      <c:pt idx="1926">
                        <c:v>3.3858032434686998E-2</c:v>
                      </c:pt>
                      <c:pt idx="1927">
                        <c:v>3.3845660040646999E-2</c:v>
                      </c:pt>
                      <c:pt idx="1928">
                        <c:v>3.3875850093965001E-2</c:v>
                      </c:pt>
                      <c:pt idx="1929">
                        <c:v>3.3836253766721003E-2</c:v>
                      </c:pt>
                      <c:pt idx="1930">
                        <c:v>3.3803077055684999E-2</c:v>
                      </c:pt>
                      <c:pt idx="1931">
                        <c:v>3.3822430938016998E-2</c:v>
                      </c:pt>
                      <c:pt idx="1932">
                        <c:v>3.3839951495692001E-2</c:v>
                      </c:pt>
                      <c:pt idx="1933">
                        <c:v>3.3823191705676998E-2</c:v>
                      </c:pt>
                      <c:pt idx="1934">
                        <c:v>3.3843752194015003E-2</c:v>
                      </c:pt>
                      <c:pt idx="1935">
                        <c:v>3.3782272599638001E-2</c:v>
                      </c:pt>
                      <c:pt idx="1936">
                        <c:v>3.3789432025515001E-2</c:v>
                      </c:pt>
                      <c:pt idx="1937">
                        <c:v>3.3769706923824999E-2</c:v>
                      </c:pt>
                      <c:pt idx="1938">
                        <c:v>3.3762106012242998E-2</c:v>
                      </c:pt>
                      <c:pt idx="1939">
                        <c:v>3.3722175925504E-2</c:v>
                      </c:pt>
                      <c:pt idx="1940">
                        <c:v>3.3728876018560998E-2</c:v>
                      </c:pt>
                      <c:pt idx="1941">
                        <c:v>3.3735080838799003E-2</c:v>
                      </c:pt>
                      <c:pt idx="1942">
                        <c:v>3.3701758841440999E-2</c:v>
                      </c:pt>
                      <c:pt idx="1943">
                        <c:v>3.3680868606704002E-2</c:v>
                      </c:pt>
                      <c:pt idx="1944">
                        <c:v>3.3715920267341999E-2</c:v>
                      </c:pt>
                      <c:pt idx="1945">
                        <c:v>3.3706319790022997E-2</c:v>
                      </c:pt>
                      <c:pt idx="1946">
                        <c:v>3.3673090397820002E-2</c:v>
                      </c:pt>
                      <c:pt idx="1947">
                        <c:v>3.3695500127376002E-2</c:v>
                      </c:pt>
                      <c:pt idx="1948">
                        <c:v>3.3643589823947002E-2</c:v>
                      </c:pt>
                      <c:pt idx="1949">
                        <c:v>3.3621863733666997E-2</c:v>
                      </c:pt>
                      <c:pt idx="1950">
                        <c:v>3.3656598340410002E-2</c:v>
                      </c:pt>
                      <c:pt idx="1951">
                        <c:v>3.3620398491620997E-2</c:v>
                      </c:pt>
                      <c:pt idx="1952">
                        <c:v>3.3590154968099001E-2</c:v>
                      </c:pt>
                      <c:pt idx="1953">
                        <c:v>3.3579405885474999E-2</c:v>
                      </c:pt>
                      <c:pt idx="1954">
                        <c:v>3.3582094549072003E-2</c:v>
                      </c:pt>
                      <c:pt idx="1955">
                        <c:v>3.3574952462609997E-2</c:v>
                      </c:pt>
                      <c:pt idx="1956">
                        <c:v>3.35902246265E-2</c:v>
                      </c:pt>
                      <c:pt idx="1957">
                        <c:v>3.3541280268561999E-2</c:v>
                      </c:pt>
                      <c:pt idx="1958">
                        <c:v>3.3582482270301001E-2</c:v>
                      </c:pt>
                      <c:pt idx="1959">
                        <c:v>3.3547872318497998E-2</c:v>
                      </c:pt>
                      <c:pt idx="1960">
                        <c:v>3.3503293292596999E-2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9-4E59-40F4-B8E4-4D55177440EE}"/>
                  </c:ext>
                </c:extLst>
              </c15:ser>
            </c15:filteredScatterSeries>
          </c:ext>
        </c:extLst>
      </c:scatterChart>
      <c:valAx>
        <c:axId val="1701326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Potential (V)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734997280"/>
        <c:crosses val="autoZero"/>
        <c:crossBetween val="midCat"/>
      </c:valAx>
      <c:valAx>
        <c:axId val="1734997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 (mA)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7013261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CV plot -</a:t>
            </a:r>
            <a:r>
              <a:rPr lang="en-US" baseline="0"/>
              <a:t> scan rate 20 mV/s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7.2791776027996496E-2"/>
          <c:y val="0.17171296296296296"/>
          <c:w val="0.68292788743872779"/>
          <c:h val="0.70696741032370958"/>
        </c:manualLayout>
      </c:layout>
      <c:scatterChart>
        <c:scatterStyle val="smoothMarker"/>
        <c:varyColors val="0"/>
        <c:ser>
          <c:idx val="0"/>
          <c:order val="0"/>
          <c:tx>
            <c:v>CND/CNT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'CV CND-CNT'!$A$3:$A$2004</c:f>
              <c:numCache>
                <c:formatCode>General</c:formatCode>
                <c:ptCount val="2002"/>
                <c:pt idx="0">
                  <c:v>0.16620403528213501</c:v>
                </c:pt>
                <c:pt idx="1">
                  <c:v>0.16680099070072199</c:v>
                </c:pt>
                <c:pt idx="2">
                  <c:v>0.16779038310051</c:v>
                </c:pt>
                <c:pt idx="3">
                  <c:v>0.16877870261669201</c:v>
                </c:pt>
                <c:pt idx="4">
                  <c:v>0.16978399455547299</c:v>
                </c:pt>
                <c:pt idx="5">
                  <c:v>0.170804142951965</c:v>
                </c:pt>
                <c:pt idx="6">
                  <c:v>0.171778649091721</c:v>
                </c:pt>
                <c:pt idx="7">
                  <c:v>0.172744706273079</c:v>
                </c:pt>
                <c:pt idx="8">
                  <c:v>0.173793464899063</c:v>
                </c:pt>
                <c:pt idx="9">
                  <c:v>0.17477859556674999</c:v>
                </c:pt>
                <c:pt idx="10">
                  <c:v>0.17580720782279999</c:v>
                </c:pt>
                <c:pt idx="11">
                  <c:v>0.17680403590202301</c:v>
                </c:pt>
                <c:pt idx="12">
                  <c:v>0.17777644097805001</c:v>
                </c:pt>
                <c:pt idx="13">
                  <c:v>0.17876264452934301</c:v>
                </c:pt>
                <c:pt idx="14">
                  <c:v>0.17979337275028201</c:v>
                </c:pt>
                <c:pt idx="15">
                  <c:v>0.180736124515533</c:v>
                </c:pt>
                <c:pt idx="16">
                  <c:v>0.181818798184395</c:v>
                </c:pt>
                <c:pt idx="17">
                  <c:v>0.18281665444374101</c:v>
                </c:pt>
                <c:pt idx="18">
                  <c:v>0.18379330635070801</c:v>
                </c:pt>
                <c:pt idx="19">
                  <c:v>0.18478269875049599</c:v>
                </c:pt>
                <c:pt idx="20">
                  <c:v>0.185796469449997</c:v>
                </c:pt>
                <c:pt idx="21">
                  <c:v>0.18674768507480599</c:v>
                </c:pt>
                <c:pt idx="22">
                  <c:v>0.18778476119041401</c:v>
                </c:pt>
                <c:pt idx="23">
                  <c:v>0.188783705234528</c:v>
                </c:pt>
                <c:pt idx="24">
                  <c:v>0.189802780747414</c:v>
                </c:pt>
                <c:pt idx="25">
                  <c:v>0.19079850614070901</c:v>
                </c:pt>
                <c:pt idx="26">
                  <c:v>0.19178682565689101</c:v>
                </c:pt>
                <c:pt idx="27">
                  <c:v>0.19279530644416801</c:v>
                </c:pt>
                <c:pt idx="28">
                  <c:v>0.19384089112281799</c:v>
                </c:pt>
                <c:pt idx="29">
                  <c:v>0.19482603669166601</c:v>
                </c:pt>
                <c:pt idx="30">
                  <c:v>0.19573159515857699</c:v>
                </c:pt>
                <c:pt idx="31">
                  <c:v>0.196761295199394</c:v>
                </c:pt>
                <c:pt idx="32">
                  <c:v>0.197762340307236</c:v>
                </c:pt>
                <c:pt idx="33">
                  <c:v>0.19875702261924699</c:v>
                </c:pt>
                <c:pt idx="34">
                  <c:v>0.199748516082764</c:v>
                </c:pt>
                <c:pt idx="35">
                  <c:v>0.20079410076141399</c:v>
                </c:pt>
                <c:pt idx="36">
                  <c:v>0.20173895359039301</c:v>
                </c:pt>
                <c:pt idx="37">
                  <c:v>0.202780306339264</c:v>
                </c:pt>
                <c:pt idx="38">
                  <c:v>0.20377710461616499</c:v>
                </c:pt>
                <c:pt idx="39">
                  <c:v>0.204792991280556</c:v>
                </c:pt>
                <c:pt idx="40">
                  <c:v>0.20575691759586301</c:v>
                </c:pt>
                <c:pt idx="41">
                  <c:v>0.20679931342601801</c:v>
                </c:pt>
                <c:pt idx="42">
                  <c:v>0.20780566334724401</c:v>
                </c:pt>
                <c:pt idx="43">
                  <c:v>0.20882791280746499</c:v>
                </c:pt>
                <c:pt idx="44">
                  <c:v>0.209758996963501</c:v>
                </c:pt>
                <c:pt idx="45">
                  <c:v>0.21080668270587899</c:v>
                </c:pt>
                <c:pt idx="46">
                  <c:v>0.21177166700363201</c:v>
                </c:pt>
                <c:pt idx="47">
                  <c:v>0.21271757781505601</c:v>
                </c:pt>
                <c:pt idx="48">
                  <c:v>0.21383208036422699</c:v>
                </c:pt>
                <c:pt idx="49">
                  <c:v>0.21477057039737699</c:v>
                </c:pt>
                <c:pt idx="50">
                  <c:v>0.21577902138233199</c:v>
                </c:pt>
                <c:pt idx="51">
                  <c:v>0.21681930124759699</c:v>
                </c:pt>
                <c:pt idx="52">
                  <c:v>0.21780867874622301</c:v>
                </c:pt>
                <c:pt idx="53">
                  <c:v>0.218771561980247</c:v>
                </c:pt>
                <c:pt idx="54">
                  <c:v>0.219775795936584</c:v>
                </c:pt>
                <c:pt idx="55">
                  <c:v>0.22080971300602001</c:v>
                </c:pt>
                <c:pt idx="56">
                  <c:v>0.22175033390522</c:v>
                </c:pt>
                <c:pt idx="57">
                  <c:v>0.22277362644672399</c:v>
                </c:pt>
                <c:pt idx="58">
                  <c:v>0.22379058599471999</c:v>
                </c:pt>
                <c:pt idx="59">
                  <c:v>0.224813878536224</c:v>
                </c:pt>
                <c:pt idx="60">
                  <c:v>0.22580115497112299</c:v>
                </c:pt>
                <c:pt idx="61">
                  <c:v>0.22678841650486001</c:v>
                </c:pt>
                <c:pt idx="62">
                  <c:v>0.22779792547225999</c:v>
                </c:pt>
                <c:pt idx="63">
                  <c:v>0.228793680667877</c:v>
                </c:pt>
                <c:pt idx="64">
                  <c:v>0.22979788482189201</c:v>
                </c:pt>
                <c:pt idx="65">
                  <c:v>0.23081274330616</c:v>
                </c:pt>
                <c:pt idx="66">
                  <c:v>0.23180316388607</c:v>
                </c:pt>
                <c:pt idx="67">
                  <c:v>0.23282119631767301</c:v>
                </c:pt>
                <c:pt idx="68">
                  <c:v>0.23382115364074699</c:v>
                </c:pt>
                <c:pt idx="69">
                  <c:v>0.23479147255420699</c:v>
                </c:pt>
                <c:pt idx="70">
                  <c:v>0.23582220077514601</c:v>
                </c:pt>
                <c:pt idx="71">
                  <c:v>0.236787170171738</c:v>
                </c:pt>
                <c:pt idx="72">
                  <c:v>0.23780308663845101</c:v>
                </c:pt>
                <c:pt idx="73">
                  <c:v>0.238790348172188</c:v>
                </c:pt>
                <c:pt idx="74">
                  <c:v>0.23980517685413399</c:v>
                </c:pt>
                <c:pt idx="75">
                  <c:v>0.24080477654933899</c:v>
                </c:pt>
                <c:pt idx="76">
                  <c:v>0.24178922176361101</c:v>
                </c:pt>
                <c:pt idx="77">
                  <c:v>0.24280834197998</c:v>
                </c:pt>
                <c:pt idx="78">
                  <c:v>0.243780732154846</c:v>
                </c:pt>
                <c:pt idx="79">
                  <c:v>0.24475421011447901</c:v>
                </c:pt>
                <c:pt idx="80">
                  <c:v>0.24581463634967801</c:v>
                </c:pt>
                <c:pt idx="81">
                  <c:v>0.246761605143547</c:v>
                </c:pt>
                <c:pt idx="82">
                  <c:v>0.24779975414276101</c:v>
                </c:pt>
                <c:pt idx="83">
                  <c:v>0.248787015676498</c:v>
                </c:pt>
                <c:pt idx="84">
                  <c:v>0.249775320291519</c:v>
                </c:pt>
                <c:pt idx="85">
                  <c:v>0.25077849626541099</c:v>
                </c:pt>
                <c:pt idx="86">
                  <c:v>0.25178271532058699</c:v>
                </c:pt>
                <c:pt idx="87">
                  <c:v>0.25278162956237799</c:v>
                </c:pt>
                <c:pt idx="88">
                  <c:v>0.25381767749786399</c:v>
                </c:pt>
                <c:pt idx="89">
                  <c:v>0.254781633615494</c:v>
                </c:pt>
                <c:pt idx="90">
                  <c:v>0.25578054785728499</c:v>
                </c:pt>
                <c:pt idx="91">
                  <c:v>0.256758272647858</c:v>
                </c:pt>
                <c:pt idx="92">
                  <c:v>0.25772324204444902</c:v>
                </c:pt>
                <c:pt idx="93">
                  <c:v>0.25876459479331998</c:v>
                </c:pt>
                <c:pt idx="94">
                  <c:v>0.25975927710533098</c:v>
                </c:pt>
                <c:pt idx="95">
                  <c:v>0.26072531938552901</c:v>
                </c:pt>
                <c:pt idx="96">
                  <c:v>0.26177406311035201</c:v>
                </c:pt>
                <c:pt idx="97">
                  <c:v>0.26278781890869102</c:v>
                </c:pt>
                <c:pt idx="98">
                  <c:v>0.263777226209641</c:v>
                </c:pt>
                <c:pt idx="99">
                  <c:v>0.26475602388382002</c:v>
                </c:pt>
                <c:pt idx="100">
                  <c:v>0.26578670740127602</c:v>
                </c:pt>
                <c:pt idx="101">
                  <c:v>0.26682275533676098</c:v>
                </c:pt>
                <c:pt idx="102">
                  <c:v>0.26783654093742398</c:v>
                </c:pt>
                <c:pt idx="103">
                  <c:v>0.268787741661072</c:v>
                </c:pt>
                <c:pt idx="104">
                  <c:v>0.26982063055038502</c:v>
                </c:pt>
                <c:pt idx="105">
                  <c:v>0.27078136801719699</c:v>
                </c:pt>
                <c:pt idx="106">
                  <c:v>0.27180466055870101</c:v>
                </c:pt>
                <c:pt idx="107">
                  <c:v>0.27278453111648598</c:v>
                </c:pt>
                <c:pt idx="108">
                  <c:v>0.27379193902015703</c:v>
                </c:pt>
                <c:pt idx="109">
                  <c:v>0.27478340268135099</c:v>
                </c:pt>
                <c:pt idx="110">
                  <c:v>0.27576112747192399</c:v>
                </c:pt>
                <c:pt idx="111">
                  <c:v>0.27682793140411399</c:v>
                </c:pt>
                <c:pt idx="112">
                  <c:v>0.27779713273048401</c:v>
                </c:pt>
                <c:pt idx="113">
                  <c:v>0.27876213192939803</c:v>
                </c:pt>
                <c:pt idx="114">
                  <c:v>0.279808819293976</c:v>
                </c:pt>
                <c:pt idx="115">
                  <c:v>0.28078863024711598</c:v>
                </c:pt>
                <c:pt idx="116">
                  <c:v>0.28177589178085299</c:v>
                </c:pt>
                <c:pt idx="117">
                  <c:v>0.28275573253631597</c:v>
                </c:pt>
                <c:pt idx="118">
                  <c:v>0.28379496932029702</c:v>
                </c:pt>
                <c:pt idx="119">
                  <c:v>0.28475466370582603</c:v>
                </c:pt>
                <c:pt idx="120">
                  <c:v>0.28573554754257202</c:v>
                </c:pt>
                <c:pt idx="121">
                  <c:v>0.28677478432655301</c:v>
                </c:pt>
                <c:pt idx="122">
                  <c:v>0.28780865669250499</c:v>
                </c:pt>
                <c:pt idx="123">
                  <c:v>0.28878322243690502</c:v>
                </c:pt>
                <c:pt idx="124">
                  <c:v>0.289745032787323</c:v>
                </c:pt>
                <c:pt idx="125">
                  <c:v>0.29079166054725603</c:v>
                </c:pt>
                <c:pt idx="126">
                  <c:v>0.29179903864860501</c:v>
                </c:pt>
                <c:pt idx="127">
                  <c:v>0.29277360439300498</c:v>
                </c:pt>
                <c:pt idx="128">
                  <c:v>0.293760865926743</c:v>
                </c:pt>
                <c:pt idx="129">
                  <c:v>0.29477038979530301</c:v>
                </c:pt>
                <c:pt idx="130">
                  <c:v>0.29577249288558999</c:v>
                </c:pt>
                <c:pt idx="131">
                  <c:v>0.29677140712737998</c:v>
                </c:pt>
                <c:pt idx="132">
                  <c:v>0.297758668661118</c:v>
                </c:pt>
                <c:pt idx="133">
                  <c:v>0.29875761270523099</c:v>
                </c:pt>
                <c:pt idx="134">
                  <c:v>0.29975762963295</c:v>
                </c:pt>
                <c:pt idx="135">
                  <c:v>0.30076500773429898</c:v>
                </c:pt>
                <c:pt idx="136">
                  <c:v>0.30177983641624501</c:v>
                </c:pt>
                <c:pt idx="137">
                  <c:v>0.30277237296104398</c:v>
                </c:pt>
                <c:pt idx="138">
                  <c:v>0.30374583601951599</c:v>
                </c:pt>
                <c:pt idx="139">
                  <c:v>0.30479782819747903</c:v>
                </c:pt>
                <c:pt idx="140">
                  <c:v>0.30573311448097201</c:v>
                </c:pt>
                <c:pt idx="141">
                  <c:v>0.30679351091384899</c:v>
                </c:pt>
                <c:pt idx="142">
                  <c:v>0.30777761340141302</c:v>
                </c:pt>
                <c:pt idx="143">
                  <c:v>0.30876380205154402</c:v>
                </c:pt>
                <c:pt idx="144">
                  <c:v>0.30975535511970498</c:v>
                </c:pt>
                <c:pt idx="145">
                  <c:v>0.310760587453842</c:v>
                </c:pt>
                <c:pt idx="146">
                  <c:v>0.31177017092704801</c:v>
                </c:pt>
                <c:pt idx="147">
                  <c:v>0.31278178095817599</c:v>
                </c:pt>
                <c:pt idx="148">
                  <c:v>0.31376266479492199</c:v>
                </c:pt>
                <c:pt idx="149">
                  <c:v>0.31481885910034202</c:v>
                </c:pt>
                <c:pt idx="150">
                  <c:v>0.31575945019722002</c:v>
                </c:pt>
                <c:pt idx="151">
                  <c:v>0.31677970290183999</c:v>
                </c:pt>
                <c:pt idx="152">
                  <c:v>0.31778168678283703</c:v>
                </c:pt>
                <c:pt idx="153">
                  <c:v>0.31870958209037797</c:v>
                </c:pt>
                <c:pt idx="154">
                  <c:v>0.319774210453033</c:v>
                </c:pt>
                <c:pt idx="155">
                  <c:v>0.320768922567368</c:v>
                </c:pt>
                <c:pt idx="156">
                  <c:v>0.32176676392555198</c:v>
                </c:pt>
                <c:pt idx="157">
                  <c:v>0.32277420163154602</c:v>
                </c:pt>
                <c:pt idx="158">
                  <c:v>0.32381764054298401</c:v>
                </c:pt>
                <c:pt idx="159">
                  <c:v>0.32474237680435197</c:v>
                </c:pt>
                <c:pt idx="160">
                  <c:v>0.325739145278931</c:v>
                </c:pt>
                <c:pt idx="161">
                  <c:v>0.32676672935485801</c:v>
                </c:pt>
                <c:pt idx="162">
                  <c:v>0.32775291800499001</c:v>
                </c:pt>
                <c:pt idx="163">
                  <c:v>0.32875713706016502</c:v>
                </c:pt>
                <c:pt idx="164">
                  <c:v>0.32978045940399198</c:v>
                </c:pt>
                <c:pt idx="165">
                  <c:v>0.33079001307487499</c:v>
                </c:pt>
                <c:pt idx="166">
                  <c:v>0.33178675174713101</c:v>
                </c:pt>
                <c:pt idx="167">
                  <c:v>0.332758128643036</c:v>
                </c:pt>
                <c:pt idx="168">
                  <c:v>0.33374968171119701</c:v>
                </c:pt>
                <c:pt idx="169">
                  <c:v>0.33480048179626498</c:v>
                </c:pt>
                <c:pt idx="170">
                  <c:v>0.33579519391059898</c:v>
                </c:pt>
                <c:pt idx="171">
                  <c:v>0.33676445484161399</c:v>
                </c:pt>
                <c:pt idx="172">
                  <c:v>0.33774852752685502</c:v>
                </c:pt>
                <c:pt idx="173">
                  <c:v>0.338728368282318</c:v>
                </c:pt>
                <c:pt idx="174">
                  <c:v>0.33973574638366699</c:v>
                </c:pt>
                <c:pt idx="175">
                  <c:v>0.34078451991081199</c:v>
                </c:pt>
                <c:pt idx="176">
                  <c:v>0.34179615974426297</c:v>
                </c:pt>
                <c:pt idx="177">
                  <c:v>0.34274634718894997</c:v>
                </c:pt>
                <c:pt idx="178">
                  <c:v>0.343783408403397</c:v>
                </c:pt>
                <c:pt idx="179">
                  <c:v>0.34480038285255399</c:v>
                </c:pt>
                <c:pt idx="180">
                  <c:v>0.34579718112945601</c:v>
                </c:pt>
                <c:pt idx="181">
                  <c:v>0.34679928421974199</c:v>
                </c:pt>
                <c:pt idx="182">
                  <c:v>0.34777596592903098</c:v>
                </c:pt>
                <c:pt idx="183">
                  <c:v>0.348767429590225</c:v>
                </c:pt>
                <c:pt idx="184">
                  <c:v>0.34975895285606401</c:v>
                </c:pt>
                <c:pt idx="185">
                  <c:v>0.35073137283325201</c:v>
                </c:pt>
                <c:pt idx="186">
                  <c:v>0.35175359249115001</c:v>
                </c:pt>
                <c:pt idx="187">
                  <c:v>0.35278010368347201</c:v>
                </c:pt>
                <c:pt idx="188">
                  <c:v>0.35378006100654602</c:v>
                </c:pt>
                <c:pt idx="189">
                  <c:v>0.35477900505065901</c:v>
                </c:pt>
                <c:pt idx="190">
                  <c:v>0.35573551058769198</c:v>
                </c:pt>
                <c:pt idx="191">
                  <c:v>0.356727004051208</c:v>
                </c:pt>
                <c:pt idx="192">
                  <c:v>0.35773864388465898</c:v>
                </c:pt>
                <c:pt idx="193">
                  <c:v>0.35876834392547602</c:v>
                </c:pt>
                <c:pt idx="194">
                  <c:v>0.359816014766693</c:v>
                </c:pt>
                <c:pt idx="195">
                  <c:v>0.360774666070938</c:v>
                </c:pt>
                <c:pt idx="196">
                  <c:v>0.36179372668266302</c:v>
                </c:pt>
                <c:pt idx="197">
                  <c:v>0.36275768280029302</c:v>
                </c:pt>
                <c:pt idx="198">
                  <c:v>0.36380961537361101</c:v>
                </c:pt>
                <c:pt idx="199">
                  <c:v>0.36477357149124101</c:v>
                </c:pt>
                <c:pt idx="200">
                  <c:v>0.36576506495475802</c:v>
                </c:pt>
                <c:pt idx="201">
                  <c:v>0.36677879095077498</c:v>
                </c:pt>
                <c:pt idx="202">
                  <c:v>0.36779895424842801</c:v>
                </c:pt>
                <c:pt idx="203">
                  <c:v>0.36877453327178999</c:v>
                </c:pt>
                <c:pt idx="204">
                  <c:v>0.36974698305129999</c:v>
                </c:pt>
                <c:pt idx="205">
                  <c:v>0.37077346444129899</c:v>
                </c:pt>
                <c:pt idx="206">
                  <c:v>0.37174800038337702</c:v>
                </c:pt>
                <c:pt idx="207">
                  <c:v>0.37275859713554399</c:v>
                </c:pt>
                <c:pt idx="208">
                  <c:v>0.37379994988441501</c:v>
                </c:pt>
                <c:pt idx="209">
                  <c:v>0.37477549910545299</c:v>
                </c:pt>
                <c:pt idx="210">
                  <c:v>0.37577340006828303</c:v>
                </c:pt>
                <c:pt idx="211">
                  <c:v>0.37675321102142301</c:v>
                </c:pt>
                <c:pt idx="212">
                  <c:v>0.37777441740036</c:v>
                </c:pt>
                <c:pt idx="213">
                  <c:v>0.37876272201538103</c:v>
                </c:pt>
                <c:pt idx="214">
                  <c:v>0.37974998354911799</c:v>
                </c:pt>
                <c:pt idx="215">
                  <c:v>0.380773305892944</c:v>
                </c:pt>
                <c:pt idx="216">
                  <c:v>0.38180190324783297</c:v>
                </c:pt>
                <c:pt idx="217">
                  <c:v>0.38275313377380399</c:v>
                </c:pt>
                <c:pt idx="218">
                  <c:v>0.383825242519379</c:v>
                </c:pt>
                <c:pt idx="219">
                  <c:v>0.38481143116951</c:v>
                </c:pt>
                <c:pt idx="220">
                  <c:v>0.38576263189315801</c:v>
                </c:pt>
                <c:pt idx="221">
                  <c:v>0.38674247264862099</c:v>
                </c:pt>
                <c:pt idx="222">
                  <c:v>0.387782722711563</c:v>
                </c:pt>
                <c:pt idx="223">
                  <c:v>0.38876149058342002</c:v>
                </c:pt>
                <c:pt idx="224">
                  <c:v>0.38977953791618303</c:v>
                </c:pt>
                <c:pt idx="225">
                  <c:v>0.39076358079910301</c:v>
                </c:pt>
                <c:pt idx="226">
                  <c:v>0.39173918962478599</c:v>
                </c:pt>
                <c:pt idx="227">
                  <c:v>0.39277079701423601</c:v>
                </c:pt>
                <c:pt idx="228">
                  <c:v>0.39375081658363298</c:v>
                </c:pt>
                <c:pt idx="229">
                  <c:v>0.394765615463257</c:v>
                </c:pt>
                <c:pt idx="230">
                  <c:v>0.39576777815818798</c:v>
                </c:pt>
                <c:pt idx="231">
                  <c:v>0.396768838167191</c:v>
                </c:pt>
                <c:pt idx="232">
                  <c:v>0.39780801534652699</c:v>
                </c:pt>
                <c:pt idx="233">
                  <c:v>0.39874333143234297</c:v>
                </c:pt>
                <c:pt idx="234">
                  <c:v>0.39975500106811501</c:v>
                </c:pt>
                <c:pt idx="235">
                  <c:v>0.40073797106742898</c:v>
                </c:pt>
                <c:pt idx="236">
                  <c:v>0.40172633528709401</c:v>
                </c:pt>
                <c:pt idx="237">
                  <c:v>0.40278458595275901</c:v>
                </c:pt>
                <c:pt idx="238">
                  <c:v>0.40378034114837602</c:v>
                </c:pt>
                <c:pt idx="239">
                  <c:v>0.40474003553390497</c:v>
                </c:pt>
                <c:pt idx="240">
                  <c:v>0.40576231479644798</c:v>
                </c:pt>
                <c:pt idx="241">
                  <c:v>0.40673473477363598</c:v>
                </c:pt>
                <c:pt idx="242">
                  <c:v>0.40778455138206499</c:v>
                </c:pt>
                <c:pt idx="243">
                  <c:v>0.40880048274993902</c:v>
                </c:pt>
                <c:pt idx="244">
                  <c:v>0.40980461239814803</c:v>
                </c:pt>
                <c:pt idx="245">
                  <c:v>0.41075056791305498</c:v>
                </c:pt>
                <c:pt idx="246">
                  <c:v>0.41176217794418302</c:v>
                </c:pt>
                <c:pt idx="247">
                  <c:v>0.41276216506958002</c:v>
                </c:pt>
                <c:pt idx="248">
                  <c:v>0.41378870606422402</c:v>
                </c:pt>
                <c:pt idx="249">
                  <c:v>0.41477486491203303</c:v>
                </c:pt>
                <c:pt idx="250">
                  <c:v>0.41576424241066001</c:v>
                </c:pt>
                <c:pt idx="251">
                  <c:v>0.41676107048988298</c:v>
                </c:pt>
                <c:pt idx="252">
                  <c:v>0.41774725914001498</c:v>
                </c:pt>
                <c:pt idx="253">
                  <c:v>0.41876849532127403</c:v>
                </c:pt>
                <c:pt idx="254">
                  <c:v>0.41978648304939298</c:v>
                </c:pt>
                <c:pt idx="255">
                  <c:v>0.42080870270729098</c:v>
                </c:pt>
                <c:pt idx="256">
                  <c:v>0.42172491550445601</c:v>
                </c:pt>
                <c:pt idx="257">
                  <c:v>0.42279496788978599</c:v>
                </c:pt>
                <c:pt idx="258">
                  <c:v>0.42380124330520602</c:v>
                </c:pt>
                <c:pt idx="259">
                  <c:v>0.42477262020111101</c:v>
                </c:pt>
                <c:pt idx="260">
                  <c:v>0.425829857587814</c:v>
                </c:pt>
                <c:pt idx="261">
                  <c:v>0.42676728963851901</c:v>
                </c:pt>
                <c:pt idx="262">
                  <c:v>0.42775452136993403</c:v>
                </c:pt>
                <c:pt idx="263">
                  <c:v>0.428778886795044</c:v>
                </c:pt>
                <c:pt idx="264">
                  <c:v>0.429805427789688</c:v>
                </c:pt>
                <c:pt idx="265">
                  <c:v>0.43073540925979598</c:v>
                </c:pt>
                <c:pt idx="266">
                  <c:v>0.43175768852233898</c:v>
                </c:pt>
                <c:pt idx="267">
                  <c:v>0.43278199434280401</c:v>
                </c:pt>
                <c:pt idx="268">
                  <c:v>0.43379366397857699</c:v>
                </c:pt>
                <c:pt idx="269">
                  <c:v>0.43478307127952598</c:v>
                </c:pt>
                <c:pt idx="270">
                  <c:v>0.43577879667282099</c:v>
                </c:pt>
                <c:pt idx="271">
                  <c:v>0.43679577112197898</c:v>
                </c:pt>
                <c:pt idx="272">
                  <c:v>0.43773955106735202</c:v>
                </c:pt>
                <c:pt idx="273">
                  <c:v>0.43876710534095797</c:v>
                </c:pt>
                <c:pt idx="274">
                  <c:v>0.43974694609642001</c:v>
                </c:pt>
                <c:pt idx="275">
                  <c:v>0.44076493382453902</c:v>
                </c:pt>
                <c:pt idx="276">
                  <c:v>0.441754370927811</c:v>
                </c:pt>
                <c:pt idx="277">
                  <c:v>0.44278296828269997</c:v>
                </c:pt>
                <c:pt idx="278">
                  <c:v>0.44376486539840698</c:v>
                </c:pt>
                <c:pt idx="279">
                  <c:v>0.44478183984756497</c:v>
                </c:pt>
                <c:pt idx="280">
                  <c:v>0.44579029083251998</c:v>
                </c:pt>
                <c:pt idx="281">
                  <c:v>0.44678923487663302</c:v>
                </c:pt>
                <c:pt idx="282">
                  <c:v>0.44776591658592202</c:v>
                </c:pt>
                <c:pt idx="283">
                  <c:v>0.44879028201103199</c:v>
                </c:pt>
                <c:pt idx="284">
                  <c:v>0.449790269136429</c:v>
                </c:pt>
                <c:pt idx="285">
                  <c:v>0.45082736015319802</c:v>
                </c:pt>
                <c:pt idx="286">
                  <c:v>0.45177963376045199</c:v>
                </c:pt>
                <c:pt idx="287">
                  <c:v>0.452779561281204</c:v>
                </c:pt>
                <c:pt idx="288">
                  <c:v>0.45376896858215299</c:v>
                </c:pt>
                <c:pt idx="289">
                  <c:v>0.45474350452423101</c:v>
                </c:pt>
                <c:pt idx="290">
                  <c:v>0.45578485727310197</c:v>
                </c:pt>
                <c:pt idx="291">
                  <c:v>0.45679649710655201</c:v>
                </c:pt>
                <c:pt idx="292">
                  <c:v>0.457736015319824</c:v>
                </c:pt>
                <c:pt idx="293">
                  <c:v>0.45877841114997903</c:v>
                </c:pt>
                <c:pt idx="294">
                  <c:v>0.459762543439865</c:v>
                </c:pt>
                <c:pt idx="295">
                  <c:v>0.46083039045333901</c:v>
                </c:pt>
                <c:pt idx="296">
                  <c:v>0.461783736944199</c:v>
                </c:pt>
                <c:pt idx="297">
                  <c:v>0.46278473734855702</c:v>
                </c:pt>
                <c:pt idx="298">
                  <c:v>0.46379107236862199</c:v>
                </c:pt>
                <c:pt idx="299">
                  <c:v>0.46477413177490201</c:v>
                </c:pt>
                <c:pt idx="300">
                  <c:v>0.46577411890029902</c:v>
                </c:pt>
                <c:pt idx="301">
                  <c:v>0.46681118011474598</c:v>
                </c:pt>
                <c:pt idx="302">
                  <c:v>0.46780908107757602</c:v>
                </c:pt>
                <c:pt idx="303">
                  <c:v>0.46883270144462602</c:v>
                </c:pt>
                <c:pt idx="304">
                  <c:v>0.46980372071266202</c:v>
                </c:pt>
                <c:pt idx="305">
                  <c:v>0.47076663374900801</c:v>
                </c:pt>
                <c:pt idx="306">
                  <c:v>0.47178989648818997</c:v>
                </c:pt>
                <c:pt idx="307">
                  <c:v>0.47276765108108498</c:v>
                </c:pt>
                <c:pt idx="308">
                  <c:v>0.47379732131958002</c:v>
                </c:pt>
                <c:pt idx="309">
                  <c:v>0.47479522228241</c:v>
                </c:pt>
                <c:pt idx="310">
                  <c:v>0.475803643465042</c:v>
                </c:pt>
                <c:pt idx="311">
                  <c:v>0.47679197788238498</c:v>
                </c:pt>
                <c:pt idx="312">
                  <c:v>0.47785985469818099</c:v>
                </c:pt>
                <c:pt idx="313">
                  <c:v>0.47879612445831299</c:v>
                </c:pt>
                <c:pt idx="314">
                  <c:v>0.47976222634315502</c:v>
                </c:pt>
                <c:pt idx="315">
                  <c:v>0.48080357909202598</c:v>
                </c:pt>
                <c:pt idx="316">
                  <c:v>0.48179507255554199</c:v>
                </c:pt>
                <c:pt idx="317">
                  <c:v>0.482826888561249</c:v>
                </c:pt>
                <c:pt idx="318">
                  <c:v>0.48383739590644798</c:v>
                </c:pt>
                <c:pt idx="319">
                  <c:v>0.48478862643241899</c:v>
                </c:pt>
                <c:pt idx="320">
                  <c:v>0.48580455780029302</c:v>
                </c:pt>
                <c:pt idx="321">
                  <c:v>0.48685434460639998</c:v>
                </c:pt>
                <c:pt idx="322">
                  <c:v>0.48782256245613098</c:v>
                </c:pt>
                <c:pt idx="323">
                  <c:v>0.48879390954971302</c:v>
                </c:pt>
                <c:pt idx="324">
                  <c:v>0.48978751897811901</c:v>
                </c:pt>
                <c:pt idx="325">
                  <c:v>0.490764200687408</c:v>
                </c:pt>
                <c:pt idx="326">
                  <c:v>0.49177584052085899</c:v>
                </c:pt>
                <c:pt idx="327">
                  <c:v>0.49279594421386702</c:v>
                </c:pt>
                <c:pt idx="328">
                  <c:v>0.49379059672355702</c:v>
                </c:pt>
                <c:pt idx="329">
                  <c:v>0.49480760097503701</c:v>
                </c:pt>
                <c:pt idx="330">
                  <c:v>0.49583831429481501</c:v>
                </c:pt>
                <c:pt idx="331">
                  <c:v>0.49684256315231301</c:v>
                </c:pt>
                <c:pt idx="332">
                  <c:v>0.49782875180244401</c:v>
                </c:pt>
                <c:pt idx="333">
                  <c:v>0.49878844618797302</c:v>
                </c:pt>
                <c:pt idx="334">
                  <c:v>0.49983295798301702</c:v>
                </c:pt>
                <c:pt idx="335">
                  <c:v>0.50081062316894498</c:v>
                </c:pt>
                <c:pt idx="336">
                  <c:v>0.50181382894516002</c:v>
                </c:pt>
                <c:pt idx="337">
                  <c:v>0.50279051065444902</c:v>
                </c:pt>
                <c:pt idx="338">
                  <c:v>0.50379574298858598</c:v>
                </c:pt>
                <c:pt idx="339">
                  <c:v>0.50481271743774403</c:v>
                </c:pt>
                <c:pt idx="340">
                  <c:v>0.50583392381668102</c:v>
                </c:pt>
                <c:pt idx="341">
                  <c:v>0.50683921575546298</c:v>
                </c:pt>
                <c:pt idx="342">
                  <c:v>0.50786358118057295</c:v>
                </c:pt>
                <c:pt idx="343">
                  <c:v>0.50882118940353405</c:v>
                </c:pt>
                <c:pt idx="344">
                  <c:v>0.50979042053222701</c:v>
                </c:pt>
                <c:pt idx="345">
                  <c:v>0.510775506496429</c:v>
                </c:pt>
                <c:pt idx="346">
                  <c:v>0.51182109117507901</c:v>
                </c:pt>
                <c:pt idx="347">
                  <c:v>0.51280838251113903</c:v>
                </c:pt>
                <c:pt idx="348">
                  <c:v>0.513818919658661</c:v>
                </c:pt>
                <c:pt idx="349">
                  <c:v>0.51482427120208696</c:v>
                </c:pt>
                <c:pt idx="350">
                  <c:v>0.51579236984252896</c:v>
                </c:pt>
                <c:pt idx="351">
                  <c:v>0.51677864789962802</c:v>
                </c:pt>
                <c:pt idx="352">
                  <c:v>0.51782214641571001</c:v>
                </c:pt>
                <c:pt idx="353">
                  <c:v>0.51882201433181796</c:v>
                </c:pt>
                <c:pt idx="354">
                  <c:v>0.51980400085449197</c:v>
                </c:pt>
                <c:pt idx="355">
                  <c:v>0.520793437957764</c:v>
                </c:pt>
                <c:pt idx="356">
                  <c:v>0.52174454927444502</c:v>
                </c:pt>
                <c:pt idx="357">
                  <c:v>0.52281135320663497</c:v>
                </c:pt>
                <c:pt idx="358">
                  <c:v>0.52379226684570301</c:v>
                </c:pt>
                <c:pt idx="359">
                  <c:v>0.52481347322464</c:v>
                </c:pt>
                <c:pt idx="360">
                  <c:v>0.52579224109649703</c:v>
                </c:pt>
                <c:pt idx="361">
                  <c:v>0.52679336071014404</c:v>
                </c:pt>
                <c:pt idx="362">
                  <c:v>0.527757167816162</c:v>
                </c:pt>
                <c:pt idx="363">
                  <c:v>0.52879965305328402</c:v>
                </c:pt>
                <c:pt idx="364">
                  <c:v>0.52975827455520597</c:v>
                </c:pt>
                <c:pt idx="365">
                  <c:v>0.53076142072677601</c:v>
                </c:pt>
                <c:pt idx="366">
                  <c:v>0.53179854154586803</c:v>
                </c:pt>
                <c:pt idx="367">
                  <c:v>0.53275710344314597</c:v>
                </c:pt>
                <c:pt idx="368">
                  <c:v>0.53374224901199296</c:v>
                </c:pt>
                <c:pt idx="369">
                  <c:v>0.53478568792343095</c:v>
                </c:pt>
                <c:pt idx="370">
                  <c:v>0.53580802679061901</c:v>
                </c:pt>
                <c:pt idx="371">
                  <c:v>0.53683024644851696</c:v>
                </c:pt>
                <c:pt idx="372">
                  <c:v>0.53782707452774003</c:v>
                </c:pt>
                <c:pt idx="373">
                  <c:v>0.53879839181900002</c:v>
                </c:pt>
                <c:pt idx="374">
                  <c:v>0.53977715969085704</c:v>
                </c:pt>
                <c:pt idx="375">
                  <c:v>0.54082280397415206</c:v>
                </c:pt>
                <c:pt idx="376">
                  <c:v>0.54180049896240201</c:v>
                </c:pt>
                <c:pt idx="377">
                  <c:v>0.54276758432388295</c:v>
                </c:pt>
                <c:pt idx="378">
                  <c:v>0.543801009654999</c:v>
                </c:pt>
                <c:pt idx="379">
                  <c:v>0.544766485691071</c:v>
                </c:pt>
                <c:pt idx="380">
                  <c:v>0.54580152034759499</c:v>
                </c:pt>
                <c:pt idx="381">
                  <c:v>0.54678881168365501</c:v>
                </c:pt>
                <c:pt idx="382">
                  <c:v>0.54778867959976196</c:v>
                </c:pt>
                <c:pt idx="383">
                  <c:v>0.54877597093582198</c:v>
                </c:pt>
                <c:pt idx="384">
                  <c:v>0.54982048273086503</c:v>
                </c:pt>
                <c:pt idx="385">
                  <c:v>0.55080455541610696</c:v>
                </c:pt>
                <c:pt idx="386">
                  <c:v>0.55175268650054898</c:v>
                </c:pt>
                <c:pt idx="387">
                  <c:v>0.55280244350433305</c:v>
                </c:pt>
                <c:pt idx="388">
                  <c:v>0.55378222465515103</c:v>
                </c:pt>
                <c:pt idx="389">
                  <c:v>0.55478119850158703</c:v>
                </c:pt>
                <c:pt idx="390">
                  <c:v>0.55577695369720503</c:v>
                </c:pt>
                <c:pt idx="391">
                  <c:v>0.55679708719253496</c:v>
                </c:pt>
                <c:pt idx="392">
                  <c:v>0.55775463581085205</c:v>
                </c:pt>
                <c:pt idx="393">
                  <c:v>0.55878645181655895</c:v>
                </c:pt>
                <c:pt idx="394">
                  <c:v>0.55975985527038596</c:v>
                </c:pt>
                <c:pt idx="395">
                  <c:v>0.560780048370361</c:v>
                </c:pt>
                <c:pt idx="396">
                  <c:v>0.56178641319274902</c:v>
                </c:pt>
                <c:pt idx="397">
                  <c:v>0.56276518106460605</c:v>
                </c:pt>
                <c:pt idx="398">
                  <c:v>0.56379055976867698</c:v>
                </c:pt>
                <c:pt idx="399">
                  <c:v>0.564791619777679</c:v>
                </c:pt>
                <c:pt idx="400">
                  <c:v>0.56580752134323098</c:v>
                </c:pt>
                <c:pt idx="401">
                  <c:v>0.56677466630935702</c:v>
                </c:pt>
                <c:pt idx="402">
                  <c:v>0.56780010461807295</c:v>
                </c:pt>
                <c:pt idx="403">
                  <c:v>0.56878417730331399</c:v>
                </c:pt>
                <c:pt idx="404">
                  <c:v>0.56979691982269298</c:v>
                </c:pt>
                <c:pt idx="405">
                  <c:v>0.57079154253006004</c:v>
                </c:pt>
                <c:pt idx="406">
                  <c:v>0.57173645496368397</c:v>
                </c:pt>
                <c:pt idx="407">
                  <c:v>0.57277137041091897</c:v>
                </c:pt>
                <c:pt idx="408">
                  <c:v>0.57379472255706798</c:v>
                </c:pt>
                <c:pt idx="409">
                  <c:v>0.57477456331253096</c:v>
                </c:pt>
                <c:pt idx="410">
                  <c:v>0.57580840587616</c:v>
                </c:pt>
                <c:pt idx="411">
                  <c:v>0.57675224542617798</c:v>
                </c:pt>
                <c:pt idx="412">
                  <c:v>0.577767014503479</c:v>
                </c:pt>
                <c:pt idx="413">
                  <c:v>0.578757464885712</c:v>
                </c:pt>
                <c:pt idx="414">
                  <c:v>0.57977336645126298</c:v>
                </c:pt>
                <c:pt idx="415">
                  <c:v>0.58080941438674905</c:v>
                </c:pt>
                <c:pt idx="416">
                  <c:v>0.581845462322235</c:v>
                </c:pt>
                <c:pt idx="417">
                  <c:v>0.58277648687362704</c:v>
                </c:pt>
                <c:pt idx="418">
                  <c:v>0.58377540111541704</c:v>
                </c:pt>
                <c:pt idx="419">
                  <c:v>0.58480089902877797</c:v>
                </c:pt>
                <c:pt idx="420">
                  <c:v>0.58581471443176303</c:v>
                </c:pt>
                <c:pt idx="421">
                  <c:v>0.58674466609954801</c:v>
                </c:pt>
                <c:pt idx="422">
                  <c:v>0.58777433633804299</c:v>
                </c:pt>
                <c:pt idx="423">
                  <c:v>0.58882516622543302</c:v>
                </c:pt>
                <c:pt idx="424">
                  <c:v>0.58974993228912398</c:v>
                </c:pt>
                <c:pt idx="425">
                  <c:v>0.590867578983307</c:v>
                </c:pt>
                <c:pt idx="426">
                  <c:v>0.591785907745361</c:v>
                </c:pt>
                <c:pt idx="427">
                  <c:v>0.59279972314834595</c:v>
                </c:pt>
                <c:pt idx="428">
                  <c:v>0.59378695487976096</c:v>
                </c:pt>
                <c:pt idx="429">
                  <c:v>0.59475511312484697</c:v>
                </c:pt>
                <c:pt idx="430">
                  <c:v>0.59577316045761097</c:v>
                </c:pt>
                <c:pt idx="431">
                  <c:v>0.59676152467727706</c:v>
                </c:pt>
                <c:pt idx="432">
                  <c:v>0.59775406122207597</c:v>
                </c:pt>
                <c:pt idx="433">
                  <c:v>0.59878373146057096</c:v>
                </c:pt>
                <c:pt idx="434">
                  <c:v>0.59950166940689098</c:v>
                </c:pt>
                <c:pt idx="435">
                  <c:v>0.59972453117370605</c:v>
                </c:pt>
                <c:pt idx="436">
                  <c:v>0.59918987751007102</c:v>
                </c:pt>
                <c:pt idx="437">
                  <c:v>0.59819090366363503</c:v>
                </c:pt>
                <c:pt idx="438">
                  <c:v>0.59717607498168901</c:v>
                </c:pt>
                <c:pt idx="439">
                  <c:v>0.59617930650711104</c:v>
                </c:pt>
                <c:pt idx="440">
                  <c:v>0.59517401456832897</c:v>
                </c:pt>
                <c:pt idx="441">
                  <c:v>0.59415173530578602</c:v>
                </c:pt>
                <c:pt idx="442">
                  <c:v>0.59316873550414995</c:v>
                </c:pt>
                <c:pt idx="443">
                  <c:v>0.59212744235992398</c:v>
                </c:pt>
                <c:pt idx="444">
                  <c:v>0.59112423658371005</c:v>
                </c:pt>
                <c:pt idx="445">
                  <c:v>0.59019953012466397</c:v>
                </c:pt>
                <c:pt idx="446">
                  <c:v>0.58919423818588301</c:v>
                </c:pt>
                <c:pt idx="447">
                  <c:v>0.588148653507233</c:v>
                </c:pt>
                <c:pt idx="448">
                  <c:v>0.58721762895584095</c:v>
                </c:pt>
                <c:pt idx="449">
                  <c:v>0.58617627620696999</c:v>
                </c:pt>
                <c:pt idx="450">
                  <c:v>0.58520066738128695</c:v>
                </c:pt>
                <c:pt idx="451">
                  <c:v>0.58422082662582397</c:v>
                </c:pt>
                <c:pt idx="452">
                  <c:v>0.583182692527771</c:v>
                </c:pt>
                <c:pt idx="453">
                  <c:v>0.582170009613037</c:v>
                </c:pt>
                <c:pt idx="454">
                  <c:v>0.58116149902343806</c:v>
                </c:pt>
                <c:pt idx="455">
                  <c:v>0.58015620708465598</c:v>
                </c:pt>
                <c:pt idx="456">
                  <c:v>0.57915306091308605</c:v>
                </c:pt>
                <c:pt idx="457">
                  <c:v>0.57819551229476895</c:v>
                </c:pt>
                <c:pt idx="458">
                  <c:v>0.57714778184890703</c:v>
                </c:pt>
                <c:pt idx="459">
                  <c:v>0.57615631818771396</c:v>
                </c:pt>
                <c:pt idx="460">
                  <c:v>0.575187027454376</c:v>
                </c:pt>
                <c:pt idx="461">
                  <c:v>0.57413297891616799</c:v>
                </c:pt>
                <c:pt idx="462">
                  <c:v>0.57315206527710005</c:v>
                </c:pt>
                <c:pt idx="463">
                  <c:v>0.57220089435577404</c:v>
                </c:pt>
                <c:pt idx="464">
                  <c:v>0.5711669921875</c:v>
                </c:pt>
                <c:pt idx="465">
                  <c:v>0.57018077373504605</c:v>
                </c:pt>
                <c:pt idx="466">
                  <c:v>0.56917655467987105</c:v>
                </c:pt>
                <c:pt idx="467">
                  <c:v>0.56814473867416404</c:v>
                </c:pt>
                <c:pt idx="468">
                  <c:v>0.56717228889465299</c:v>
                </c:pt>
                <c:pt idx="469">
                  <c:v>0.56617546081543002</c:v>
                </c:pt>
                <c:pt idx="470">
                  <c:v>0.565152227878571</c:v>
                </c:pt>
                <c:pt idx="471">
                  <c:v>0.56416279077529896</c:v>
                </c:pt>
                <c:pt idx="472">
                  <c:v>0.56319147348403897</c:v>
                </c:pt>
                <c:pt idx="473">
                  <c:v>0.56217980384826705</c:v>
                </c:pt>
                <c:pt idx="474">
                  <c:v>0.56116706132888805</c:v>
                </c:pt>
                <c:pt idx="475">
                  <c:v>0.56016504764556896</c:v>
                </c:pt>
                <c:pt idx="476">
                  <c:v>0.559159636497498</c:v>
                </c:pt>
                <c:pt idx="477">
                  <c:v>0.55817353725433305</c:v>
                </c:pt>
                <c:pt idx="478">
                  <c:v>0.55716717243194602</c:v>
                </c:pt>
                <c:pt idx="479">
                  <c:v>0.556102514266968</c:v>
                </c:pt>
                <c:pt idx="480">
                  <c:v>0.55519479513168302</c:v>
                </c:pt>
                <c:pt idx="481">
                  <c:v>0.55419057607650801</c:v>
                </c:pt>
                <c:pt idx="482">
                  <c:v>0.55312907695770297</c:v>
                </c:pt>
                <c:pt idx="483">
                  <c:v>0.55218631029128995</c:v>
                </c:pt>
                <c:pt idx="484">
                  <c:v>0.55115348100662198</c:v>
                </c:pt>
                <c:pt idx="485">
                  <c:v>0.55014288425445601</c:v>
                </c:pt>
                <c:pt idx="486">
                  <c:v>0.54920226335525502</c:v>
                </c:pt>
                <c:pt idx="487">
                  <c:v>0.54815983772277799</c:v>
                </c:pt>
                <c:pt idx="488">
                  <c:v>0.54714822769164995</c:v>
                </c:pt>
                <c:pt idx="489">
                  <c:v>0.54621934890747104</c:v>
                </c:pt>
                <c:pt idx="490">
                  <c:v>0.54518008232116699</c:v>
                </c:pt>
                <c:pt idx="491">
                  <c:v>0.54412502050399802</c:v>
                </c:pt>
                <c:pt idx="492">
                  <c:v>0.54318118095397905</c:v>
                </c:pt>
                <c:pt idx="493">
                  <c:v>0.54219073057174705</c:v>
                </c:pt>
                <c:pt idx="494">
                  <c:v>0.54115360975265503</c:v>
                </c:pt>
                <c:pt idx="495">
                  <c:v>0.540241658687592</c:v>
                </c:pt>
                <c:pt idx="496">
                  <c:v>0.53919607400894198</c:v>
                </c:pt>
                <c:pt idx="497">
                  <c:v>0.53823107481002797</c:v>
                </c:pt>
                <c:pt idx="498">
                  <c:v>0.53717064857482899</c:v>
                </c:pt>
                <c:pt idx="499">
                  <c:v>0.53616535663604703</c:v>
                </c:pt>
                <c:pt idx="500">
                  <c:v>0.53515052795410201</c:v>
                </c:pt>
                <c:pt idx="501">
                  <c:v>0.534146308898926</c:v>
                </c:pt>
                <c:pt idx="502">
                  <c:v>0.533119797706604</c:v>
                </c:pt>
                <c:pt idx="503">
                  <c:v>0.532160103321075</c:v>
                </c:pt>
                <c:pt idx="504">
                  <c:v>0.53114420175552401</c:v>
                </c:pt>
                <c:pt idx="505">
                  <c:v>0.53014951944351196</c:v>
                </c:pt>
                <c:pt idx="506">
                  <c:v>0.52916765213012695</c:v>
                </c:pt>
                <c:pt idx="507">
                  <c:v>0.52811032533645597</c:v>
                </c:pt>
                <c:pt idx="508">
                  <c:v>0.52721428871154796</c:v>
                </c:pt>
                <c:pt idx="509">
                  <c:v>0.52614217996597301</c:v>
                </c:pt>
                <c:pt idx="510">
                  <c:v>0.52515810728073098</c:v>
                </c:pt>
                <c:pt idx="511">
                  <c:v>0.52420693635940596</c:v>
                </c:pt>
                <c:pt idx="512">
                  <c:v>0.52315711975097701</c:v>
                </c:pt>
                <c:pt idx="513">
                  <c:v>0.52216774225234996</c:v>
                </c:pt>
                <c:pt idx="514">
                  <c:v>0.52049326896667503</c:v>
                </c:pt>
                <c:pt idx="515">
                  <c:v>0.51953786611556996</c:v>
                </c:pt>
                <c:pt idx="516">
                  <c:v>0.51851350069045998</c:v>
                </c:pt>
                <c:pt idx="517">
                  <c:v>0.51753580570220903</c:v>
                </c:pt>
                <c:pt idx="518">
                  <c:v>0.51655596494674705</c:v>
                </c:pt>
                <c:pt idx="519">
                  <c:v>0.51552945375442505</c:v>
                </c:pt>
                <c:pt idx="520">
                  <c:v>0.51453369855880704</c:v>
                </c:pt>
                <c:pt idx="521">
                  <c:v>0.51354324817657504</c:v>
                </c:pt>
                <c:pt idx="522">
                  <c:v>0.51253688335418701</c:v>
                </c:pt>
                <c:pt idx="523">
                  <c:v>0.51156872510910001</c:v>
                </c:pt>
                <c:pt idx="524">
                  <c:v>0.51054859161376998</c:v>
                </c:pt>
                <c:pt idx="525">
                  <c:v>0.50954228639602706</c:v>
                </c:pt>
                <c:pt idx="526">
                  <c:v>0.50854963064193703</c:v>
                </c:pt>
                <c:pt idx="527">
                  <c:v>0.50754648447036699</c:v>
                </c:pt>
                <c:pt idx="528">
                  <c:v>0.50655502080917403</c:v>
                </c:pt>
                <c:pt idx="529">
                  <c:v>0.50556987524032604</c:v>
                </c:pt>
                <c:pt idx="530">
                  <c:v>0.50447869300842296</c:v>
                </c:pt>
                <c:pt idx="531">
                  <c:v>0.50357097387313798</c:v>
                </c:pt>
                <c:pt idx="532">
                  <c:v>0.50253599882125899</c:v>
                </c:pt>
                <c:pt idx="533">
                  <c:v>0.50157529115676902</c:v>
                </c:pt>
                <c:pt idx="534">
                  <c:v>0.50057101249694802</c:v>
                </c:pt>
                <c:pt idx="535">
                  <c:v>0.49952647089958202</c:v>
                </c:pt>
                <c:pt idx="536">
                  <c:v>0.49856683611869801</c:v>
                </c:pt>
                <c:pt idx="537">
                  <c:v>0.49752965569496199</c:v>
                </c:pt>
                <c:pt idx="538">
                  <c:v>0.49655199050903298</c:v>
                </c:pt>
                <c:pt idx="539">
                  <c:v>0.495536088943481</c:v>
                </c:pt>
                <c:pt idx="540">
                  <c:v>0.49451065063476601</c:v>
                </c:pt>
                <c:pt idx="541">
                  <c:v>0.49358913302421598</c:v>
                </c:pt>
                <c:pt idx="542">
                  <c:v>0.49253508448600802</c:v>
                </c:pt>
                <c:pt idx="543">
                  <c:v>0.49157536029815702</c:v>
                </c:pt>
                <c:pt idx="544">
                  <c:v>0.49053937196731601</c:v>
                </c:pt>
                <c:pt idx="545">
                  <c:v>0.48954889178276101</c:v>
                </c:pt>
                <c:pt idx="546">
                  <c:v>0.48852136731147799</c:v>
                </c:pt>
                <c:pt idx="547">
                  <c:v>0.48758396506309498</c:v>
                </c:pt>
                <c:pt idx="548">
                  <c:v>0.48652353882789601</c:v>
                </c:pt>
                <c:pt idx="549">
                  <c:v>0.48551931977272</c:v>
                </c:pt>
                <c:pt idx="550">
                  <c:v>0.48453518748283397</c:v>
                </c:pt>
                <c:pt idx="551">
                  <c:v>0.48348751664161699</c:v>
                </c:pt>
                <c:pt idx="552">
                  <c:v>0.48256173729896501</c:v>
                </c:pt>
                <c:pt idx="553">
                  <c:v>0.481534212827682</c:v>
                </c:pt>
                <c:pt idx="554">
                  <c:v>0.48055645823478699</c:v>
                </c:pt>
                <c:pt idx="555">
                  <c:v>0.47952148318290699</c:v>
                </c:pt>
                <c:pt idx="556">
                  <c:v>0.47854906320571899</c:v>
                </c:pt>
                <c:pt idx="557">
                  <c:v>0.47756505012512201</c:v>
                </c:pt>
                <c:pt idx="558">
                  <c:v>0.47651419043540999</c:v>
                </c:pt>
                <c:pt idx="559">
                  <c:v>0.475565016269684</c:v>
                </c:pt>
                <c:pt idx="560">
                  <c:v>0.47449928522110002</c:v>
                </c:pt>
                <c:pt idx="561">
                  <c:v>0.47355341911315901</c:v>
                </c:pt>
                <c:pt idx="562">
                  <c:v>0.47253221273422202</c:v>
                </c:pt>
                <c:pt idx="563">
                  <c:v>0.471521645784378</c:v>
                </c:pt>
                <c:pt idx="564">
                  <c:v>0.47055768966674799</c:v>
                </c:pt>
                <c:pt idx="565">
                  <c:v>0.46954602003097501</c:v>
                </c:pt>
                <c:pt idx="566">
                  <c:v>0.46852824091911299</c:v>
                </c:pt>
                <c:pt idx="567">
                  <c:v>0.467537611722946</c:v>
                </c:pt>
                <c:pt idx="568">
                  <c:v>0.46654397249221802</c:v>
                </c:pt>
                <c:pt idx="569">
                  <c:v>0.46555140614509599</c:v>
                </c:pt>
                <c:pt idx="570">
                  <c:v>0.46453875303268399</c:v>
                </c:pt>
                <c:pt idx="571">
                  <c:v>0.46355459094047502</c:v>
                </c:pt>
                <c:pt idx="572">
                  <c:v>0.46251538395881697</c:v>
                </c:pt>
                <c:pt idx="573">
                  <c:v>0.46154618263244601</c:v>
                </c:pt>
                <c:pt idx="574">
                  <c:v>0.46052923798561102</c:v>
                </c:pt>
                <c:pt idx="575">
                  <c:v>0.45957592129707298</c:v>
                </c:pt>
                <c:pt idx="576">
                  <c:v>0.45852288603782698</c:v>
                </c:pt>
                <c:pt idx="577">
                  <c:v>0.45754629373550398</c:v>
                </c:pt>
                <c:pt idx="578">
                  <c:v>0.45651760697364802</c:v>
                </c:pt>
                <c:pt idx="579">
                  <c:v>0.45553356409072898</c:v>
                </c:pt>
                <c:pt idx="580">
                  <c:v>0.45450815558433499</c:v>
                </c:pt>
                <c:pt idx="581">
                  <c:v>0.45354631543159502</c:v>
                </c:pt>
                <c:pt idx="582">
                  <c:v>0.45253783464431802</c:v>
                </c:pt>
                <c:pt idx="583">
                  <c:v>0.45154741406440702</c:v>
                </c:pt>
                <c:pt idx="584">
                  <c:v>0.45055374503135698</c:v>
                </c:pt>
                <c:pt idx="585">
                  <c:v>0.44954106211662298</c:v>
                </c:pt>
                <c:pt idx="586">
                  <c:v>0.44855591654777499</c:v>
                </c:pt>
                <c:pt idx="587">
                  <c:v>0.447520941495895</c:v>
                </c:pt>
                <c:pt idx="588">
                  <c:v>0.44651988148689298</c:v>
                </c:pt>
                <c:pt idx="589">
                  <c:v>0.44550609588623002</c:v>
                </c:pt>
                <c:pt idx="590">
                  <c:v>0.44454643130302401</c:v>
                </c:pt>
                <c:pt idx="591">
                  <c:v>0.44350719451904302</c:v>
                </c:pt>
                <c:pt idx="592">
                  <c:v>0.44251680374145502</c:v>
                </c:pt>
                <c:pt idx="593">
                  <c:v>0.441506177186966</c:v>
                </c:pt>
                <c:pt idx="594">
                  <c:v>0.44049131870269798</c:v>
                </c:pt>
                <c:pt idx="595">
                  <c:v>0.43948709964752197</c:v>
                </c:pt>
                <c:pt idx="596">
                  <c:v>0.43855926394462602</c:v>
                </c:pt>
                <c:pt idx="597">
                  <c:v>0.43749988079071001</c:v>
                </c:pt>
                <c:pt idx="598">
                  <c:v>0.43653911352157598</c:v>
                </c:pt>
                <c:pt idx="599">
                  <c:v>0.43550843000411998</c:v>
                </c:pt>
                <c:pt idx="600">
                  <c:v>0.43454027175903298</c:v>
                </c:pt>
                <c:pt idx="601">
                  <c:v>0.43351265788078303</c:v>
                </c:pt>
                <c:pt idx="602">
                  <c:v>0.432506322860718</c:v>
                </c:pt>
                <c:pt idx="603">
                  <c:v>0.43151271343231201</c:v>
                </c:pt>
                <c:pt idx="604">
                  <c:v>0.43051487207412698</c:v>
                </c:pt>
                <c:pt idx="605">
                  <c:v>0.42952975630760198</c:v>
                </c:pt>
                <c:pt idx="606">
                  <c:v>0.42853397130966198</c:v>
                </c:pt>
                <c:pt idx="607">
                  <c:v>0.42752864956855802</c:v>
                </c:pt>
                <c:pt idx="608">
                  <c:v>0.426541388034821</c:v>
                </c:pt>
                <c:pt idx="609">
                  <c:v>0.42547568678855902</c:v>
                </c:pt>
                <c:pt idx="610">
                  <c:v>0.42451286315918002</c:v>
                </c:pt>
                <c:pt idx="611">
                  <c:v>0.42351815104484603</c:v>
                </c:pt>
                <c:pt idx="612">
                  <c:v>0.422543585300446</c:v>
                </c:pt>
                <c:pt idx="613">
                  <c:v>0.42153084278106701</c:v>
                </c:pt>
                <c:pt idx="614">
                  <c:v>0.420494824647903</c:v>
                </c:pt>
                <c:pt idx="615">
                  <c:v>0.41951608657836897</c:v>
                </c:pt>
                <c:pt idx="616">
                  <c:v>0.418509721755981</c:v>
                </c:pt>
                <c:pt idx="617">
                  <c:v>0.41751399636268599</c:v>
                </c:pt>
                <c:pt idx="618">
                  <c:v>0.41647157073020902</c:v>
                </c:pt>
                <c:pt idx="619">
                  <c:v>0.41550552845001198</c:v>
                </c:pt>
                <c:pt idx="620">
                  <c:v>0.41455855965614302</c:v>
                </c:pt>
                <c:pt idx="621">
                  <c:v>0.413507670164108</c:v>
                </c:pt>
                <c:pt idx="622">
                  <c:v>0.41256180405616799</c:v>
                </c:pt>
                <c:pt idx="623">
                  <c:v>0.41154795885086098</c:v>
                </c:pt>
                <c:pt idx="624">
                  <c:v>0.41051089763641402</c:v>
                </c:pt>
                <c:pt idx="625">
                  <c:v>0.40949073433875999</c:v>
                </c:pt>
                <c:pt idx="626">
                  <c:v>0.408515185117722</c:v>
                </c:pt>
                <c:pt idx="627">
                  <c:v>0.40754064917564398</c:v>
                </c:pt>
                <c:pt idx="628">
                  <c:v>0.40655016899108898</c:v>
                </c:pt>
                <c:pt idx="629">
                  <c:v>0.40551415085792503</c:v>
                </c:pt>
                <c:pt idx="630">
                  <c:v>0.40453007817268399</c:v>
                </c:pt>
                <c:pt idx="631">
                  <c:v>0.40350040793418901</c:v>
                </c:pt>
                <c:pt idx="632">
                  <c:v>0.40250363945960999</c:v>
                </c:pt>
                <c:pt idx="633">
                  <c:v>0.40148133039474498</c:v>
                </c:pt>
                <c:pt idx="634">
                  <c:v>0.400546073913574</c:v>
                </c:pt>
                <c:pt idx="635">
                  <c:v>0.39954289793968201</c:v>
                </c:pt>
                <c:pt idx="636">
                  <c:v>0.39851215481758101</c:v>
                </c:pt>
                <c:pt idx="637">
                  <c:v>0.39748778939247098</c:v>
                </c:pt>
                <c:pt idx="638">
                  <c:v>0.39652490615844699</c:v>
                </c:pt>
                <c:pt idx="639">
                  <c:v>0.39550265669822698</c:v>
                </c:pt>
                <c:pt idx="640">
                  <c:v>0.39448463916778598</c:v>
                </c:pt>
                <c:pt idx="641">
                  <c:v>0.39352178573608398</c:v>
                </c:pt>
                <c:pt idx="642">
                  <c:v>0.39250010251998901</c:v>
                </c:pt>
                <c:pt idx="643">
                  <c:v>0.39151224493980402</c:v>
                </c:pt>
                <c:pt idx="644">
                  <c:v>0.39050063490867598</c:v>
                </c:pt>
                <c:pt idx="645">
                  <c:v>0.389525055885315</c:v>
                </c:pt>
                <c:pt idx="646">
                  <c:v>0.38852083683013899</c:v>
                </c:pt>
                <c:pt idx="647">
                  <c:v>0.38753563165664701</c:v>
                </c:pt>
                <c:pt idx="648">
                  <c:v>0.38655689358711198</c:v>
                </c:pt>
                <c:pt idx="649">
                  <c:v>0.38553464412689198</c:v>
                </c:pt>
                <c:pt idx="650">
                  <c:v>0.38452827930450401</c:v>
                </c:pt>
                <c:pt idx="651">
                  <c:v>0.383550554513931</c:v>
                </c:pt>
                <c:pt idx="652">
                  <c:v>0.38248589634895303</c:v>
                </c:pt>
                <c:pt idx="653">
                  <c:v>0.38150504231452897</c:v>
                </c:pt>
                <c:pt idx="654">
                  <c:v>0.38054636120796198</c:v>
                </c:pt>
                <c:pt idx="655">
                  <c:v>0.37949657440185502</c:v>
                </c:pt>
                <c:pt idx="656">
                  <c:v>0.37848275899887102</c:v>
                </c:pt>
                <c:pt idx="657">
                  <c:v>0.37753370404243503</c:v>
                </c:pt>
                <c:pt idx="658">
                  <c:v>0.37651145458221402</c:v>
                </c:pt>
                <c:pt idx="659">
                  <c:v>0.375514656305313</c:v>
                </c:pt>
                <c:pt idx="660">
                  <c:v>0.37456130981445301</c:v>
                </c:pt>
                <c:pt idx="661">
                  <c:v>0.373497694730759</c:v>
                </c:pt>
                <c:pt idx="662">
                  <c:v>0.37251678109169001</c:v>
                </c:pt>
                <c:pt idx="663">
                  <c:v>0.371521055698395</c:v>
                </c:pt>
                <c:pt idx="664">
                  <c:v>0.37056353688240101</c:v>
                </c:pt>
                <c:pt idx="665">
                  <c:v>0.36952954530715898</c:v>
                </c:pt>
                <c:pt idx="666">
                  <c:v>0.36855605244636502</c:v>
                </c:pt>
                <c:pt idx="667">
                  <c:v>0.367527455091476</c:v>
                </c:pt>
                <c:pt idx="668">
                  <c:v>0.366514801979065</c:v>
                </c:pt>
                <c:pt idx="669">
                  <c:v>0.36552220582961997</c:v>
                </c:pt>
                <c:pt idx="670">
                  <c:v>0.36451801657676702</c:v>
                </c:pt>
                <c:pt idx="671">
                  <c:v>0.36346921324729897</c:v>
                </c:pt>
                <c:pt idx="672">
                  <c:v>0.36251801252365101</c:v>
                </c:pt>
                <c:pt idx="673">
                  <c:v>0.36151376366615301</c:v>
                </c:pt>
                <c:pt idx="674">
                  <c:v>0.36051911115646401</c:v>
                </c:pt>
                <c:pt idx="675">
                  <c:v>0.35950320959091198</c:v>
                </c:pt>
                <c:pt idx="676">
                  <c:v>0.358492642641068</c:v>
                </c:pt>
                <c:pt idx="677">
                  <c:v>0.35751596093177801</c:v>
                </c:pt>
                <c:pt idx="678">
                  <c:v>0.356506437063217</c:v>
                </c:pt>
                <c:pt idx="679">
                  <c:v>0.35554465651512102</c:v>
                </c:pt>
                <c:pt idx="680">
                  <c:v>0.35453936457634</c:v>
                </c:pt>
                <c:pt idx="681">
                  <c:v>0.35353407263755798</c:v>
                </c:pt>
                <c:pt idx="682">
                  <c:v>0.352500140666962</c:v>
                </c:pt>
                <c:pt idx="683">
                  <c:v>0.35148212313652</c:v>
                </c:pt>
                <c:pt idx="684">
                  <c:v>0.350505501031876</c:v>
                </c:pt>
                <c:pt idx="685">
                  <c:v>0.34952458739280701</c:v>
                </c:pt>
                <c:pt idx="686">
                  <c:v>0.34854897856712302</c:v>
                </c:pt>
                <c:pt idx="687">
                  <c:v>0.34751507639884899</c:v>
                </c:pt>
                <c:pt idx="688">
                  <c:v>0.346507638692856</c:v>
                </c:pt>
                <c:pt idx="689">
                  <c:v>0.34552782773971602</c:v>
                </c:pt>
                <c:pt idx="690">
                  <c:v>0.34455010294914201</c:v>
                </c:pt>
                <c:pt idx="691">
                  <c:v>0.34351196885108898</c:v>
                </c:pt>
                <c:pt idx="692">
                  <c:v>0.34251621365547202</c:v>
                </c:pt>
                <c:pt idx="693">
                  <c:v>0.34150031208991999</c:v>
                </c:pt>
                <c:pt idx="694">
                  <c:v>0.34050774574279802</c:v>
                </c:pt>
                <c:pt idx="695">
                  <c:v>0.33950033783912698</c:v>
                </c:pt>
                <c:pt idx="696">
                  <c:v>0.33848339319229098</c:v>
                </c:pt>
                <c:pt idx="697">
                  <c:v>0.33751946687698398</c:v>
                </c:pt>
                <c:pt idx="698">
                  <c:v>0.336549192667007</c:v>
                </c:pt>
                <c:pt idx="699">
                  <c:v>0.33550360798835799</c:v>
                </c:pt>
                <c:pt idx="700">
                  <c:v>0.33452481031417802</c:v>
                </c:pt>
                <c:pt idx="701">
                  <c:v>0.333491951227188</c:v>
                </c:pt>
                <c:pt idx="702">
                  <c:v>0.33251637220382702</c:v>
                </c:pt>
                <c:pt idx="703">
                  <c:v>0.33150577545165999</c:v>
                </c:pt>
                <c:pt idx="704">
                  <c:v>0.33051955699920699</c:v>
                </c:pt>
                <c:pt idx="705">
                  <c:v>0.32952806353568997</c:v>
                </c:pt>
                <c:pt idx="706">
                  <c:v>0.32849735021591198</c:v>
                </c:pt>
                <c:pt idx="707">
                  <c:v>0.32747402787208602</c:v>
                </c:pt>
                <c:pt idx="708">
                  <c:v>0.32655039429664601</c:v>
                </c:pt>
                <c:pt idx="709">
                  <c:v>0.32552072405815102</c:v>
                </c:pt>
                <c:pt idx="710">
                  <c:v>0.32453981041908297</c:v>
                </c:pt>
                <c:pt idx="711">
                  <c:v>0.32350167632103</c:v>
                </c:pt>
                <c:pt idx="712">
                  <c:v>0.322561055421829</c:v>
                </c:pt>
                <c:pt idx="713">
                  <c:v>0.32151970267295799</c:v>
                </c:pt>
                <c:pt idx="714">
                  <c:v>0.32049107551574701</c:v>
                </c:pt>
                <c:pt idx="715">
                  <c:v>0.31950911879539501</c:v>
                </c:pt>
                <c:pt idx="716">
                  <c:v>0.31848371028900102</c:v>
                </c:pt>
                <c:pt idx="717">
                  <c:v>0.317464619874954</c:v>
                </c:pt>
                <c:pt idx="718">
                  <c:v>0.316539287567139</c:v>
                </c:pt>
                <c:pt idx="719">
                  <c:v>0.31550705432891801</c:v>
                </c:pt>
                <c:pt idx="720">
                  <c:v>0.31451451778411899</c:v>
                </c:pt>
                <c:pt idx="721">
                  <c:v>0.31351983547210699</c:v>
                </c:pt>
                <c:pt idx="722">
                  <c:v>0.31252411007881198</c:v>
                </c:pt>
                <c:pt idx="723">
                  <c:v>0.31155273318290699</c:v>
                </c:pt>
                <c:pt idx="724">
                  <c:v>0.31050717830657998</c:v>
                </c:pt>
                <c:pt idx="725">
                  <c:v>0.30951672792434698</c:v>
                </c:pt>
                <c:pt idx="726">
                  <c:v>0.308514624834061</c:v>
                </c:pt>
                <c:pt idx="727">
                  <c:v>0.30750718712806702</c:v>
                </c:pt>
                <c:pt idx="728">
                  <c:v>0.306501924991608</c:v>
                </c:pt>
                <c:pt idx="729">
                  <c:v>0.30553162097930903</c:v>
                </c:pt>
                <c:pt idx="730">
                  <c:v>0.30455601215362499</c:v>
                </c:pt>
                <c:pt idx="731">
                  <c:v>0.30351999402046198</c:v>
                </c:pt>
                <c:pt idx="732">
                  <c:v>0.30254331231117199</c:v>
                </c:pt>
                <c:pt idx="733">
                  <c:v>0.30153486132621798</c:v>
                </c:pt>
                <c:pt idx="734">
                  <c:v>0.30052429437637301</c:v>
                </c:pt>
                <c:pt idx="735">
                  <c:v>0.29949143528938299</c:v>
                </c:pt>
                <c:pt idx="736">
                  <c:v>0.298502057790756</c:v>
                </c:pt>
                <c:pt idx="737">
                  <c:v>0.29756247997283902</c:v>
                </c:pt>
                <c:pt idx="738">
                  <c:v>0.296529620885849</c:v>
                </c:pt>
                <c:pt idx="739">
                  <c:v>0.295539170503616</c:v>
                </c:pt>
                <c:pt idx="740">
                  <c:v>0.294512718915939</c:v>
                </c:pt>
                <c:pt idx="741">
                  <c:v>0.29353287816047702</c:v>
                </c:pt>
                <c:pt idx="742">
                  <c:v>0.29254350066184998</c:v>
                </c:pt>
                <c:pt idx="743">
                  <c:v>0.291541397571564</c:v>
                </c:pt>
                <c:pt idx="744">
                  <c:v>0.29055732488632202</c:v>
                </c:pt>
                <c:pt idx="745">
                  <c:v>0.28948944807052601</c:v>
                </c:pt>
                <c:pt idx="746">
                  <c:v>0.28850322961807301</c:v>
                </c:pt>
                <c:pt idx="747">
                  <c:v>0.28748312592506398</c:v>
                </c:pt>
                <c:pt idx="748">
                  <c:v>0.28650751709937999</c:v>
                </c:pt>
                <c:pt idx="749">
                  <c:v>0.28550755977630599</c:v>
                </c:pt>
                <c:pt idx="750">
                  <c:v>0.28448846936225902</c:v>
                </c:pt>
                <c:pt idx="751">
                  <c:v>0.28349694609642001</c:v>
                </c:pt>
                <c:pt idx="752">
                  <c:v>0.28251183032989502</c:v>
                </c:pt>
                <c:pt idx="753">
                  <c:v>0.28148216009139998</c:v>
                </c:pt>
                <c:pt idx="754">
                  <c:v>0.28055319190025302</c:v>
                </c:pt>
                <c:pt idx="755">
                  <c:v>0.27955958247184798</c:v>
                </c:pt>
                <c:pt idx="756">
                  <c:v>0.27850231528282199</c:v>
                </c:pt>
                <c:pt idx="757">
                  <c:v>0.27750557661056502</c:v>
                </c:pt>
                <c:pt idx="758">
                  <c:v>0.276508718729019</c:v>
                </c:pt>
                <c:pt idx="759">
                  <c:v>0.27551090717315702</c:v>
                </c:pt>
                <c:pt idx="760">
                  <c:v>0.27452999353408802</c:v>
                </c:pt>
                <c:pt idx="761">
                  <c:v>0.27353635430335999</c:v>
                </c:pt>
                <c:pt idx="762">
                  <c:v>0.27253529429435702</c:v>
                </c:pt>
                <c:pt idx="763">
                  <c:v>0.27155444025993303</c:v>
                </c:pt>
                <c:pt idx="764">
                  <c:v>0.27051097154617298</c:v>
                </c:pt>
                <c:pt idx="765">
                  <c:v>0.26954066753387501</c:v>
                </c:pt>
                <c:pt idx="766">
                  <c:v>0.268553406000137</c:v>
                </c:pt>
                <c:pt idx="767">
                  <c:v>0.26753541827201799</c:v>
                </c:pt>
                <c:pt idx="768">
                  <c:v>0.26654389500617998</c:v>
                </c:pt>
                <c:pt idx="769">
                  <c:v>0.26550784707069403</c:v>
                </c:pt>
                <c:pt idx="770">
                  <c:v>0.26451635360717801</c:v>
                </c:pt>
                <c:pt idx="771">
                  <c:v>0.26351532340049699</c:v>
                </c:pt>
                <c:pt idx="772">
                  <c:v>0.26252272725105302</c:v>
                </c:pt>
                <c:pt idx="773">
                  <c:v>0.26150578260421797</c:v>
                </c:pt>
                <c:pt idx="774">
                  <c:v>0.26052489876747098</c:v>
                </c:pt>
                <c:pt idx="775">
                  <c:v>0.259513258934021</c:v>
                </c:pt>
                <c:pt idx="776">
                  <c:v>0.25848573446273798</c:v>
                </c:pt>
                <c:pt idx="777">
                  <c:v>0.257514327764511</c:v>
                </c:pt>
                <c:pt idx="778">
                  <c:v>0.25653237104415899</c:v>
                </c:pt>
                <c:pt idx="779">
                  <c:v>0.25549107789993297</c:v>
                </c:pt>
                <c:pt idx="780">
                  <c:v>0.254538744688034</c:v>
                </c:pt>
                <c:pt idx="781">
                  <c:v>0.25352394580841098</c:v>
                </c:pt>
                <c:pt idx="782">
                  <c:v>0.25255048274993902</c:v>
                </c:pt>
                <c:pt idx="783">
                  <c:v>0.25152820348739602</c:v>
                </c:pt>
                <c:pt idx="784">
                  <c:v>0.25049641728401201</c:v>
                </c:pt>
                <c:pt idx="785">
                  <c:v>0.24954310059547399</c:v>
                </c:pt>
                <c:pt idx="786">
                  <c:v>0.24851129949092901</c:v>
                </c:pt>
                <c:pt idx="787">
                  <c:v>0.24754312634468101</c:v>
                </c:pt>
                <c:pt idx="788">
                  <c:v>0.24654208123683899</c:v>
                </c:pt>
                <c:pt idx="789">
                  <c:v>0.24553997814655301</c:v>
                </c:pt>
                <c:pt idx="790">
                  <c:v>0.24451880156993899</c:v>
                </c:pt>
                <c:pt idx="791">
                  <c:v>0.24349650740623499</c:v>
                </c:pt>
                <c:pt idx="792">
                  <c:v>0.24250820279121399</c:v>
                </c:pt>
                <c:pt idx="793">
                  <c:v>0.24154429137706801</c:v>
                </c:pt>
                <c:pt idx="794">
                  <c:v>0.24053221940994299</c:v>
                </c:pt>
                <c:pt idx="795">
                  <c:v>0.239540055394173</c:v>
                </c:pt>
                <c:pt idx="796">
                  <c:v>0.23853690922260301</c:v>
                </c:pt>
                <c:pt idx="797">
                  <c:v>0.23749661445617701</c:v>
                </c:pt>
                <c:pt idx="798">
                  <c:v>0.236523136496544</c:v>
                </c:pt>
                <c:pt idx="799">
                  <c:v>0.23550303280353499</c:v>
                </c:pt>
                <c:pt idx="800">
                  <c:v>0.23448923230171201</c:v>
                </c:pt>
                <c:pt idx="801">
                  <c:v>0.23350091278553001</c:v>
                </c:pt>
                <c:pt idx="802">
                  <c:v>0.23254653811454801</c:v>
                </c:pt>
                <c:pt idx="803">
                  <c:v>0.23156563937663999</c:v>
                </c:pt>
                <c:pt idx="804">
                  <c:v>0.23047868907451599</c:v>
                </c:pt>
                <c:pt idx="805">
                  <c:v>0.229551881551743</c:v>
                </c:pt>
                <c:pt idx="806">
                  <c:v>0.228577360510826</c:v>
                </c:pt>
                <c:pt idx="807">
                  <c:v>0.22752010822296101</c:v>
                </c:pt>
                <c:pt idx="808">
                  <c:v>0.226466029882431</c:v>
                </c:pt>
                <c:pt idx="809">
                  <c:v>0.22550638020038599</c:v>
                </c:pt>
                <c:pt idx="810">
                  <c:v>0.22454239428043399</c:v>
                </c:pt>
                <c:pt idx="811">
                  <c:v>0.22348941862583199</c:v>
                </c:pt>
                <c:pt idx="812">
                  <c:v>0.222522288560867</c:v>
                </c:pt>
                <c:pt idx="813">
                  <c:v>0.22155624628067</c:v>
                </c:pt>
                <c:pt idx="814">
                  <c:v>0.22054459154605899</c:v>
                </c:pt>
                <c:pt idx="815">
                  <c:v>0.219507500529289</c:v>
                </c:pt>
                <c:pt idx="816">
                  <c:v>0.21847146749496499</c:v>
                </c:pt>
                <c:pt idx="817">
                  <c:v>0.21756796538829801</c:v>
                </c:pt>
                <c:pt idx="818">
                  <c:v>0.21648740768432601</c:v>
                </c:pt>
                <c:pt idx="819">
                  <c:v>0.21546620130538899</c:v>
                </c:pt>
                <c:pt idx="820">
                  <c:v>0.21448741853237199</c:v>
                </c:pt>
                <c:pt idx="821">
                  <c:v>0.21352773904800401</c:v>
                </c:pt>
                <c:pt idx="822">
                  <c:v>0.21253518760204301</c:v>
                </c:pt>
                <c:pt idx="823">
                  <c:v>0.21150867640972101</c:v>
                </c:pt>
                <c:pt idx="824">
                  <c:v>0.21050019562244399</c:v>
                </c:pt>
                <c:pt idx="825">
                  <c:v>0.20952036976814301</c:v>
                </c:pt>
                <c:pt idx="826">
                  <c:v>0.20855750143528001</c:v>
                </c:pt>
                <c:pt idx="827">
                  <c:v>0.207514062523842</c:v>
                </c:pt>
                <c:pt idx="828">
                  <c:v>0.206517249345779</c:v>
                </c:pt>
                <c:pt idx="829">
                  <c:v>0.20550240576267201</c:v>
                </c:pt>
                <c:pt idx="830">
                  <c:v>0.20459787547588301</c:v>
                </c:pt>
                <c:pt idx="831">
                  <c:v>0.203572422266006</c:v>
                </c:pt>
                <c:pt idx="832">
                  <c:v>0.202539592981339</c:v>
                </c:pt>
                <c:pt idx="833">
                  <c:v>0.201531112194061</c:v>
                </c:pt>
                <c:pt idx="834">
                  <c:v>0.20053216814994801</c:v>
                </c:pt>
                <c:pt idx="835">
                  <c:v>0.19950355589389801</c:v>
                </c:pt>
                <c:pt idx="836">
                  <c:v>0.19851315021514901</c:v>
                </c:pt>
                <c:pt idx="837">
                  <c:v>0.19756510853767401</c:v>
                </c:pt>
                <c:pt idx="838">
                  <c:v>0.19654390215873699</c:v>
                </c:pt>
                <c:pt idx="839">
                  <c:v>0.19551210105419201</c:v>
                </c:pt>
                <c:pt idx="840">
                  <c:v>0.194584250450134</c:v>
                </c:pt>
                <c:pt idx="841">
                  <c:v>0.19352063536644001</c:v>
                </c:pt>
                <c:pt idx="842">
                  <c:v>0.19252593815326699</c:v>
                </c:pt>
                <c:pt idx="843">
                  <c:v>0.191536575555801</c:v>
                </c:pt>
                <c:pt idx="844">
                  <c:v>0.190538704395294</c:v>
                </c:pt>
                <c:pt idx="845">
                  <c:v>0.18957160413265201</c:v>
                </c:pt>
                <c:pt idx="846">
                  <c:v>0.18856418132781999</c:v>
                </c:pt>
                <c:pt idx="847">
                  <c:v>0.18755464255809801</c:v>
                </c:pt>
                <c:pt idx="848">
                  <c:v>0.18652497231960299</c:v>
                </c:pt>
                <c:pt idx="849">
                  <c:v>0.18555468320846599</c:v>
                </c:pt>
                <c:pt idx="850">
                  <c:v>0.18448896706104301</c:v>
                </c:pt>
                <c:pt idx="851">
                  <c:v>0.18353669345378901</c:v>
                </c:pt>
                <c:pt idx="852">
                  <c:v>0.182518675923347</c:v>
                </c:pt>
                <c:pt idx="853">
                  <c:v>0.18152189254760701</c:v>
                </c:pt>
                <c:pt idx="854">
                  <c:v>0.180519759654999</c:v>
                </c:pt>
                <c:pt idx="855">
                  <c:v>0.179525092244148</c:v>
                </c:pt>
                <c:pt idx="856">
                  <c:v>0.17850814759731301</c:v>
                </c:pt>
                <c:pt idx="857">
                  <c:v>0.17750072479248</c:v>
                </c:pt>
                <c:pt idx="858">
                  <c:v>0.17651453614234899</c:v>
                </c:pt>
                <c:pt idx="859">
                  <c:v>0.17552408576011699</c:v>
                </c:pt>
                <c:pt idx="860">
                  <c:v>0.174491226673126</c:v>
                </c:pt>
                <c:pt idx="861">
                  <c:v>0.173541098833084</c:v>
                </c:pt>
                <c:pt idx="862">
                  <c:v>0.17249128222465501</c:v>
                </c:pt>
                <c:pt idx="863">
                  <c:v>0.17155915498733501</c:v>
                </c:pt>
                <c:pt idx="864">
                  <c:v>0.17054007947444899</c:v>
                </c:pt>
                <c:pt idx="865">
                  <c:v>0.16957828402519201</c:v>
                </c:pt>
                <c:pt idx="866">
                  <c:v>0.16851571202278101</c:v>
                </c:pt>
                <c:pt idx="867">
                  <c:v>0.16750936210155501</c:v>
                </c:pt>
                <c:pt idx="868">
                  <c:v>0.16653059422969799</c:v>
                </c:pt>
                <c:pt idx="869">
                  <c:v>0.16551257669925701</c:v>
                </c:pt>
                <c:pt idx="870">
                  <c:v>0.164540335536003</c:v>
                </c:pt>
                <c:pt idx="871">
                  <c:v>0.163538053631783</c:v>
                </c:pt>
                <c:pt idx="872">
                  <c:v>0.16250836849212599</c:v>
                </c:pt>
                <c:pt idx="873">
                  <c:v>0.16156885027885401</c:v>
                </c:pt>
                <c:pt idx="874">
                  <c:v>0.160494640469551</c:v>
                </c:pt>
                <c:pt idx="875">
                  <c:v>0.15956783294677701</c:v>
                </c:pt>
                <c:pt idx="876">
                  <c:v>0.158520132303238</c:v>
                </c:pt>
                <c:pt idx="877">
                  <c:v>0.15749467909336101</c:v>
                </c:pt>
                <c:pt idx="878">
                  <c:v>0.15655195713043199</c:v>
                </c:pt>
                <c:pt idx="879">
                  <c:v>0.155480921268463</c:v>
                </c:pt>
                <c:pt idx="880">
                  <c:v>0.15454562008380901</c:v>
                </c:pt>
                <c:pt idx="881">
                  <c:v>0.15349155664444</c:v>
                </c:pt>
                <c:pt idx="882">
                  <c:v>0.152523383498192</c:v>
                </c:pt>
                <c:pt idx="883">
                  <c:v>0.15154142677783999</c:v>
                </c:pt>
                <c:pt idx="884">
                  <c:v>0.150522351264954</c:v>
                </c:pt>
                <c:pt idx="885">
                  <c:v>0.149556294083595</c:v>
                </c:pt>
                <c:pt idx="886">
                  <c:v>0.14851708710193601</c:v>
                </c:pt>
                <c:pt idx="887">
                  <c:v>0.14753830432891801</c:v>
                </c:pt>
                <c:pt idx="888">
                  <c:v>0.146512866020203</c:v>
                </c:pt>
                <c:pt idx="889">
                  <c:v>0.14553092420101199</c:v>
                </c:pt>
                <c:pt idx="890">
                  <c:v>0.14452563226223</c:v>
                </c:pt>
                <c:pt idx="891">
                  <c:v>0.14349596202373499</c:v>
                </c:pt>
                <c:pt idx="892">
                  <c:v>0.142512932419777</c:v>
                </c:pt>
                <c:pt idx="893">
                  <c:v>0.14158505201339699</c:v>
                </c:pt>
                <c:pt idx="894">
                  <c:v>0.140565991401672</c:v>
                </c:pt>
                <c:pt idx="895">
                  <c:v>0.139519348740578</c:v>
                </c:pt>
                <c:pt idx="896">
                  <c:v>0.13856601715087899</c:v>
                </c:pt>
                <c:pt idx="897">
                  <c:v>0.13750135898590099</c:v>
                </c:pt>
                <c:pt idx="898">
                  <c:v>0.13651514053344699</c:v>
                </c:pt>
                <c:pt idx="899">
                  <c:v>0.135491833090782</c:v>
                </c:pt>
                <c:pt idx="900">
                  <c:v>0.13454805314540899</c:v>
                </c:pt>
                <c:pt idx="901">
                  <c:v>0.13350988924503299</c:v>
                </c:pt>
                <c:pt idx="902">
                  <c:v>0.13259792327880901</c:v>
                </c:pt>
                <c:pt idx="903">
                  <c:v>0.13151308894157401</c:v>
                </c:pt>
                <c:pt idx="904">
                  <c:v>0.13058416545391099</c:v>
                </c:pt>
                <c:pt idx="905">
                  <c:v>0.12951843440532701</c:v>
                </c:pt>
                <c:pt idx="906">
                  <c:v>0.12849618494510701</c:v>
                </c:pt>
                <c:pt idx="907">
                  <c:v>0.127491965889931</c:v>
                </c:pt>
                <c:pt idx="908">
                  <c:v>0.12649728357791901</c:v>
                </c:pt>
                <c:pt idx="909">
                  <c:v>0.12547819316387199</c:v>
                </c:pt>
                <c:pt idx="910">
                  <c:v>0.124500498175621</c:v>
                </c:pt>
                <c:pt idx="911">
                  <c:v>0.12354504317045201</c:v>
                </c:pt>
                <c:pt idx="912">
                  <c:v>0.122530214488506</c:v>
                </c:pt>
                <c:pt idx="913">
                  <c:v>0.121463410556316</c:v>
                </c:pt>
                <c:pt idx="914">
                  <c:v>0.120513267815113</c:v>
                </c:pt>
                <c:pt idx="915">
                  <c:v>0.119539797306061</c:v>
                </c:pt>
                <c:pt idx="916">
                  <c:v>0.11850376427173601</c:v>
                </c:pt>
                <c:pt idx="917">
                  <c:v>0.11751013249158899</c:v>
                </c:pt>
                <c:pt idx="918">
                  <c:v>0.116534546017647</c:v>
                </c:pt>
                <c:pt idx="919">
                  <c:v>0.11554516851902</c:v>
                </c:pt>
                <c:pt idx="920">
                  <c:v>0.114555776119232</c:v>
                </c:pt>
                <c:pt idx="921">
                  <c:v>0.11349535733461399</c:v>
                </c:pt>
                <c:pt idx="922">
                  <c:v>0.112484768033028</c:v>
                </c:pt>
                <c:pt idx="923">
                  <c:v>0.111491143703461</c:v>
                </c:pt>
                <c:pt idx="924">
                  <c:v>0.110574938356876</c:v>
                </c:pt>
                <c:pt idx="925">
                  <c:v>0.109508141875267</c:v>
                </c:pt>
                <c:pt idx="926">
                  <c:v>0.10852088779211</c:v>
                </c:pt>
                <c:pt idx="927">
                  <c:v>0.10752195864915801</c:v>
                </c:pt>
                <c:pt idx="928">
                  <c:v>0.106555908918381</c:v>
                </c:pt>
                <c:pt idx="929">
                  <c:v>0.10550079494714699</c:v>
                </c:pt>
                <c:pt idx="930">
                  <c:v>0.104545325040817</c:v>
                </c:pt>
                <c:pt idx="931">
                  <c:v>0.103509292006493</c:v>
                </c:pt>
                <c:pt idx="932">
                  <c:v>0.10253369808197001</c:v>
                </c:pt>
                <c:pt idx="933">
                  <c:v>0.10154431313276301</c:v>
                </c:pt>
                <c:pt idx="934">
                  <c:v>0.100540094077587</c:v>
                </c:pt>
                <c:pt idx="935">
                  <c:v>9.9516771733761E-2</c:v>
                </c:pt>
                <c:pt idx="936">
                  <c:v>9.8493456840514998E-2</c:v>
                </c:pt>
                <c:pt idx="937">
                  <c:v>9.7531661391258004E-2</c:v>
                </c:pt>
                <c:pt idx="938">
                  <c:v>9.6548646688460998E-2</c:v>
                </c:pt>
                <c:pt idx="939">
                  <c:v>9.5497764647007002E-2</c:v>
                </c:pt>
                <c:pt idx="940">
                  <c:v>9.4566702842712E-2</c:v>
                </c:pt>
                <c:pt idx="941">
                  <c:v>9.3514755368233005E-2</c:v>
                </c:pt>
                <c:pt idx="942">
                  <c:v>9.2544466257095004E-2</c:v>
                </c:pt>
                <c:pt idx="943">
                  <c:v>9.1507367789744998E-2</c:v>
                </c:pt>
                <c:pt idx="944">
                  <c:v>9.0529657900333002E-2</c:v>
                </c:pt>
                <c:pt idx="945">
                  <c:v>8.9540272951126001E-2</c:v>
                </c:pt>
                <c:pt idx="946">
                  <c:v>8.8512659072876004E-2</c:v>
                </c:pt>
                <c:pt idx="947">
                  <c:v>8.7533935904502994E-2</c:v>
                </c:pt>
                <c:pt idx="948">
                  <c:v>8.6507447063922993E-2</c:v>
                </c:pt>
                <c:pt idx="949">
                  <c:v>8.5557304322720004E-2</c:v>
                </c:pt>
                <c:pt idx="950">
                  <c:v>8.4560491144656996E-2</c:v>
                </c:pt>
                <c:pt idx="951">
                  <c:v>8.3513848483561998E-2</c:v>
                </c:pt>
                <c:pt idx="952">
                  <c:v>8.2511752843857006E-2</c:v>
                </c:pt>
                <c:pt idx="953">
                  <c:v>8.1513881683349998E-2</c:v>
                </c:pt>
                <c:pt idx="954">
                  <c:v>8.0563738942145996E-2</c:v>
                </c:pt>
                <c:pt idx="955">
                  <c:v>7.9540424048901007E-2</c:v>
                </c:pt>
                <c:pt idx="956">
                  <c:v>7.8557409346104001E-2</c:v>
                </c:pt>
                <c:pt idx="957">
                  <c:v>7.7565908432007002E-2</c:v>
                </c:pt>
                <c:pt idx="958">
                  <c:v>7.6524563133717E-2</c:v>
                </c:pt>
                <c:pt idx="959">
                  <c:v>7.5541540980338995E-2</c:v>
                </c:pt>
                <c:pt idx="960">
                  <c:v>7.4537321925163005E-2</c:v>
                </c:pt>
                <c:pt idx="961">
                  <c:v>7.3570206761360002E-2</c:v>
                </c:pt>
                <c:pt idx="962">
                  <c:v>7.2519324719906006E-2</c:v>
                </c:pt>
                <c:pt idx="963">
                  <c:v>7.1523584425448997E-2</c:v>
                </c:pt>
                <c:pt idx="964">
                  <c:v>7.0561774075031003E-2</c:v>
                </c:pt>
                <c:pt idx="965">
                  <c:v>6.9546945393084994E-2</c:v>
                </c:pt>
                <c:pt idx="966">
                  <c:v>6.8500295281409995E-2</c:v>
                </c:pt>
                <c:pt idx="967">
                  <c:v>6.7549094557761993E-2</c:v>
                </c:pt>
                <c:pt idx="968">
                  <c:v>6.6541686654091006E-2</c:v>
                </c:pt>
                <c:pt idx="969">
                  <c:v>6.5548062324523995E-2</c:v>
                </c:pt>
                <c:pt idx="970">
                  <c:v>6.4477026462555001E-2</c:v>
                </c:pt>
                <c:pt idx="971">
                  <c:v>6.3532181084155995E-2</c:v>
                </c:pt>
                <c:pt idx="972">
                  <c:v>6.2519475817679998E-2</c:v>
                </c:pt>
                <c:pt idx="973">
                  <c:v>6.1547070741652998E-2</c:v>
                </c:pt>
                <c:pt idx="974">
                  <c:v>6.0535416007042001E-2</c:v>
                </c:pt>
                <c:pt idx="975">
                  <c:v>5.9490896761417E-2</c:v>
                </c:pt>
                <c:pt idx="976">
                  <c:v>5.8506812900305002E-2</c:v>
                </c:pt>
                <c:pt idx="977">
                  <c:v>5.7517431676388002E-2</c:v>
                </c:pt>
                <c:pt idx="978">
                  <c:v>5.6522753089665999E-2</c:v>
                </c:pt>
                <c:pt idx="979">
                  <c:v>5.5555637925863002E-2</c:v>
                </c:pt>
                <c:pt idx="980">
                  <c:v>5.4522778838873E-2</c:v>
                </c:pt>
                <c:pt idx="981">
                  <c:v>5.3509015589951997E-2</c:v>
                </c:pt>
                <c:pt idx="982">
                  <c:v>5.2517514675855997E-2</c:v>
                </c:pt>
                <c:pt idx="983">
                  <c:v>5.147935077548E-2</c:v>
                </c:pt>
                <c:pt idx="984">
                  <c:v>5.0503756850958002E-2</c:v>
                </c:pt>
                <c:pt idx="985">
                  <c:v>4.9517557024955999E-2</c:v>
                </c:pt>
                <c:pt idx="986">
                  <c:v>4.8534542322159001E-2</c:v>
                </c:pt>
                <c:pt idx="987">
                  <c:v>4.7523953020573002E-2</c:v>
                </c:pt>
                <c:pt idx="988">
                  <c:v>4.6528209000826E-2</c:v>
                </c:pt>
                <c:pt idx="989">
                  <c:v>4.5539889484643999E-2</c:v>
                </c:pt>
                <c:pt idx="990">
                  <c:v>4.4518698006868002E-2</c:v>
                </c:pt>
                <c:pt idx="991">
                  <c:v>4.3538860976696001E-2</c:v>
                </c:pt>
                <c:pt idx="992">
                  <c:v>4.2542058974503999E-2</c:v>
                </c:pt>
                <c:pt idx="993">
                  <c:v>4.1539955884218001E-2</c:v>
                </c:pt>
                <c:pt idx="994">
                  <c:v>4.0475279092789002E-2</c:v>
                </c:pt>
                <c:pt idx="995">
                  <c:v>3.9525136351585E-2</c:v>
                </c:pt>
                <c:pt idx="996">
                  <c:v>3.8568630814552002E-2</c:v>
                </c:pt>
                <c:pt idx="997">
                  <c:v>3.7521984428167003E-2</c:v>
                </c:pt>
                <c:pt idx="998">
                  <c:v>3.6515641957521001E-2</c:v>
                </c:pt>
                <c:pt idx="999">
                  <c:v>3.5507168620825001E-2</c:v>
                </c:pt>
                <c:pt idx="1000">
                  <c:v>3.4530516713857998E-2</c:v>
                </c:pt>
                <c:pt idx="1001">
                  <c:v>3.3550679683684997E-2</c:v>
                </c:pt>
                <c:pt idx="1002">
                  <c:v>3.2542210072278997E-2</c:v>
                </c:pt>
                <c:pt idx="1003">
                  <c:v>3.1563438475132002E-2</c:v>
                </c:pt>
                <c:pt idx="1004">
                  <c:v>3.0548607930541E-2</c:v>
                </c:pt>
                <c:pt idx="1005">
                  <c:v>2.9550742357969E-2</c:v>
                </c:pt>
                <c:pt idx="1006">
                  <c:v>2.8237294405698998E-2</c:v>
                </c:pt>
                <c:pt idx="1007">
                  <c:v>2.6953751221299001E-2</c:v>
                </c:pt>
                <c:pt idx="1008">
                  <c:v>2.5983458384871001E-2</c:v>
                </c:pt>
                <c:pt idx="1009">
                  <c:v>2.4952718988061E-2</c:v>
                </c:pt>
                <c:pt idx="1010">
                  <c:v>2.4000456556677999E-2</c:v>
                </c:pt>
                <c:pt idx="1011">
                  <c:v>2.2981386631727E-2</c:v>
                </c:pt>
                <c:pt idx="1012">
                  <c:v>2.198245935142E-2</c:v>
                </c:pt>
                <c:pt idx="1013">
                  <c:v>2.0949603989720001E-2</c:v>
                </c:pt>
                <c:pt idx="1014">
                  <c:v>1.9942194223404E-2</c:v>
                </c:pt>
                <c:pt idx="1015">
                  <c:v>1.8989929929375999E-2</c:v>
                </c:pt>
                <c:pt idx="1016">
                  <c:v>1.7963435500859999E-2</c:v>
                </c:pt>
                <c:pt idx="1017">
                  <c:v>1.6959207132458999E-2</c:v>
                </c:pt>
                <c:pt idx="1018">
                  <c:v>1.5952862799168001E-2</c:v>
                </c:pt>
                <c:pt idx="1019">
                  <c:v>1.4938030391932E-2</c:v>
                </c:pt>
                <c:pt idx="1020">
                  <c:v>1.3970918953419001E-2</c:v>
                </c:pt>
                <c:pt idx="1021">
                  <c:v>1.2993146665393999E-2</c:v>
                </c:pt>
                <c:pt idx="1022">
                  <c:v>1.1948681436479E-2</c:v>
                </c:pt>
                <c:pt idx="1023">
                  <c:v>1.1009140871465E-2</c:v>
                </c:pt>
                <c:pt idx="1024">
                  <c:v>9.9550755694509992E-3</c:v>
                </c:pt>
                <c:pt idx="1025">
                  <c:v>8.9508481323719996E-3</c:v>
                </c:pt>
                <c:pt idx="1026">
                  <c:v>7.9222321510309997E-3</c:v>
                </c:pt>
                <c:pt idx="1027">
                  <c:v>6.9498186931010002E-3</c:v>
                </c:pt>
                <c:pt idx="1028">
                  <c:v>5.9190820902589999E-3</c:v>
                </c:pt>
                <c:pt idx="1029">
                  <c:v>4.9487892538309999E-3</c:v>
                </c:pt>
                <c:pt idx="1030">
                  <c:v>3.941381815821E-3</c:v>
                </c:pt>
                <c:pt idx="1031">
                  <c:v>2.9848748818039998E-3</c:v>
                </c:pt>
                <c:pt idx="1032">
                  <c:v>1.9435334252190001E-3</c:v>
                </c:pt>
                <c:pt idx="1033">
                  <c:v>9.6051610307800004E-4</c:v>
                </c:pt>
                <c:pt idx="1034">
                  <c:v>-1.8259861463000001E-5</c:v>
                </c:pt>
                <c:pt idx="1035">
                  <c:v>-1.016124035232E-3</c:v>
                </c:pt>
                <c:pt idx="1036">
                  <c:v>-2.0351966377350002E-3</c:v>
                </c:pt>
                <c:pt idx="1037">
                  <c:v>-3.02457739599E-3</c:v>
                </c:pt>
                <c:pt idx="1038">
                  <c:v>-4.1295452974740004E-3</c:v>
                </c:pt>
                <c:pt idx="1039">
                  <c:v>-5.1517989486460003E-3</c:v>
                </c:pt>
                <c:pt idx="1040">
                  <c:v>-6.1104274354879997E-3</c:v>
                </c:pt>
                <c:pt idx="1041">
                  <c:v>-7.0467861369250002E-3</c:v>
                </c:pt>
                <c:pt idx="1042">
                  <c:v>-8.0934297293419992E-3</c:v>
                </c:pt>
                <c:pt idx="1043">
                  <c:v>-9.0976562350990001E-3</c:v>
                </c:pt>
                <c:pt idx="1044">
                  <c:v>-1.0085975751281E-2</c:v>
                </c:pt>
                <c:pt idx="1045">
                  <c:v>-1.1093385517597001E-2</c:v>
                </c:pt>
                <c:pt idx="1046">
                  <c:v>-1.2094430625439001E-2</c:v>
                </c:pt>
                <c:pt idx="1047">
                  <c:v>-1.3077449053525999E-2</c:v>
                </c:pt>
                <c:pt idx="1048">
                  <c:v>-1.4119852334261E-2</c:v>
                </c:pt>
                <c:pt idx="1049">
                  <c:v>-1.5063633210957E-2</c:v>
                </c:pt>
                <c:pt idx="1050">
                  <c:v>-1.6104973852634E-2</c:v>
                </c:pt>
                <c:pt idx="1051">
                  <c:v>-1.7082691192627002E-2</c:v>
                </c:pt>
                <c:pt idx="1052">
                  <c:v>-1.804343983531E-2</c:v>
                </c:pt>
                <c:pt idx="1053">
                  <c:v>-1.9085843116045002E-2</c:v>
                </c:pt>
                <c:pt idx="1054">
                  <c:v>-2.0041286945343E-2</c:v>
                </c:pt>
                <c:pt idx="1055">
                  <c:v>-2.1094294264913001E-2</c:v>
                </c:pt>
                <c:pt idx="1056">
                  <c:v>-2.2083677351475001E-2</c:v>
                </c:pt>
                <c:pt idx="1057">
                  <c:v>-2.3074116557837001E-2</c:v>
                </c:pt>
                <c:pt idx="1058">
                  <c:v>-2.4053955450653999E-2</c:v>
                </c:pt>
                <c:pt idx="1059">
                  <c:v>-2.5086812674999001E-2</c:v>
                </c:pt>
                <c:pt idx="1060">
                  <c:v>-2.6062410324812001E-2</c:v>
                </c:pt>
                <c:pt idx="1061">
                  <c:v>-2.7075117453933002E-2</c:v>
                </c:pt>
                <c:pt idx="1062">
                  <c:v>-2.8065558522940001E-2</c:v>
                </c:pt>
                <c:pt idx="1063">
                  <c:v>-2.9077207669615999E-2</c:v>
                </c:pt>
                <c:pt idx="1064">
                  <c:v>-3.0040081590413999E-2</c:v>
                </c:pt>
                <c:pt idx="1065">
                  <c:v>-3.104642778635E-2</c:v>
                </c:pt>
                <c:pt idx="1066">
                  <c:v>-3.2085645943879998E-2</c:v>
                </c:pt>
                <c:pt idx="1067">
                  <c:v>-3.3121686428784998E-2</c:v>
                </c:pt>
                <c:pt idx="1068">
                  <c:v>-3.4063346683979E-2</c:v>
                </c:pt>
                <c:pt idx="1069">
                  <c:v>-3.5069696605206001E-2</c:v>
                </c:pt>
                <c:pt idx="1070">
                  <c:v>-3.6068618297577001E-2</c:v>
                </c:pt>
                <c:pt idx="1071">
                  <c:v>-3.7105720490217001E-2</c:v>
                </c:pt>
                <c:pt idx="1072">
                  <c:v>-3.8095101714134001E-2</c:v>
                </c:pt>
                <c:pt idx="1073">
                  <c:v>-3.9070695638656998E-2</c:v>
                </c:pt>
                <c:pt idx="1074">
                  <c:v>-4.0067497640848E-2</c:v>
                </c:pt>
                <c:pt idx="1075">
                  <c:v>-4.1070666164159997E-2</c:v>
                </c:pt>
                <c:pt idx="1076">
                  <c:v>-4.2070649564265997E-2</c:v>
                </c:pt>
                <c:pt idx="1077">
                  <c:v>-4.3098203837872003E-2</c:v>
                </c:pt>
                <c:pt idx="1078">
                  <c:v>-4.4090770184994001E-2</c:v>
                </c:pt>
                <c:pt idx="1079">
                  <c:v>-4.5070603489876002E-2</c:v>
                </c:pt>
                <c:pt idx="1080">
                  <c:v>-4.6103462576865997E-2</c:v>
                </c:pt>
                <c:pt idx="1081">
                  <c:v>-4.7054667025804998E-2</c:v>
                </c:pt>
                <c:pt idx="1082">
                  <c:v>-4.8059955239296001E-2</c:v>
                </c:pt>
                <c:pt idx="1083">
                  <c:v>-4.9041915684938001E-2</c:v>
                </c:pt>
                <c:pt idx="1084">
                  <c:v>-5.0029173493385003E-2</c:v>
                </c:pt>
                <c:pt idx="1085">
                  <c:v>-5.1082178950310003E-2</c:v>
                </c:pt>
                <c:pt idx="1086">
                  <c:v>-5.2077922970056999E-2</c:v>
                </c:pt>
                <c:pt idx="1087">
                  <c:v>-5.3074728697538001E-2</c:v>
                </c:pt>
                <c:pt idx="1088">
                  <c:v>-5.4123491048812998E-2</c:v>
                </c:pt>
                <c:pt idx="1089">
                  <c:v>-5.5087417364119998E-2</c:v>
                </c:pt>
                <c:pt idx="1090">
                  <c:v>-5.6019537150859999E-2</c:v>
                </c:pt>
                <c:pt idx="1091">
                  <c:v>-5.7099059224129001E-2</c:v>
                </c:pt>
                <c:pt idx="1092">
                  <c:v>-5.8093737810849998E-2</c:v>
                </c:pt>
                <c:pt idx="1093">
                  <c:v>-5.9077821671963002E-2</c:v>
                </c:pt>
                <c:pt idx="1094">
                  <c:v>-6.0080986469983999E-2</c:v>
                </c:pt>
                <c:pt idx="1095">
                  <c:v>-6.1086274683475002E-2</c:v>
                </c:pt>
                <c:pt idx="1096">
                  <c:v>-6.2069293111562999E-2</c:v>
                </c:pt>
                <c:pt idx="1097">
                  <c:v>-6.3075415790080996E-2</c:v>
                </c:pt>
                <c:pt idx="1098">
                  <c:v>-6.4061842858791004E-2</c:v>
                </c:pt>
                <c:pt idx="1099">
                  <c:v>-6.5103180706500993E-2</c:v>
                </c:pt>
                <c:pt idx="1100">
                  <c:v>-6.6037423908709994E-2</c:v>
                </c:pt>
                <c:pt idx="1101">
                  <c:v>-6.7089363932610002E-2</c:v>
                </c:pt>
                <c:pt idx="1102">
                  <c:v>-6.8037383258343007E-2</c:v>
                </c:pt>
                <c:pt idx="1103">
                  <c:v>-6.9053284823895E-2</c:v>
                </c:pt>
                <c:pt idx="1104">
                  <c:v>-7.0055380463600006E-2</c:v>
                </c:pt>
                <c:pt idx="1105">
                  <c:v>-7.1089304983616E-2</c:v>
                </c:pt>
                <c:pt idx="1106">
                  <c:v>-7.2112612426281003E-2</c:v>
                </c:pt>
                <c:pt idx="1107">
                  <c:v>-7.3045797646046004E-2</c:v>
                </c:pt>
                <c:pt idx="1108">
                  <c:v>-7.4047900736331995E-2</c:v>
                </c:pt>
                <c:pt idx="1109">
                  <c:v>-7.5095601379870994E-2</c:v>
                </c:pt>
                <c:pt idx="1110">
                  <c:v>-7.6063774526118996E-2</c:v>
                </c:pt>
                <c:pt idx="1111">
                  <c:v>-7.7070124447345997E-2</c:v>
                </c:pt>
                <c:pt idx="1112">
                  <c:v>-7.8100860118865995E-2</c:v>
                </c:pt>
                <c:pt idx="1113">
                  <c:v>-7.9071156680583995E-2</c:v>
                </c:pt>
                <c:pt idx="1114">
                  <c:v>-8.0066904425621005E-2</c:v>
                </c:pt>
                <c:pt idx="1115">
                  <c:v>-8.1091277301310993E-2</c:v>
                </c:pt>
                <c:pt idx="1116">
                  <c:v>-8.2085952162743003E-2</c:v>
                </c:pt>
                <c:pt idx="1117">
                  <c:v>-8.3038210868835005E-2</c:v>
                </c:pt>
                <c:pt idx="1118">
                  <c:v>-8.4063656628132005E-2</c:v>
                </c:pt>
                <c:pt idx="1119">
                  <c:v>-8.5044547915458998E-2</c:v>
                </c:pt>
                <c:pt idx="1120">
                  <c:v>-8.6073167622088997E-2</c:v>
                </c:pt>
                <c:pt idx="1121">
                  <c:v>-8.7030738592147994E-2</c:v>
                </c:pt>
                <c:pt idx="1122">
                  <c:v>-8.8073141872882996E-2</c:v>
                </c:pt>
                <c:pt idx="1123">
                  <c:v>-8.9110247790813002E-2</c:v>
                </c:pt>
                <c:pt idx="1124">
                  <c:v>-9.0058267116547006E-2</c:v>
                </c:pt>
                <c:pt idx="1125">
                  <c:v>-9.1074153780937001E-2</c:v>
                </c:pt>
                <c:pt idx="1126">
                  <c:v>-9.2067770659923998E-2</c:v>
                </c:pt>
                <c:pt idx="1127">
                  <c:v>-9.3070946633816001E-2</c:v>
                </c:pt>
                <c:pt idx="1128">
                  <c:v>-9.4068802893161996E-2</c:v>
                </c:pt>
                <c:pt idx="1129">
                  <c:v>-9.5077283680438995E-2</c:v>
                </c:pt>
                <c:pt idx="1130">
                  <c:v>-9.6077263355255002E-2</c:v>
                </c:pt>
                <c:pt idx="1131">
                  <c:v>-9.7086787223816001E-2</c:v>
                </c:pt>
                <c:pt idx="1132">
                  <c:v>-9.8076179623604001E-2</c:v>
                </c:pt>
                <c:pt idx="1133">
                  <c:v>-9.9060259759426006E-2</c:v>
                </c:pt>
                <c:pt idx="1134">
                  <c:v>-0.100092053413391</c:v>
                </c:pt>
                <c:pt idx="1135">
                  <c:v>-0.101087801158428</c:v>
                </c:pt>
                <c:pt idx="1136">
                  <c:v>-0.102025218307972</c:v>
                </c:pt>
                <c:pt idx="1137">
                  <c:v>-0.103061251342297</c:v>
                </c:pt>
                <c:pt idx="1138">
                  <c:v>-0.104060180485249</c:v>
                </c:pt>
                <c:pt idx="1139">
                  <c:v>-0.105005018413067</c:v>
                </c:pt>
                <c:pt idx="1140">
                  <c:v>-0.106132254004478</c:v>
                </c:pt>
                <c:pt idx="1141">
                  <c:v>-0.107111036777496</c:v>
                </c:pt>
                <c:pt idx="1142">
                  <c:v>-0.10804209113120999</c:v>
                </c:pt>
                <c:pt idx="1143">
                  <c:v>-0.109059028327465</c:v>
                </c:pt>
                <c:pt idx="1144">
                  <c:v>-0.110013417899609</c:v>
                </c:pt>
                <c:pt idx="1145">
                  <c:v>-0.111065365374088</c:v>
                </c:pt>
                <c:pt idx="1146">
                  <c:v>-0.112063236534595</c:v>
                </c:pt>
                <c:pt idx="1147">
                  <c:v>-0.113045193254948</c:v>
                </c:pt>
                <c:pt idx="1148">
                  <c:v>-0.114143796265125</c:v>
                </c:pt>
                <c:pt idx="1149">
                  <c:v>-0.115039870142937</c:v>
                </c:pt>
                <c:pt idx="1150">
                  <c:v>-0.116065286099911</c:v>
                </c:pt>
                <c:pt idx="1151">
                  <c:v>-0.117104522883892</c:v>
                </c:pt>
                <c:pt idx="1152">
                  <c:v>-0.118028156459332</c:v>
                </c:pt>
                <c:pt idx="1153">
                  <c:v>-0.119056768715382</c:v>
                </c:pt>
                <c:pt idx="1154">
                  <c:v>-0.120097056031227</c:v>
                </c:pt>
                <c:pt idx="1155">
                  <c:v>-0.12105355411768</c:v>
                </c:pt>
                <c:pt idx="1156">
                  <c:v>-0.1221012622118</c:v>
                </c:pt>
                <c:pt idx="1157">
                  <c:v>-0.123047165572643</c:v>
                </c:pt>
                <c:pt idx="1158">
                  <c:v>-0.124078959226608</c:v>
                </c:pt>
                <c:pt idx="1159">
                  <c:v>-0.12510651350021401</c:v>
                </c:pt>
                <c:pt idx="1160">
                  <c:v>-0.12603226304054299</c:v>
                </c:pt>
                <c:pt idx="1161">
                  <c:v>-0.127046048641205</c:v>
                </c:pt>
                <c:pt idx="1162">
                  <c:v>-0.12802375853061701</c:v>
                </c:pt>
                <c:pt idx="1163">
                  <c:v>-0.12901632487773901</c:v>
                </c:pt>
                <c:pt idx="1164">
                  <c:v>-0.130093708634377</c:v>
                </c:pt>
                <c:pt idx="1165">
                  <c:v>-0.13107354938983901</c:v>
                </c:pt>
                <c:pt idx="1166">
                  <c:v>-0.132048085331917</c:v>
                </c:pt>
                <c:pt idx="1167">
                  <c:v>-0.133083075284958</c:v>
                </c:pt>
                <c:pt idx="1168">
                  <c:v>-0.13407881557941401</c:v>
                </c:pt>
                <c:pt idx="1169">
                  <c:v>-0.13500031828880299</c:v>
                </c:pt>
                <c:pt idx="1170">
                  <c:v>-0.13611695170402499</c:v>
                </c:pt>
                <c:pt idx="1171">
                  <c:v>-0.136996060609818</c:v>
                </c:pt>
                <c:pt idx="1172">
                  <c:v>-0.138080894947052</c:v>
                </c:pt>
                <c:pt idx="1173">
                  <c:v>-0.139090701937675</c:v>
                </c:pt>
                <c:pt idx="1174">
                  <c:v>-0.140063881874084</c:v>
                </c:pt>
                <c:pt idx="1175">
                  <c:v>-0.14107128977775599</c:v>
                </c:pt>
                <c:pt idx="1176">
                  <c:v>-0.14209035038948101</c:v>
                </c:pt>
                <c:pt idx="1177">
                  <c:v>-0.14306063950061801</c:v>
                </c:pt>
                <c:pt idx="1178">
                  <c:v>-0.144083961844444</c:v>
                </c:pt>
                <c:pt idx="1179">
                  <c:v>-0.14502139389514901</c:v>
                </c:pt>
                <c:pt idx="1180">
                  <c:v>-0.14608605206012701</c:v>
                </c:pt>
                <c:pt idx="1181">
                  <c:v>-0.14703409373760201</c:v>
                </c:pt>
                <c:pt idx="1182">
                  <c:v>-0.148071184754372</c:v>
                </c:pt>
                <c:pt idx="1183">
                  <c:v>-0.14909660816192599</c:v>
                </c:pt>
                <c:pt idx="1184">
                  <c:v>-0.15001493692398099</c:v>
                </c:pt>
                <c:pt idx="1185">
                  <c:v>-0.15111249685287501</c:v>
                </c:pt>
                <c:pt idx="1186">
                  <c:v>-0.152053087949753</c:v>
                </c:pt>
                <c:pt idx="1187">
                  <c:v>-0.15305732190609</c:v>
                </c:pt>
                <c:pt idx="1188">
                  <c:v>-0.15405517816543601</c:v>
                </c:pt>
                <c:pt idx="1189">
                  <c:v>-0.15503394603729201</c:v>
                </c:pt>
                <c:pt idx="1190">
                  <c:v>-0.15603394806384999</c:v>
                </c:pt>
                <c:pt idx="1191">
                  <c:v>-0.157039240002632</c:v>
                </c:pt>
                <c:pt idx="1192">
                  <c:v>-0.15800741314888</c:v>
                </c:pt>
                <c:pt idx="1193">
                  <c:v>-0.15905511379241899</c:v>
                </c:pt>
                <c:pt idx="1194">
                  <c:v>-0.16006357967853499</c:v>
                </c:pt>
                <c:pt idx="1195">
                  <c:v>-0.16101054847240401</c:v>
                </c:pt>
                <c:pt idx="1196">
                  <c:v>-0.16205717623233801</c:v>
                </c:pt>
                <c:pt idx="1197">
                  <c:v>-0.163033843040466</c:v>
                </c:pt>
                <c:pt idx="1198">
                  <c:v>-0.16403594613075301</c:v>
                </c:pt>
                <c:pt idx="1199">
                  <c:v>-0.16506563127040899</c:v>
                </c:pt>
                <c:pt idx="1200">
                  <c:v>-0.16605818271636999</c:v>
                </c:pt>
                <c:pt idx="1201">
                  <c:v>-0.16702316701412201</c:v>
                </c:pt>
                <c:pt idx="1202">
                  <c:v>-0.16809102892875699</c:v>
                </c:pt>
                <c:pt idx="1203">
                  <c:v>-0.16917054355144501</c:v>
                </c:pt>
                <c:pt idx="1204">
                  <c:v>-0.170020997524261</c:v>
                </c:pt>
                <c:pt idx="1205">
                  <c:v>-0.171101585030556</c:v>
                </c:pt>
                <c:pt idx="1206">
                  <c:v>-0.172082483768463</c:v>
                </c:pt>
                <c:pt idx="1207">
                  <c:v>-0.17304746806621599</c:v>
                </c:pt>
                <c:pt idx="1208">
                  <c:v>-0.174014583230019</c:v>
                </c:pt>
                <c:pt idx="1209">
                  <c:v>-0.17509305477142301</c:v>
                </c:pt>
                <c:pt idx="1210">
                  <c:v>-0.176049560308456</c:v>
                </c:pt>
                <c:pt idx="1211">
                  <c:v>-0.177070736885071</c:v>
                </c:pt>
                <c:pt idx="1212">
                  <c:v>-0.17800073325634</c:v>
                </c:pt>
                <c:pt idx="1213">
                  <c:v>-0.17907178401946999</c:v>
                </c:pt>
                <c:pt idx="1214">
                  <c:v>-0.18004629015922499</c:v>
                </c:pt>
                <c:pt idx="1215">
                  <c:v>-0.18104101717472099</c:v>
                </c:pt>
                <c:pt idx="1216">
                  <c:v>-0.18212155997753099</c:v>
                </c:pt>
                <c:pt idx="1217">
                  <c:v>-0.183092921972275</c:v>
                </c:pt>
                <c:pt idx="1218">
                  <c:v>-0.184061110019684</c:v>
                </c:pt>
                <c:pt idx="1219">
                  <c:v>-0.185111984610558</c:v>
                </c:pt>
                <c:pt idx="1220">
                  <c:v>-0.186012282967567</c:v>
                </c:pt>
                <c:pt idx="1221">
                  <c:v>-0.18712043762207001</c:v>
                </c:pt>
                <c:pt idx="1222">
                  <c:v>-0.188107684254646</c:v>
                </c:pt>
                <c:pt idx="1223">
                  <c:v>-0.18901436030864699</c:v>
                </c:pt>
                <c:pt idx="1224">
                  <c:v>-0.19008751213550601</c:v>
                </c:pt>
                <c:pt idx="1225">
                  <c:v>-0.19101750850677501</c:v>
                </c:pt>
                <c:pt idx="1226">
                  <c:v>-0.19203977286815599</c:v>
                </c:pt>
                <c:pt idx="1227">
                  <c:v>-0.193083241581917</c:v>
                </c:pt>
                <c:pt idx="1228">
                  <c:v>-0.19407896697521199</c:v>
                </c:pt>
                <c:pt idx="1229">
                  <c:v>-0.19507364928722401</c:v>
                </c:pt>
                <c:pt idx="1230">
                  <c:v>-0.19609379768371599</c:v>
                </c:pt>
                <c:pt idx="1231">
                  <c:v>-0.19706833362579301</c:v>
                </c:pt>
                <c:pt idx="1232">
                  <c:v>-0.19808845221996299</c:v>
                </c:pt>
                <c:pt idx="1233">
                  <c:v>-0.19911602139473</c:v>
                </c:pt>
                <c:pt idx="1234">
                  <c:v>-0.20005130767822299</c:v>
                </c:pt>
                <c:pt idx="1235">
                  <c:v>-0.20108100771904</c:v>
                </c:pt>
                <c:pt idx="1236">
                  <c:v>-0.20208629965782199</c:v>
                </c:pt>
                <c:pt idx="1237">
                  <c:v>-0.203025788068771</c:v>
                </c:pt>
                <c:pt idx="1238">
                  <c:v>-0.20405125617980999</c:v>
                </c:pt>
                <c:pt idx="1239">
                  <c:v>-0.20503215491771701</c:v>
                </c:pt>
                <c:pt idx="1240">
                  <c:v>-0.206053361296654</c:v>
                </c:pt>
                <c:pt idx="1241">
                  <c:v>-0.20705014467239399</c:v>
                </c:pt>
                <c:pt idx="1242">
                  <c:v>-0.20805224776268</c:v>
                </c:pt>
                <c:pt idx="1243">
                  <c:v>-0.209074527025223</c:v>
                </c:pt>
                <c:pt idx="1244">
                  <c:v>-0.21006177365779899</c:v>
                </c:pt>
                <c:pt idx="1245">
                  <c:v>-0.211023584008217</c:v>
                </c:pt>
                <c:pt idx="1246">
                  <c:v>-0.21207657456397999</c:v>
                </c:pt>
                <c:pt idx="1247">
                  <c:v>-0.21308399736881301</c:v>
                </c:pt>
                <c:pt idx="1248">
                  <c:v>-0.21401928365230599</c:v>
                </c:pt>
                <c:pt idx="1249">
                  <c:v>-0.21507385373115501</c:v>
                </c:pt>
                <c:pt idx="1250">
                  <c:v>-0.216005474328995</c:v>
                </c:pt>
                <c:pt idx="1251">
                  <c:v>-0.21710301935672799</c:v>
                </c:pt>
                <c:pt idx="1252">
                  <c:v>-0.21802347898483301</c:v>
                </c:pt>
                <c:pt idx="1253">
                  <c:v>-0.219026640057564</c:v>
                </c:pt>
                <c:pt idx="1254">
                  <c:v>-0.22004783153533899</c:v>
                </c:pt>
                <c:pt idx="1255">
                  <c:v>-0.221047818660736</c:v>
                </c:pt>
                <c:pt idx="1256">
                  <c:v>-0.222114622592926</c:v>
                </c:pt>
                <c:pt idx="1257">
                  <c:v>-0.223032921552658</c:v>
                </c:pt>
                <c:pt idx="1258">
                  <c:v>-0.22406788170337699</c:v>
                </c:pt>
                <c:pt idx="1259">
                  <c:v>-0.22509124875068701</c:v>
                </c:pt>
                <c:pt idx="1260">
                  <c:v>-0.22604881227016399</c:v>
                </c:pt>
                <c:pt idx="1261">
                  <c:v>-0.22707320749759699</c:v>
                </c:pt>
                <c:pt idx="1262">
                  <c:v>-0.228109210729599</c:v>
                </c:pt>
                <c:pt idx="1263">
                  <c:v>-0.229037091135979</c:v>
                </c:pt>
                <c:pt idx="1264">
                  <c:v>-0.23004238307475999</c:v>
                </c:pt>
                <c:pt idx="1265">
                  <c:v>-0.231042355298996</c:v>
                </c:pt>
                <c:pt idx="1266">
                  <c:v>-0.232075214385986</c:v>
                </c:pt>
                <c:pt idx="1267">
                  <c:v>-0.233135685324669</c:v>
                </c:pt>
                <c:pt idx="1268">
                  <c:v>-0.234011575579643</c:v>
                </c:pt>
                <c:pt idx="1269">
                  <c:v>-0.235074117779732</c:v>
                </c:pt>
                <c:pt idx="1270">
                  <c:v>-0.23605607450008401</c:v>
                </c:pt>
                <c:pt idx="1271">
                  <c:v>-0.23706136643886599</c:v>
                </c:pt>
                <c:pt idx="1272">
                  <c:v>-0.23808255791664101</c:v>
                </c:pt>
                <c:pt idx="1273">
                  <c:v>-0.239087849855423</c:v>
                </c:pt>
                <c:pt idx="1274">
                  <c:v>-0.23999875783920299</c:v>
                </c:pt>
                <c:pt idx="1275">
                  <c:v>-0.24109627306461301</c:v>
                </c:pt>
                <c:pt idx="1276">
                  <c:v>-0.24206021428108199</c:v>
                </c:pt>
                <c:pt idx="1277">
                  <c:v>-0.24310900270938901</c:v>
                </c:pt>
                <c:pt idx="1278">
                  <c:v>-0.244062304496765</c:v>
                </c:pt>
                <c:pt idx="1279">
                  <c:v>-0.245066538453102</c:v>
                </c:pt>
                <c:pt idx="1280">
                  <c:v>-0.24604003131389601</c:v>
                </c:pt>
                <c:pt idx="1281">
                  <c:v>-0.247051671147346</c:v>
                </c:pt>
                <c:pt idx="1282">
                  <c:v>-0.24808134138584101</c:v>
                </c:pt>
                <c:pt idx="1283">
                  <c:v>-0.249066516757011</c:v>
                </c:pt>
                <c:pt idx="1284">
                  <c:v>-0.25009724497795099</c:v>
                </c:pt>
                <c:pt idx="1285">
                  <c:v>-0.25106433033943198</c:v>
                </c:pt>
                <c:pt idx="1286">
                  <c:v>-0.25210356712341297</c:v>
                </c:pt>
                <c:pt idx="1287">
                  <c:v>-0.25302612781524703</c:v>
                </c:pt>
                <c:pt idx="1288">
                  <c:v>-0.25408124923706099</c:v>
                </c:pt>
                <c:pt idx="1289">
                  <c:v>-0.25503140687942499</c:v>
                </c:pt>
                <c:pt idx="1290">
                  <c:v>-0.25606638193130499</c:v>
                </c:pt>
                <c:pt idx="1291">
                  <c:v>-0.25702926516532898</c:v>
                </c:pt>
                <c:pt idx="1292">
                  <c:v>-0.25815224647522</c:v>
                </c:pt>
                <c:pt idx="1293">
                  <c:v>-0.259088605642319</c:v>
                </c:pt>
                <c:pt idx="1294">
                  <c:v>-0.26001012325286899</c:v>
                </c:pt>
                <c:pt idx="1295">
                  <c:v>-0.26105466485023499</c:v>
                </c:pt>
                <c:pt idx="1296">
                  <c:v>-0.26204296946525601</c:v>
                </c:pt>
                <c:pt idx="1297">
                  <c:v>-0.263100236654282</c:v>
                </c:pt>
                <c:pt idx="1298">
                  <c:v>-0.26407051086425798</c:v>
                </c:pt>
                <c:pt idx="1299">
                  <c:v>-0.26509699225425698</c:v>
                </c:pt>
                <c:pt idx="1300">
                  <c:v>-0.26604184508323703</c:v>
                </c:pt>
                <c:pt idx="1301">
                  <c:v>-0.26705563068389898</c:v>
                </c:pt>
                <c:pt idx="1302">
                  <c:v>-0.26803332567214999</c:v>
                </c:pt>
                <c:pt idx="1303">
                  <c:v>-0.26908636093139598</c:v>
                </c:pt>
                <c:pt idx="1304">
                  <c:v>-0.27001953125</c:v>
                </c:pt>
                <c:pt idx="1305">
                  <c:v>-0.27108314633369401</c:v>
                </c:pt>
                <c:pt idx="1306">
                  <c:v>-0.27206930518150302</c:v>
                </c:pt>
                <c:pt idx="1307">
                  <c:v>-0.27312341332435602</c:v>
                </c:pt>
                <c:pt idx="1308">
                  <c:v>-0.27408096194267301</c:v>
                </c:pt>
                <c:pt idx="1309">
                  <c:v>-0.27505123615264898</c:v>
                </c:pt>
                <c:pt idx="1310">
                  <c:v>-0.27608197927474998</c:v>
                </c:pt>
                <c:pt idx="1311">
                  <c:v>-0.27709046006202698</c:v>
                </c:pt>
                <c:pt idx="1312">
                  <c:v>-0.27806285023689298</c:v>
                </c:pt>
                <c:pt idx="1313">
                  <c:v>-0.27910423278808599</c:v>
                </c:pt>
                <c:pt idx="1314">
                  <c:v>-0.28006175160407998</c:v>
                </c:pt>
                <c:pt idx="1315">
                  <c:v>-0.28107976913452098</c:v>
                </c:pt>
                <c:pt idx="1316">
                  <c:v>-0.28209251165389998</c:v>
                </c:pt>
                <c:pt idx="1317">
                  <c:v>-0.28305533528327897</c:v>
                </c:pt>
                <c:pt idx="1318">
                  <c:v>-0.28411155939102201</c:v>
                </c:pt>
                <c:pt idx="1319">
                  <c:v>-0.28506699204444902</c:v>
                </c:pt>
                <c:pt idx="1320">
                  <c:v>-0.28608819842338601</c:v>
                </c:pt>
                <c:pt idx="1321">
                  <c:v>-0.28702774643897999</c:v>
                </c:pt>
                <c:pt idx="1322">
                  <c:v>-0.28810513019561801</c:v>
                </c:pt>
                <c:pt idx="1323">
                  <c:v>-0.28905636072158802</c:v>
                </c:pt>
                <c:pt idx="1324">
                  <c:v>-0.29009026288986201</c:v>
                </c:pt>
                <c:pt idx="1325">
                  <c:v>-0.29110738635063199</c:v>
                </c:pt>
                <c:pt idx="1326">
                  <c:v>-0.29205417633056602</c:v>
                </c:pt>
                <c:pt idx="1327">
                  <c:v>-0.29305309057235701</c:v>
                </c:pt>
                <c:pt idx="1328">
                  <c:v>-0.29408064484596302</c:v>
                </c:pt>
                <c:pt idx="1329">
                  <c:v>-0.29510608315467801</c:v>
                </c:pt>
                <c:pt idx="1330">
                  <c:v>-0.29604882001876798</c:v>
                </c:pt>
                <c:pt idx="1331">
                  <c:v>-0.29707211256027199</c:v>
                </c:pt>
                <c:pt idx="1332">
                  <c:v>-0.29806575179099998</c:v>
                </c:pt>
                <c:pt idx="1333">
                  <c:v>-0.29905408620834401</c:v>
                </c:pt>
                <c:pt idx="1334">
                  <c:v>-0.30007842183113098</c:v>
                </c:pt>
                <c:pt idx="1335">
                  <c:v>-0.30101904273033098</c:v>
                </c:pt>
                <c:pt idx="1336">
                  <c:v>-0.30202221870422402</c:v>
                </c:pt>
                <c:pt idx="1337">
                  <c:v>-0.30308368802070601</c:v>
                </c:pt>
                <c:pt idx="1338">
                  <c:v>-0.30403169989585899</c:v>
                </c:pt>
                <c:pt idx="1339">
                  <c:v>-0.30506989359855702</c:v>
                </c:pt>
                <c:pt idx="1340">
                  <c:v>-0.30602851510047901</c:v>
                </c:pt>
                <c:pt idx="1341">
                  <c:v>-0.30706983804702798</c:v>
                </c:pt>
                <c:pt idx="1342">
                  <c:v>-0.30805712938308699</c:v>
                </c:pt>
                <c:pt idx="1343">
                  <c:v>-0.309088915586472</c:v>
                </c:pt>
                <c:pt idx="1344">
                  <c:v>-0.31007826328277599</c:v>
                </c:pt>
                <c:pt idx="1345">
                  <c:v>-0.31103053689003002</c:v>
                </c:pt>
                <c:pt idx="1346">
                  <c:v>-0.31206661462783802</c:v>
                </c:pt>
                <c:pt idx="1347">
                  <c:v>-0.31304430961608898</c:v>
                </c:pt>
                <c:pt idx="1348">
                  <c:v>-0.31413334608077997</c:v>
                </c:pt>
                <c:pt idx="1349">
                  <c:v>-0.31499233841896102</c:v>
                </c:pt>
                <c:pt idx="1350">
                  <c:v>-0.316071838140488</c:v>
                </c:pt>
                <c:pt idx="1351">
                  <c:v>-0.31706014275550798</c:v>
                </c:pt>
                <c:pt idx="1352">
                  <c:v>-0.31806755065918002</c:v>
                </c:pt>
                <c:pt idx="1353">
                  <c:v>-0.31908664107322698</c:v>
                </c:pt>
                <c:pt idx="1354">
                  <c:v>-0.32007288932800299</c:v>
                </c:pt>
                <c:pt idx="1355">
                  <c:v>-0.32102513313293501</c:v>
                </c:pt>
                <c:pt idx="1356">
                  <c:v>-0.32208448648452798</c:v>
                </c:pt>
                <c:pt idx="1357">
                  <c:v>-0.32302400469780002</c:v>
                </c:pt>
                <c:pt idx="1358">
                  <c:v>-0.324075937271118</c:v>
                </c:pt>
                <c:pt idx="1359">
                  <c:v>-0.32505577802658098</c:v>
                </c:pt>
                <c:pt idx="1360">
                  <c:v>-0.32605466246604897</c:v>
                </c:pt>
                <c:pt idx="1361">
                  <c:v>-0.32705467939376798</c:v>
                </c:pt>
                <c:pt idx="1362">
                  <c:v>-0.328069537878036</c:v>
                </c:pt>
                <c:pt idx="1363">
                  <c:v>-0.32907164096832298</c:v>
                </c:pt>
                <c:pt idx="1364">
                  <c:v>-0.330064207315445</c:v>
                </c:pt>
                <c:pt idx="1365">
                  <c:v>-0.33112144470214799</c:v>
                </c:pt>
                <c:pt idx="1366">
                  <c:v>-0.33199629187583901</c:v>
                </c:pt>
                <c:pt idx="1367">
                  <c:v>-0.33307370543479897</c:v>
                </c:pt>
                <c:pt idx="1368">
                  <c:v>-0.33405464887619002</c:v>
                </c:pt>
                <c:pt idx="1369">
                  <c:v>-0.33499625325202897</c:v>
                </c:pt>
                <c:pt idx="1370">
                  <c:v>-0.33602273464202898</c:v>
                </c:pt>
                <c:pt idx="1371">
                  <c:v>-0.337029099464417</c:v>
                </c:pt>
                <c:pt idx="1372">
                  <c:v>-0.33804923295974698</c:v>
                </c:pt>
                <c:pt idx="1373">
                  <c:v>-0.33902588486671398</c:v>
                </c:pt>
                <c:pt idx="1374">
                  <c:v>-0.34000998735427901</c:v>
                </c:pt>
                <c:pt idx="1375">
                  <c:v>-0.34103962779045099</c:v>
                </c:pt>
                <c:pt idx="1376">
                  <c:v>-0.342039614915848</c:v>
                </c:pt>
                <c:pt idx="1377">
                  <c:v>-0.34310004115104697</c:v>
                </c:pt>
                <c:pt idx="1378">
                  <c:v>-0.34401944279670699</c:v>
                </c:pt>
                <c:pt idx="1379">
                  <c:v>-0.345015197992325</c:v>
                </c:pt>
                <c:pt idx="1380">
                  <c:v>-0.34606182575225802</c:v>
                </c:pt>
                <c:pt idx="1381">
                  <c:v>-0.34699502587318398</c:v>
                </c:pt>
                <c:pt idx="1382">
                  <c:v>-0.34806498885154702</c:v>
                </c:pt>
                <c:pt idx="1383">
                  <c:v>-0.349036395549774</c:v>
                </c:pt>
                <c:pt idx="1384">
                  <c:v>-0.35009676218032798</c:v>
                </c:pt>
                <c:pt idx="1385">
                  <c:v>-0.35105857253074602</c:v>
                </c:pt>
                <c:pt idx="1386">
                  <c:v>-0.35202360153198198</c:v>
                </c:pt>
                <c:pt idx="1387">
                  <c:v>-0.35296201705932601</c:v>
                </c:pt>
                <c:pt idx="1388">
                  <c:v>-0.35407549142837502</c:v>
                </c:pt>
                <c:pt idx="1389">
                  <c:v>-0.35507124662399298</c:v>
                </c:pt>
                <c:pt idx="1390">
                  <c:v>-0.35602456331253102</c:v>
                </c:pt>
                <c:pt idx="1391">
                  <c:v>-0.35703730583190901</c:v>
                </c:pt>
                <c:pt idx="1392">
                  <c:v>-0.357986390590668</c:v>
                </c:pt>
                <c:pt idx="1393">
                  <c:v>-0.359003365039825</c:v>
                </c:pt>
                <c:pt idx="1394">
                  <c:v>-0.360025584697723</c:v>
                </c:pt>
                <c:pt idx="1395">
                  <c:v>-0.36104145646095298</c:v>
                </c:pt>
                <c:pt idx="1396">
                  <c:v>-0.36208388209343001</c:v>
                </c:pt>
                <c:pt idx="1397">
                  <c:v>-0.36308172345161399</c:v>
                </c:pt>
                <c:pt idx="1398">
                  <c:v>-0.364023387432098</c:v>
                </c:pt>
                <c:pt idx="1399">
                  <c:v>-0.36508280038833602</c:v>
                </c:pt>
                <c:pt idx="1400">
                  <c:v>-0.36600747704505898</c:v>
                </c:pt>
                <c:pt idx="1401">
                  <c:v>-0.367070853710175</c:v>
                </c:pt>
                <c:pt idx="1402">
                  <c:v>-0.368003159761429</c:v>
                </c:pt>
                <c:pt idx="1403">
                  <c:v>-0.36910071969032299</c:v>
                </c:pt>
                <c:pt idx="1404">
                  <c:v>-0.37004980444908098</c:v>
                </c:pt>
                <c:pt idx="1405">
                  <c:v>-0.37103390693664601</c:v>
                </c:pt>
                <c:pt idx="1406">
                  <c:v>-0.37204658985137901</c:v>
                </c:pt>
                <c:pt idx="1407">
                  <c:v>-0.37302112579345698</c:v>
                </c:pt>
                <c:pt idx="1408">
                  <c:v>-0.374072045087814</c:v>
                </c:pt>
                <c:pt idx="1409">
                  <c:v>-0.37510490417480502</c:v>
                </c:pt>
                <c:pt idx="1410">
                  <c:v>-0.37601795792579701</c:v>
                </c:pt>
                <c:pt idx="1411">
                  <c:v>-0.37701261043548601</c:v>
                </c:pt>
                <c:pt idx="1412">
                  <c:v>-0.37802106142044101</c:v>
                </c:pt>
                <c:pt idx="1413">
                  <c:v>-0.37899667024612399</c:v>
                </c:pt>
                <c:pt idx="1414">
                  <c:v>-0.38006347417831399</c:v>
                </c:pt>
                <c:pt idx="1415">
                  <c:v>-0.381000876426697</c:v>
                </c:pt>
                <c:pt idx="1416">
                  <c:v>-0.38202205300331099</c:v>
                </c:pt>
                <c:pt idx="1417">
                  <c:v>-0.38305702805519098</c:v>
                </c:pt>
                <c:pt idx="1418">
                  <c:v>-0.38400083780288702</c:v>
                </c:pt>
                <c:pt idx="1419">
                  <c:v>-0.38511320948600802</c:v>
                </c:pt>
                <c:pt idx="1420">
                  <c:v>-0.38606864213943498</c:v>
                </c:pt>
                <c:pt idx="1421">
                  <c:v>-0.38708028197288502</c:v>
                </c:pt>
                <c:pt idx="1422">
                  <c:v>-0.38804849982261702</c:v>
                </c:pt>
                <c:pt idx="1423">
                  <c:v>-0.38903465867042503</c:v>
                </c:pt>
                <c:pt idx="1424">
                  <c:v>-0.39005163311958302</c:v>
                </c:pt>
                <c:pt idx="1425">
                  <c:v>-0.391071766614914</c:v>
                </c:pt>
                <c:pt idx="1426">
                  <c:v>-0.39202511310577398</c:v>
                </c:pt>
                <c:pt idx="1427">
                  <c:v>-0.39309188723564098</c:v>
                </c:pt>
                <c:pt idx="1428">
                  <c:v>-0.39399749040603599</c:v>
                </c:pt>
                <c:pt idx="1429">
                  <c:v>-0.39504835009574901</c:v>
                </c:pt>
                <c:pt idx="1430">
                  <c:v>-0.39605790376663202</c:v>
                </c:pt>
                <c:pt idx="1431">
                  <c:v>-0.397041976451874</c:v>
                </c:pt>
                <c:pt idx="1432">
                  <c:v>-0.39807593822479198</c:v>
                </c:pt>
                <c:pt idx="1433">
                  <c:v>-0.39905148744583102</c:v>
                </c:pt>
                <c:pt idx="1434">
                  <c:v>-0.39992433786392201</c:v>
                </c:pt>
                <c:pt idx="1435">
                  <c:v>-0.40051057934760997</c:v>
                </c:pt>
                <c:pt idx="1436">
                  <c:v>-0.39979490637779203</c:v>
                </c:pt>
                <c:pt idx="1437">
                  <c:v>-0.39884153008460999</c:v>
                </c:pt>
                <c:pt idx="1438">
                  <c:v>-0.39783203601837203</c:v>
                </c:pt>
                <c:pt idx="1439">
                  <c:v>-0.39676097035407998</c:v>
                </c:pt>
                <c:pt idx="1440">
                  <c:v>-0.39585426449775701</c:v>
                </c:pt>
                <c:pt idx="1441">
                  <c:v>-0.39480662345886203</c:v>
                </c:pt>
                <c:pt idx="1442">
                  <c:v>-0.39380452036857599</c:v>
                </c:pt>
                <c:pt idx="1443">
                  <c:v>-0.392805576324463</c:v>
                </c:pt>
                <c:pt idx="1444">
                  <c:v>-0.391779094934464</c:v>
                </c:pt>
                <c:pt idx="1445">
                  <c:v>-0.390842705965042</c:v>
                </c:pt>
                <c:pt idx="1446">
                  <c:v>-0.38987347483634899</c:v>
                </c:pt>
                <c:pt idx="1447">
                  <c:v>-0.38880029320716902</c:v>
                </c:pt>
                <c:pt idx="1448">
                  <c:v>-0.387879908084869</c:v>
                </c:pt>
                <c:pt idx="1449">
                  <c:v>-0.38680353760719299</c:v>
                </c:pt>
                <c:pt idx="1450">
                  <c:v>-0.38580143451690702</c:v>
                </c:pt>
                <c:pt idx="1451">
                  <c:v>-0.38485127687454201</c:v>
                </c:pt>
                <c:pt idx="1452">
                  <c:v>-0.38378450274467502</c:v>
                </c:pt>
                <c:pt idx="1453">
                  <c:v>-0.38281735777854897</c:v>
                </c:pt>
                <c:pt idx="1454">
                  <c:v>-0.38183438777923601</c:v>
                </c:pt>
                <c:pt idx="1455">
                  <c:v>-0.38079726696014399</c:v>
                </c:pt>
                <c:pt idx="1456">
                  <c:v>-0.37989270687103299</c:v>
                </c:pt>
                <c:pt idx="1457">
                  <c:v>-0.378813207149506</c:v>
                </c:pt>
                <c:pt idx="1458">
                  <c:v>-0.37777715921402</c:v>
                </c:pt>
                <c:pt idx="1459">
                  <c:v>-0.37679311633110002</c:v>
                </c:pt>
                <c:pt idx="1460">
                  <c:v>-0.375836580991745</c:v>
                </c:pt>
                <c:pt idx="1461">
                  <c:v>-0.37480476498603799</c:v>
                </c:pt>
                <c:pt idx="1462">
                  <c:v>-0.37388119101524397</c:v>
                </c:pt>
                <c:pt idx="1463">
                  <c:v>-0.37281331419944802</c:v>
                </c:pt>
                <c:pt idx="1464">
                  <c:v>-0.37179529666900601</c:v>
                </c:pt>
                <c:pt idx="1465">
                  <c:v>-0.37079527974128701</c:v>
                </c:pt>
                <c:pt idx="1466">
                  <c:v>-0.36979639530181901</c:v>
                </c:pt>
                <c:pt idx="1467">
                  <c:v>-0.368813365697861</c:v>
                </c:pt>
                <c:pt idx="1468">
                  <c:v>-0.36783564090728799</c:v>
                </c:pt>
                <c:pt idx="1469">
                  <c:v>-0.36679157614707902</c:v>
                </c:pt>
                <c:pt idx="1470">
                  <c:v>-0.36585053801536599</c:v>
                </c:pt>
                <c:pt idx="1471">
                  <c:v>-0.36484631896018999</c:v>
                </c:pt>
                <c:pt idx="1472">
                  <c:v>-0.363820850849152</c:v>
                </c:pt>
                <c:pt idx="1473">
                  <c:v>-0.36282938718795799</c:v>
                </c:pt>
                <c:pt idx="1474">
                  <c:v>-0.361808121204376</c:v>
                </c:pt>
                <c:pt idx="1475">
                  <c:v>-0.36087605357170099</c:v>
                </c:pt>
                <c:pt idx="1476">
                  <c:v>-0.35983893275260898</c:v>
                </c:pt>
                <c:pt idx="1477">
                  <c:v>-0.35878807306289701</c:v>
                </c:pt>
                <c:pt idx="1478">
                  <c:v>-0.357796519994736</c:v>
                </c:pt>
                <c:pt idx="1479">
                  <c:v>-0.35677853226661699</c:v>
                </c:pt>
                <c:pt idx="1480">
                  <c:v>-0.35581675171852101</c:v>
                </c:pt>
                <c:pt idx="1481">
                  <c:v>-0.35481038689613298</c:v>
                </c:pt>
                <c:pt idx="1482">
                  <c:v>-0.35384005308151201</c:v>
                </c:pt>
                <c:pt idx="1483">
                  <c:v>-0.352795571088791</c:v>
                </c:pt>
                <c:pt idx="1484">
                  <c:v>-0.35182315111160301</c:v>
                </c:pt>
                <c:pt idx="1485">
                  <c:v>-0.35082426667213401</c:v>
                </c:pt>
                <c:pt idx="1486">
                  <c:v>-0.34979882836341902</c:v>
                </c:pt>
                <c:pt idx="1487">
                  <c:v>-0.34882533550262501</c:v>
                </c:pt>
                <c:pt idx="1488">
                  <c:v>-0.34777122735977201</c:v>
                </c:pt>
                <c:pt idx="1489">
                  <c:v>-0.34679991006851202</c:v>
                </c:pt>
                <c:pt idx="1490">
                  <c:v>-0.34579461812973</c:v>
                </c:pt>
                <c:pt idx="1491">
                  <c:v>-0.34482112526893599</c:v>
                </c:pt>
                <c:pt idx="1492">
                  <c:v>-0.34381690621375999</c:v>
                </c:pt>
                <c:pt idx="1493">
                  <c:v>-0.34283494949340798</c:v>
                </c:pt>
                <c:pt idx="1494">
                  <c:v>-0.34183180332183799</c:v>
                </c:pt>
                <c:pt idx="1495">
                  <c:v>-0.34085193276405301</c:v>
                </c:pt>
                <c:pt idx="1496">
                  <c:v>-0.33983287215232799</c:v>
                </c:pt>
                <c:pt idx="1497">
                  <c:v>-0.33878090977668801</c:v>
                </c:pt>
                <c:pt idx="1498">
                  <c:v>-0.33784881234169001</c:v>
                </c:pt>
                <c:pt idx="1499">
                  <c:v>-0.33683609962463401</c:v>
                </c:pt>
                <c:pt idx="1500">
                  <c:v>-0.335804313421249</c:v>
                </c:pt>
                <c:pt idx="1501">
                  <c:v>-0.33477145433425898</c:v>
                </c:pt>
                <c:pt idx="1502">
                  <c:v>-0.33381280303001398</c:v>
                </c:pt>
                <c:pt idx="1503">
                  <c:v>-0.33284890651702898</c:v>
                </c:pt>
                <c:pt idx="1504">
                  <c:v>-0.33178848028183</c:v>
                </c:pt>
                <c:pt idx="1505">
                  <c:v>-0.33087119460105902</c:v>
                </c:pt>
                <c:pt idx="1506">
                  <c:v>-0.32982772588729897</c:v>
                </c:pt>
                <c:pt idx="1507">
                  <c:v>-0.328843653202057</c:v>
                </c:pt>
                <c:pt idx="1508">
                  <c:v>-0.32781925797462502</c:v>
                </c:pt>
                <c:pt idx="1509">
                  <c:v>-0.32688927650451699</c:v>
                </c:pt>
                <c:pt idx="1510">
                  <c:v>-0.32586595416068997</c:v>
                </c:pt>
                <c:pt idx="1511">
                  <c:v>-0.32481721043586698</c:v>
                </c:pt>
                <c:pt idx="1512">
                  <c:v>-0.323841571807861</c:v>
                </c:pt>
                <c:pt idx="1513">
                  <c:v>-0.32281720638275102</c:v>
                </c:pt>
                <c:pt idx="1514">
                  <c:v>-0.32181090116500899</c:v>
                </c:pt>
                <c:pt idx="1515">
                  <c:v>-0.32087028026580799</c:v>
                </c:pt>
                <c:pt idx="1516">
                  <c:v>-0.319813042879105</c:v>
                </c:pt>
                <c:pt idx="1517">
                  <c:v>-0.31881731748580899</c:v>
                </c:pt>
                <c:pt idx="1518">
                  <c:v>-0.31779503822326699</c:v>
                </c:pt>
                <c:pt idx="1519">
                  <c:v>-0.31680777668952897</c:v>
                </c:pt>
                <c:pt idx="1520">
                  <c:v>-0.31553590297699002</c:v>
                </c:pt>
                <c:pt idx="1521">
                  <c:v>-0.31417578458786</c:v>
                </c:pt>
                <c:pt idx="1522">
                  <c:v>-0.313158839941025</c:v>
                </c:pt>
                <c:pt idx="1523">
                  <c:v>-0.31222459673881497</c:v>
                </c:pt>
                <c:pt idx="1524">
                  <c:v>-0.31119170784950301</c:v>
                </c:pt>
                <c:pt idx="1525">
                  <c:v>-0.31022676825523399</c:v>
                </c:pt>
                <c:pt idx="1526">
                  <c:v>-0.30920025706291199</c:v>
                </c:pt>
                <c:pt idx="1527">
                  <c:v>-0.308206647634506</c:v>
                </c:pt>
                <c:pt idx="1528">
                  <c:v>-0.30717909336090099</c:v>
                </c:pt>
                <c:pt idx="1529">
                  <c:v>-0.30616846680641202</c:v>
                </c:pt>
                <c:pt idx="1530">
                  <c:v>-0.30521512031555198</c:v>
                </c:pt>
                <c:pt idx="1531">
                  <c:v>-0.30420774221420299</c:v>
                </c:pt>
                <c:pt idx="1532">
                  <c:v>-0.30318760871887201</c:v>
                </c:pt>
                <c:pt idx="1533">
                  <c:v>-0.30220142006874101</c:v>
                </c:pt>
                <c:pt idx="1534">
                  <c:v>-0.30116748809814498</c:v>
                </c:pt>
                <c:pt idx="1535">
                  <c:v>-0.30019083619117698</c:v>
                </c:pt>
                <c:pt idx="1536">
                  <c:v>-0.29919618368148798</c:v>
                </c:pt>
                <c:pt idx="1537">
                  <c:v>-0.29820889234542802</c:v>
                </c:pt>
                <c:pt idx="1538">
                  <c:v>-0.29719087481498702</c:v>
                </c:pt>
                <c:pt idx="1539">
                  <c:v>-0.29617819190025302</c:v>
                </c:pt>
                <c:pt idx="1540">
                  <c:v>-0.29518032073974598</c:v>
                </c:pt>
                <c:pt idx="1541">
                  <c:v>-0.294208943843842</c:v>
                </c:pt>
                <c:pt idx="1542">
                  <c:v>-0.29318776726722701</c:v>
                </c:pt>
                <c:pt idx="1543">
                  <c:v>-0.29222065210342402</c:v>
                </c:pt>
                <c:pt idx="1544">
                  <c:v>-0.29118421673774703</c:v>
                </c:pt>
                <c:pt idx="1545">
                  <c:v>-0.29018250107765198</c:v>
                </c:pt>
                <c:pt idx="1546">
                  <c:v>-0.289176195859909</c:v>
                </c:pt>
                <c:pt idx="1547">
                  <c:v>-0.28821119666099498</c:v>
                </c:pt>
                <c:pt idx="1548">
                  <c:v>-0.28721225261688199</c:v>
                </c:pt>
                <c:pt idx="1549">
                  <c:v>-0.28621760010719299</c:v>
                </c:pt>
                <c:pt idx="1550">
                  <c:v>-0.28521972894668601</c:v>
                </c:pt>
                <c:pt idx="1551">
                  <c:v>-0.28418365120887801</c:v>
                </c:pt>
                <c:pt idx="1552">
                  <c:v>-0.283183664083481</c:v>
                </c:pt>
                <c:pt idx="1553">
                  <c:v>-0.28222399950027499</c:v>
                </c:pt>
                <c:pt idx="1554">
                  <c:v>-0.28119114041328402</c:v>
                </c:pt>
                <c:pt idx="1555">
                  <c:v>-0.28017312288284302</c:v>
                </c:pt>
                <c:pt idx="1556">
                  <c:v>-0.27916678786277799</c:v>
                </c:pt>
                <c:pt idx="1557">
                  <c:v>-0.27820283174514798</c:v>
                </c:pt>
                <c:pt idx="1558">
                  <c:v>-0.27716150879859902</c:v>
                </c:pt>
                <c:pt idx="1559">
                  <c:v>-0.276160448789597</c:v>
                </c:pt>
                <c:pt idx="1560">
                  <c:v>-0.27520501613616899</c:v>
                </c:pt>
                <c:pt idx="1561">
                  <c:v>-0.27414670586585999</c:v>
                </c:pt>
                <c:pt idx="1562">
                  <c:v>-0.27318277955055198</c:v>
                </c:pt>
                <c:pt idx="1563">
                  <c:v>-0.27221989631652799</c:v>
                </c:pt>
                <c:pt idx="1564">
                  <c:v>-0.27124324440956099</c:v>
                </c:pt>
                <c:pt idx="1565">
                  <c:v>-0.27019658684730502</c:v>
                </c:pt>
                <c:pt idx="1566">
                  <c:v>-0.269191324710846</c:v>
                </c:pt>
                <c:pt idx="1567">
                  <c:v>-0.26819983124732999</c:v>
                </c:pt>
                <c:pt idx="1568">
                  <c:v>-0.26721683144569403</c:v>
                </c:pt>
                <c:pt idx="1569">
                  <c:v>-0.266206204891205</c:v>
                </c:pt>
                <c:pt idx="1570">
                  <c:v>-0.26517015695571899</c:v>
                </c:pt>
                <c:pt idx="1571">
                  <c:v>-0.26418715715408297</c:v>
                </c:pt>
                <c:pt idx="1572">
                  <c:v>-0.26322427392005898</c:v>
                </c:pt>
                <c:pt idx="1573">
                  <c:v>-0.26220098137855502</c:v>
                </c:pt>
                <c:pt idx="1574">
                  <c:v>-0.261177659034729</c:v>
                </c:pt>
                <c:pt idx="1575">
                  <c:v>-0.26018297672271701</c:v>
                </c:pt>
                <c:pt idx="1576">
                  <c:v>-0.25923493504524198</c:v>
                </c:pt>
                <c:pt idx="1577">
                  <c:v>-0.25817239284515398</c:v>
                </c:pt>
                <c:pt idx="1578">
                  <c:v>-0.25723072886467002</c:v>
                </c:pt>
                <c:pt idx="1579">
                  <c:v>-0.25618514418602001</c:v>
                </c:pt>
                <c:pt idx="1580">
                  <c:v>-0.25519469380378701</c:v>
                </c:pt>
                <c:pt idx="1581">
                  <c:v>-0.25417879223823497</c:v>
                </c:pt>
                <c:pt idx="1582">
                  <c:v>-0.25322547554969799</c:v>
                </c:pt>
                <c:pt idx="1583">
                  <c:v>-0.25222340226173401</c:v>
                </c:pt>
                <c:pt idx="1584">
                  <c:v>-0.25121811032295199</c:v>
                </c:pt>
                <c:pt idx="1585">
                  <c:v>-0.25023931264877303</c:v>
                </c:pt>
                <c:pt idx="1586">
                  <c:v>-0.24920222163200401</c:v>
                </c:pt>
                <c:pt idx="1587">
                  <c:v>-0.248226627707481</c:v>
                </c:pt>
                <c:pt idx="1588">
                  <c:v>-0.247175738215446</c:v>
                </c:pt>
                <c:pt idx="1589">
                  <c:v>-0.24620227515697499</c:v>
                </c:pt>
                <c:pt idx="1590">
                  <c:v>-0.24516412615776101</c:v>
                </c:pt>
                <c:pt idx="1591">
                  <c:v>-0.24418321251869199</c:v>
                </c:pt>
                <c:pt idx="1592">
                  <c:v>-0.24317046999931299</c:v>
                </c:pt>
                <c:pt idx="1593">
                  <c:v>-0.24215993285179099</c:v>
                </c:pt>
                <c:pt idx="1594">
                  <c:v>-0.24121505022049</c:v>
                </c:pt>
                <c:pt idx="1595">
                  <c:v>-0.24018962681293499</c:v>
                </c:pt>
                <c:pt idx="1596">
                  <c:v>-0.23918753862381001</c:v>
                </c:pt>
                <c:pt idx="1597">
                  <c:v>-0.23818433284759499</c:v>
                </c:pt>
                <c:pt idx="1598">
                  <c:v>-0.237185448408127</c:v>
                </c:pt>
                <c:pt idx="1599">
                  <c:v>-0.236172720789909</c:v>
                </c:pt>
                <c:pt idx="1600">
                  <c:v>-0.23521728813648199</c:v>
                </c:pt>
                <c:pt idx="1601">
                  <c:v>-0.234182298183441</c:v>
                </c:pt>
                <c:pt idx="1602">
                  <c:v>-0.23316428065299999</c:v>
                </c:pt>
                <c:pt idx="1603">
                  <c:v>-0.23220247030258201</c:v>
                </c:pt>
                <c:pt idx="1604">
                  <c:v>-0.23120145499706299</c:v>
                </c:pt>
                <c:pt idx="1605">
                  <c:v>-0.23023538291454301</c:v>
                </c:pt>
                <c:pt idx="1606">
                  <c:v>-0.22920143604278601</c:v>
                </c:pt>
                <c:pt idx="1607">
                  <c:v>-0.22819404304027599</c:v>
                </c:pt>
                <c:pt idx="1608">
                  <c:v>-0.22718347609043099</c:v>
                </c:pt>
                <c:pt idx="1609">
                  <c:v>-0.22622165083885201</c:v>
                </c:pt>
                <c:pt idx="1610">
                  <c:v>-0.22520467638969399</c:v>
                </c:pt>
                <c:pt idx="1611">
                  <c:v>-0.22416867315769201</c:v>
                </c:pt>
                <c:pt idx="1612">
                  <c:v>-0.22320258617401101</c:v>
                </c:pt>
                <c:pt idx="1613">
                  <c:v>-0.22221533954143499</c:v>
                </c:pt>
                <c:pt idx="1614">
                  <c:v>-0.22120368480682401</c:v>
                </c:pt>
                <c:pt idx="1615">
                  <c:v>-0.22023023664951299</c:v>
                </c:pt>
                <c:pt idx="1616">
                  <c:v>-0.21923340857029</c:v>
                </c:pt>
                <c:pt idx="1617">
                  <c:v>-0.218209058046341</c:v>
                </c:pt>
                <c:pt idx="1618">
                  <c:v>-0.21717831492424</c:v>
                </c:pt>
                <c:pt idx="1619">
                  <c:v>-0.21616029739379899</c:v>
                </c:pt>
                <c:pt idx="1620">
                  <c:v>-0.21519422531127899</c:v>
                </c:pt>
                <c:pt idx="1621">
                  <c:v>-0.214213356375694</c:v>
                </c:pt>
                <c:pt idx="1622">
                  <c:v>-0.21322607994079601</c:v>
                </c:pt>
                <c:pt idx="1623">
                  <c:v>-0.21220383048057601</c:v>
                </c:pt>
                <c:pt idx="1624">
                  <c:v>-0.21119430661201499</c:v>
                </c:pt>
                <c:pt idx="1625">
                  <c:v>-0.21020492911338801</c:v>
                </c:pt>
                <c:pt idx="1626">
                  <c:v>-0.209220841526985</c:v>
                </c:pt>
                <c:pt idx="1627">
                  <c:v>-0.20817102491855599</c:v>
                </c:pt>
                <c:pt idx="1628">
                  <c:v>-0.20718270540237399</c:v>
                </c:pt>
                <c:pt idx="1629">
                  <c:v>-0.20618695020675701</c:v>
                </c:pt>
                <c:pt idx="1630">
                  <c:v>-0.205173194408417</c:v>
                </c:pt>
                <c:pt idx="1631">
                  <c:v>-0.20421032607555401</c:v>
                </c:pt>
                <c:pt idx="1632">
                  <c:v>-0.203170016407967</c:v>
                </c:pt>
                <c:pt idx="1633">
                  <c:v>-0.20221248269081099</c:v>
                </c:pt>
                <c:pt idx="1634">
                  <c:v>-0.20118068158626601</c:v>
                </c:pt>
                <c:pt idx="1635">
                  <c:v>-0.20017538964748399</c:v>
                </c:pt>
                <c:pt idx="1636">
                  <c:v>-0.199216768145561</c:v>
                </c:pt>
                <c:pt idx="1637">
                  <c:v>-0.19822312891483301</c:v>
                </c:pt>
                <c:pt idx="1638">
                  <c:v>-0.19719874858856201</c:v>
                </c:pt>
                <c:pt idx="1639">
                  <c:v>-0.19619876146316501</c:v>
                </c:pt>
                <c:pt idx="1640">
                  <c:v>-0.195178613066673</c:v>
                </c:pt>
                <c:pt idx="1641">
                  <c:v>-0.194224238395691</c:v>
                </c:pt>
                <c:pt idx="1642">
                  <c:v>-0.19325712323188801</c:v>
                </c:pt>
                <c:pt idx="1643">
                  <c:v>-0.19218397140502899</c:v>
                </c:pt>
                <c:pt idx="1644">
                  <c:v>-0.191187188029289</c:v>
                </c:pt>
                <c:pt idx="1645">
                  <c:v>-0.19019992649555201</c:v>
                </c:pt>
                <c:pt idx="1646">
                  <c:v>-0.189197808504105</c:v>
                </c:pt>
                <c:pt idx="1647">
                  <c:v>-0.188213720917702</c:v>
                </c:pt>
                <c:pt idx="1648">
                  <c:v>-0.18725192546844499</c:v>
                </c:pt>
                <c:pt idx="1649">
                  <c:v>-0.18619997799396501</c:v>
                </c:pt>
                <c:pt idx="1650">
                  <c:v>-0.185224384069443</c:v>
                </c:pt>
                <c:pt idx="1651">
                  <c:v>-0.18424348533153501</c:v>
                </c:pt>
                <c:pt idx="1652">
                  <c:v>-0.183219105005264</c:v>
                </c:pt>
                <c:pt idx="1653">
                  <c:v>-0.18220533430576299</c:v>
                </c:pt>
                <c:pt idx="1654">
                  <c:v>-0.18121914565563199</c:v>
                </c:pt>
                <c:pt idx="1655">
                  <c:v>-0.18021917343139601</c:v>
                </c:pt>
                <c:pt idx="1656">
                  <c:v>-0.17924463748931899</c:v>
                </c:pt>
                <c:pt idx="1657">
                  <c:v>-0.17822659015655501</c:v>
                </c:pt>
                <c:pt idx="1658">
                  <c:v>-0.17722344398498499</c:v>
                </c:pt>
                <c:pt idx="1659">
                  <c:v>-0.17619377374649001</c:v>
                </c:pt>
                <c:pt idx="1660">
                  <c:v>-0.17526060342788699</c:v>
                </c:pt>
                <c:pt idx="1661">
                  <c:v>-0.17421396076679199</c:v>
                </c:pt>
                <c:pt idx="1662">
                  <c:v>-0.17319381237029999</c:v>
                </c:pt>
                <c:pt idx="1663">
                  <c:v>-0.172224581241608</c:v>
                </c:pt>
                <c:pt idx="1664">
                  <c:v>-0.17120550572872201</c:v>
                </c:pt>
                <c:pt idx="1665">
                  <c:v>-0.17022143304348</c:v>
                </c:pt>
                <c:pt idx="1666">
                  <c:v>-0.169235229492188</c:v>
                </c:pt>
                <c:pt idx="1667">
                  <c:v>-0.168210864067078</c:v>
                </c:pt>
                <c:pt idx="1668">
                  <c:v>-0.167202368378639</c:v>
                </c:pt>
                <c:pt idx="1669">
                  <c:v>-0.16620133817195901</c:v>
                </c:pt>
                <c:pt idx="1670">
                  <c:v>-0.165167421102524</c:v>
                </c:pt>
                <c:pt idx="1671">
                  <c:v>-0.164190769195557</c:v>
                </c:pt>
                <c:pt idx="1672">
                  <c:v>-0.16318336129188499</c:v>
                </c:pt>
                <c:pt idx="1673">
                  <c:v>-0.16217064857482899</c:v>
                </c:pt>
                <c:pt idx="1674">
                  <c:v>-0.161187633872032</c:v>
                </c:pt>
                <c:pt idx="1675">
                  <c:v>-0.16016007959842701</c:v>
                </c:pt>
                <c:pt idx="1676">
                  <c:v>-0.159208878874779</c:v>
                </c:pt>
                <c:pt idx="1677">
                  <c:v>-0.15817494690418199</c:v>
                </c:pt>
                <c:pt idx="1678">
                  <c:v>-0.15716119110584301</c:v>
                </c:pt>
                <c:pt idx="1679">
                  <c:v>-0.15617710351944</c:v>
                </c:pt>
                <c:pt idx="1680">
                  <c:v>-0.15515910089016</c:v>
                </c:pt>
                <c:pt idx="1681">
                  <c:v>-0.154170766472816</c:v>
                </c:pt>
                <c:pt idx="1682">
                  <c:v>-0.15322062373161299</c:v>
                </c:pt>
                <c:pt idx="1683">
                  <c:v>-0.15213580429553999</c:v>
                </c:pt>
                <c:pt idx="1684">
                  <c:v>-0.151237621903419</c:v>
                </c:pt>
                <c:pt idx="1685">
                  <c:v>-0.15019734203815499</c:v>
                </c:pt>
                <c:pt idx="1686">
                  <c:v>-0.149194180965424</c:v>
                </c:pt>
                <c:pt idx="1687">
                  <c:v>-0.14822070300579099</c:v>
                </c:pt>
                <c:pt idx="1688">
                  <c:v>-0.14722388982772799</c:v>
                </c:pt>
                <c:pt idx="1689">
                  <c:v>-0.146231338381767</c:v>
                </c:pt>
                <c:pt idx="1690">
                  <c:v>-0.145240902900696</c:v>
                </c:pt>
                <c:pt idx="1691">
                  <c:v>-0.14417092502117199</c:v>
                </c:pt>
                <c:pt idx="1692">
                  <c:v>-0.14315819740295399</c:v>
                </c:pt>
                <c:pt idx="1693">
                  <c:v>-0.14219853281974801</c:v>
                </c:pt>
                <c:pt idx="1694">
                  <c:v>-0.14113914966583299</c:v>
                </c:pt>
                <c:pt idx="1695">
                  <c:v>-0.140156134963036</c:v>
                </c:pt>
                <c:pt idx="1696">
                  <c:v>-0.139210745692253</c:v>
                </c:pt>
                <c:pt idx="1697">
                  <c:v>-0.13815192878246299</c:v>
                </c:pt>
                <c:pt idx="1698">
                  <c:v>-0.137173146009445</c:v>
                </c:pt>
                <c:pt idx="1699">
                  <c:v>-0.136192247271538</c:v>
                </c:pt>
                <c:pt idx="1700">
                  <c:v>-0.13518059253692599</c:v>
                </c:pt>
                <c:pt idx="1701">
                  <c:v>-0.13420288264751401</c:v>
                </c:pt>
                <c:pt idx="1702">
                  <c:v>-0.13318380713462799</c:v>
                </c:pt>
                <c:pt idx="1703">
                  <c:v>-0.13217958807945299</c:v>
                </c:pt>
                <c:pt idx="1704">
                  <c:v>-0.131185978651047</c:v>
                </c:pt>
                <c:pt idx="1705">
                  <c:v>-0.130167961120605</c:v>
                </c:pt>
                <c:pt idx="1706">
                  <c:v>-0.12920084595680201</c:v>
                </c:pt>
                <c:pt idx="1707">
                  <c:v>-0.12819448113441501</c:v>
                </c:pt>
                <c:pt idx="1708">
                  <c:v>-0.12717117369174999</c:v>
                </c:pt>
                <c:pt idx="1709">
                  <c:v>-0.12619346380233801</c:v>
                </c:pt>
                <c:pt idx="1710">
                  <c:v>-0.12520514428615601</c:v>
                </c:pt>
                <c:pt idx="1711">
                  <c:v>-0.12414152175188101</c:v>
                </c:pt>
                <c:pt idx="1712">
                  <c:v>-0.12313410639762901</c:v>
                </c:pt>
                <c:pt idx="1713">
                  <c:v>-0.12223382294177999</c:v>
                </c:pt>
                <c:pt idx="1714">
                  <c:v>-0.121167033910751</c:v>
                </c:pt>
                <c:pt idx="1715">
                  <c:v>-0.12018294632434801</c:v>
                </c:pt>
                <c:pt idx="1716">
                  <c:v>-0.119204163551331</c:v>
                </c:pt>
                <c:pt idx="1717">
                  <c:v>-0.11821585893630999</c:v>
                </c:pt>
                <c:pt idx="1718">
                  <c:v>-0.117169208824635</c:v>
                </c:pt>
                <c:pt idx="1719">
                  <c:v>-0.11620103567838699</c:v>
                </c:pt>
                <c:pt idx="1720">
                  <c:v>-0.11519362032413499</c:v>
                </c:pt>
                <c:pt idx="1721">
                  <c:v>-0.114196814596653</c:v>
                </c:pt>
                <c:pt idx="1722">
                  <c:v>-0.113223344087601</c:v>
                </c:pt>
                <c:pt idx="1723">
                  <c:v>-0.112153381109238</c:v>
                </c:pt>
                <c:pt idx="1724">
                  <c:v>-0.11119475960731499</c:v>
                </c:pt>
                <c:pt idx="1725">
                  <c:v>-0.11022445559501599</c:v>
                </c:pt>
                <c:pt idx="1726">
                  <c:v>-0.10921385884285</c:v>
                </c:pt>
                <c:pt idx="1727">
                  <c:v>-0.108179941773415</c:v>
                </c:pt>
                <c:pt idx="1728">
                  <c:v>-0.107209652662277</c:v>
                </c:pt>
                <c:pt idx="1729">
                  <c:v>-0.10622450709343</c:v>
                </c:pt>
                <c:pt idx="1730">
                  <c:v>-0.105240434408188</c:v>
                </c:pt>
                <c:pt idx="1731">
                  <c:v>-0.104165159165859</c:v>
                </c:pt>
                <c:pt idx="1732">
                  <c:v>-0.103193812072277</c:v>
                </c:pt>
                <c:pt idx="1733">
                  <c:v>-0.102208666503429</c:v>
                </c:pt>
                <c:pt idx="1734">
                  <c:v>-0.10124049335718199</c:v>
                </c:pt>
                <c:pt idx="1735">
                  <c:v>-0.100166283547878</c:v>
                </c:pt>
                <c:pt idx="1736">
                  <c:v>-9.9257491528987996E-2</c:v>
                </c:pt>
                <c:pt idx="1737">
                  <c:v>-9.8176918923854994E-2</c:v>
                </c:pt>
                <c:pt idx="1738">
                  <c:v>-9.7185410559176996E-2</c:v>
                </c:pt>
                <c:pt idx="1739">
                  <c:v>-9.6180126070975994E-2</c:v>
                </c:pt>
                <c:pt idx="1740">
                  <c:v>-9.5209836959839006E-2</c:v>
                </c:pt>
                <c:pt idx="1741">
                  <c:v>-9.4170607626438002E-2</c:v>
                </c:pt>
                <c:pt idx="1742">
                  <c:v>-9.3178048729897003E-2</c:v>
                </c:pt>
                <c:pt idx="1743">
                  <c:v>-9.2271380126475996E-2</c:v>
                </c:pt>
                <c:pt idx="1744">
                  <c:v>-9.1183379292488001E-2</c:v>
                </c:pt>
                <c:pt idx="1745">
                  <c:v>-9.0196125209331998E-2</c:v>
                </c:pt>
                <c:pt idx="1746">
                  <c:v>-8.9223697781562999E-2</c:v>
                </c:pt>
                <c:pt idx="1747">
                  <c:v>-8.8189788162708005E-2</c:v>
                </c:pt>
                <c:pt idx="1748">
                  <c:v>-8.7187685072422E-2</c:v>
                </c:pt>
                <c:pt idx="1749">
                  <c:v>-8.6161181330681E-2</c:v>
                </c:pt>
                <c:pt idx="1750">
                  <c:v>-8.5209980607032998E-2</c:v>
                </c:pt>
                <c:pt idx="1751">
                  <c:v>-8.4195151925087003E-2</c:v>
                </c:pt>
                <c:pt idx="1752">
                  <c:v>-8.3162292838096993E-2</c:v>
                </c:pt>
                <c:pt idx="1753">
                  <c:v>-8.2220628857612998E-2</c:v>
                </c:pt>
                <c:pt idx="1754">
                  <c:v>-8.1206858158112002E-2</c:v>
                </c:pt>
                <c:pt idx="1755">
                  <c:v>-8.0182492733002E-2</c:v>
                </c:pt>
                <c:pt idx="1756">
                  <c:v>-7.9213254153727999E-2</c:v>
                </c:pt>
                <c:pt idx="1757">
                  <c:v>-7.8201614320278001E-2</c:v>
                </c:pt>
                <c:pt idx="1758">
                  <c:v>-7.7171921730042004E-2</c:v>
                </c:pt>
                <c:pt idx="1759">
                  <c:v>-7.6223902404308E-2</c:v>
                </c:pt>
                <c:pt idx="1760">
                  <c:v>-7.5194232165813002E-2</c:v>
                </c:pt>
                <c:pt idx="1761">
                  <c:v>-7.4176214635371995E-2</c:v>
                </c:pt>
                <c:pt idx="1762">
                  <c:v>-7.3161378502846E-2</c:v>
                </c:pt>
                <c:pt idx="1763">
                  <c:v>-7.2229266166686998E-2</c:v>
                </c:pt>
                <c:pt idx="1764">
                  <c:v>-7.1272760629654E-2</c:v>
                </c:pt>
                <c:pt idx="1765">
                  <c:v>-7.0223994553089003E-2</c:v>
                </c:pt>
                <c:pt idx="1766">
                  <c:v>-6.9208100438117995E-2</c:v>
                </c:pt>
                <c:pt idx="1767">
                  <c:v>-6.8221896886826006E-2</c:v>
                </c:pt>
                <c:pt idx="1768">
                  <c:v>-6.7242063581943998E-2</c:v>
                </c:pt>
                <c:pt idx="1769">
                  <c:v>-6.6195428371428999E-2</c:v>
                </c:pt>
                <c:pt idx="1770">
                  <c:v>-6.5207101404666998E-2</c:v>
                </c:pt>
                <c:pt idx="1771">
                  <c:v>-6.4195446670055001E-2</c:v>
                </c:pt>
                <c:pt idx="1772">
                  <c:v>-6.3187472522258994E-2</c:v>
                </c:pt>
                <c:pt idx="1773">
                  <c:v>-6.2220931053162003E-2</c:v>
                </c:pt>
                <c:pt idx="1774">
                  <c:v>-6.1199735850095999E-2</c:v>
                </c:pt>
                <c:pt idx="1775">
                  <c:v>-6.0224145650864001E-2</c:v>
                </c:pt>
                <c:pt idx="1776">
                  <c:v>-5.9208258986473E-2</c:v>
                </c:pt>
                <c:pt idx="1777">
                  <c:v>-5.8209326118231E-2</c:v>
                </c:pt>
                <c:pt idx="1778">
                  <c:v>-5.7219941169024E-2</c:v>
                </c:pt>
                <c:pt idx="1779">
                  <c:v>-5.6210417300463E-2</c:v>
                </c:pt>
                <c:pt idx="1780">
                  <c:v>-5.5218916386366002E-2</c:v>
                </c:pt>
                <c:pt idx="1781">
                  <c:v>-5.4250743240117999E-2</c:v>
                </c:pt>
                <c:pt idx="1782">
                  <c:v>-5.3213644772768E-2</c:v>
                </c:pt>
                <c:pt idx="1783">
                  <c:v>-5.2191387861966997E-2</c:v>
                </c:pt>
                <c:pt idx="1784">
                  <c:v>-5.1273059099912997E-2</c:v>
                </c:pt>
                <c:pt idx="1785">
                  <c:v>-5.0199899822473998E-2</c:v>
                </c:pt>
                <c:pt idx="1786">
                  <c:v>-4.9153260886668999E-2</c:v>
                </c:pt>
                <c:pt idx="1787">
                  <c:v>-4.8182964324950998E-2</c:v>
                </c:pt>
                <c:pt idx="1788">
                  <c:v>-4.7224339097738002E-2</c:v>
                </c:pt>
                <c:pt idx="1789">
                  <c:v>-4.6190418303013001E-2</c:v>
                </c:pt>
                <c:pt idx="1790">
                  <c:v>-4.5218005776405001E-2</c:v>
                </c:pt>
                <c:pt idx="1791">
                  <c:v>-4.4198933988810002E-2</c:v>
                </c:pt>
                <c:pt idx="1792">
                  <c:v>-4.3233942240476997E-2</c:v>
                </c:pt>
                <c:pt idx="1793">
                  <c:v>-4.2196840047835998E-2</c:v>
                </c:pt>
                <c:pt idx="1794">
                  <c:v>-4.1174586862326001E-2</c:v>
                </c:pt>
                <c:pt idx="1795">
                  <c:v>-4.0198992937802998E-2</c:v>
                </c:pt>
                <c:pt idx="1796">
                  <c:v>-3.9199005812406998E-2</c:v>
                </c:pt>
                <c:pt idx="1797">
                  <c:v>-3.8204323500395002E-2</c:v>
                </c:pt>
                <c:pt idx="1798">
                  <c:v>-3.7207521498203E-2</c:v>
                </c:pt>
                <c:pt idx="1799">
                  <c:v>-3.6224506795406002E-2</c:v>
                </c:pt>
                <c:pt idx="1800">
                  <c:v>-3.5212855786084997E-2</c:v>
                </c:pt>
                <c:pt idx="1801">
                  <c:v>-3.4230895340442997E-2</c:v>
                </c:pt>
                <c:pt idx="1802">
                  <c:v>-3.3164106309414E-2</c:v>
                </c:pt>
                <c:pt idx="1803">
                  <c:v>-3.221184015274E-2</c:v>
                </c:pt>
                <c:pt idx="1804">
                  <c:v>-3.1209731474519001E-2</c:v>
                </c:pt>
                <c:pt idx="1805">
                  <c:v>-3.0166270211339E-2</c:v>
                </c:pt>
                <c:pt idx="1806">
                  <c:v>-2.9199156910181E-2</c:v>
                </c:pt>
                <c:pt idx="1807">
                  <c:v>-2.8221443295479001E-2</c:v>
                </c:pt>
                <c:pt idx="1808">
                  <c:v>-2.7179040014743999E-2</c:v>
                </c:pt>
                <c:pt idx="1809">
                  <c:v>-2.6212988421320998E-2</c:v>
                </c:pt>
                <c:pt idx="1810">
                  <c:v>-2.519391477108E-2</c:v>
                </c:pt>
                <c:pt idx="1811">
                  <c:v>-2.4188630282879001E-2</c:v>
                </c:pt>
                <c:pt idx="1812">
                  <c:v>-2.3238483816384999E-2</c:v>
                </c:pt>
                <c:pt idx="1813">
                  <c:v>-2.2182296961546E-2</c:v>
                </c:pt>
                <c:pt idx="1814">
                  <c:v>-2.1215183660388E-2</c:v>
                </c:pt>
                <c:pt idx="1815">
                  <c:v>-1.9936306402087E-2</c:v>
                </c:pt>
                <c:pt idx="1816">
                  <c:v>-1.8668031319975999E-2</c:v>
                </c:pt>
                <c:pt idx="1817">
                  <c:v>-1.7672289162874E-2</c:v>
                </c:pt>
                <c:pt idx="1818">
                  <c:v>-1.6654277220368E-2</c:v>
                </c:pt>
                <c:pt idx="1819">
                  <c:v>-1.5673380345106E-2</c:v>
                </c:pt>
                <c:pt idx="1820">
                  <c:v>-1.4641582965851E-2</c:v>
                </c:pt>
                <c:pt idx="1821">
                  <c:v>-1.3616146519779999E-2</c:v>
                </c:pt>
                <c:pt idx="1822">
                  <c:v>-1.2636311352253E-2</c:v>
                </c:pt>
                <c:pt idx="1823">
                  <c:v>-1.1639506556094E-2</c:v>
                </c:pt>
                <c:pt idx="1824">
                  <c:v>-1.0634220205247E-2</c:v>
                </c:pt>
                <c:pt idx="1825">
                  <c:v>-9.6639255061749998E-3</c:v>
                </c:pt>
                <c:pt idx="1826">
                  <c:v>-8.6745452135799997E-3</c:v>
                </c:pt>
                <c:pt idx="1827">
                  <c:v>-7.6395659707490004E-3</c:v>
                </c:pt>
                <c:pt idx="1828">
                  <c:v>-6.6703334450719997E-3</c:v>
                </c:pt>
                <c:pt idx="1829">
                  <c:v>-5.6258104741570003E-3</c:v>
                </c:pt>
                <c:pt idx="1830">
                  <c:v>-4.6470342203969997E-3</c:v>
                </c:pt>
                <c:pt idx="1831">
                  <c:v>-3.6565936170519999E-3</c:v>
                </c:pt>
                <c:pt idx="1832">
                  <c:v>-2.648124704137E-3</c:v>
                </c:pt>
                <c:pt idx="1833">
                  <c:v>-1.569668296725E-3</c:v>
                </c:pt>
                <c:pt idx="1834">
                  <c:v>-6.0255656717300005E-4</c:v>
                </c:pt>
                <c:pt idx="1835">
                  <c:v>4.1545560816300001E-4</c:v>
                </c:pt>
                <c:pt idx="1836">
                  <c:v>1.3772646198050001E-3</c:v>
                </c:pt>
                <c:pt idx="1837">
                  <c:v>2.4270892608910001E-3</c:v>
                </c:pt>
                <c:pt idx="1838">
                  <c:v>3.4249534364790002E-3</c:v>
                </c:pt>
                <c:pt idx="1839">
                  <c:v>4.3952455744149998E-3</c:v>
                </c:pt>
                <c:pt idx="1840">
                  <c:v>5.3697801195090001E-3</c:v>
                </c:pt>
                <c:pt idx="1841">
                  <c:v>6.3835494220259997E-3</c:v>
                </c:pt>
                <c:pt idx="1842">
                  <c:v>7.3941387236119999E-3</c:v>
                </c:pt>
                <c:pt idx="1843">
                  <c:v>8.3633707836270003E-3</c:v>
                </c:pt>
                <c:pt idx="1844">
                  <c:v>9.4057731330389992E-3</c:v>
                </c:pt>
                <c:pt idx="1845">
                  <c:v>1.0432268492876999E-2</c:v>
                </c:pt>
                <c:pt idx="1846">
                  <c:v>1.1411043815315E-2</c:v>
                </c:pt>
                <c:pt idx="1847">
                  <c:v>1.2433126568794001E-2</c:v>
                </c:pt>
                <c:pt idx="1848">
                  <c:v>1.3413133099675E-2</c:v>
                </c:pt>
                <c:pt idx="1849">
                  <c:v>1.438872795552E-2</c:v>
                </c:pt>
                <c:pt idx="1850">
                  <c:v>1.5389772132039001E-2</c:v>
                </c:pt>
                <c:pt idx="1851">
                  <c:v>1.6399301588535E-2</c:v>
                </c:pt>
                <c:pt idx="1852">
                  <c:v>1.7365353181958001E-2</c:v>
                </c:pt>
                <c:pt idx="1853">
                  <c:v>1.8388666212559E-2</c:v>
                </c:pt>
                <c:pt idx="1854">
                  <c:v>1.940137706697E-2</c:v>
                </c:pt>
                <c:pt idx="1855">
                  <c:v>2.0399238914251001E-2</c:v>
                </c:pt>
                <c:pt idx="1856">
                  <c:v>2.1410888060926999E-2</c:v>
                </c:pt>
                <c:pt idx="1857">
                  <c:v>2.2396026179193999E-2</c:v>
                </c:pt>
                <c:pt idx="1858">
                  <c:v>2.3404495790600999E-2</c:v>
                </c:pt>
                <c:pt idx="1859">
                  <c:v>2.4359943345189001E-2</c:v>
                </c:pt>
                <c:pt idx="1860">
                  <c:v>2.5403400883078998E-2</c:v>
                </c:pt>
                <c:pt idx="1861">
                  <c:v>2.6399146765471001E-2</c:v>
                </c:pt>
                <c:pt idx="1862">
                  <c:v>2.7421399950981001E-2</c:v>
                </c:pt>
                <c:pt idx="1863">
                  <c:v>2.8398053720593001E-2</c:v>
                </c:pt>
                <c:pt idx="1864">
                  <c:v>2.9389558359981E-2</c:v>
                </c:pt>
                <c:pt idx="1865">
                  <c:v>3.0403325334191E-2</c:v>
                </c:pt>
                <c:pt idx="1866">
                  <c:v>3.1402248889208E-2</c:v>
                </c:pt>
                <c:pt idx="1867">
                  <c:v>3.2406475394964003E-2</c:v>
                </c:pt>
                <c:pt idx="1868">
                  <c:v>3.3409640192986E-2</c:v>
                </c:pt>
                <c:pt idx="1869">
                  <c:v>3.4396898001432002E-2</c:v>
                </c:pt>
                <c:pt idx="1870">
                  <c:v>3.5412792116404003E-2</c:v>
                </c:pt>
                <c:pt idx="1871">
                  <c:v>3.642550483346E-2</c:v>
                </c:pt>
                <c:pt idx="1872">
                  <c:v>3.7417005747556999E-2</c:v>
                </c:pt>
                <c:pt idx="1873">
                  <c:v>3.8407448679208998E-2</c:v>
                </c:pt>
                <c:pt idx="1874">
                  <c:v>3.9401069283485003E-2</c:v>
                </c:pt>
                <c:pt idx="1875">
                  <c:v>4.0390446782111997E-2</c:v>
                </c:pt>
                <c:pt idx="1876">
                  <c:v>4.1383009403944002E-2</c:v>
                </c:pt>
                <c:pt idx="1877">
                  <c:v>4.2354363948107002E-2</c:v>
                </c:pt>
                <c:pt idx="1878">
                  <c:v>4.3375555425881999E-2</c:v>
                </c:pt>
                <c:pt idx="1879">
                  <c:v>4.4395685195922997E-2</c:v>
                </c:pt>
                <c:pt idx="1880">
                  <c:v>4.5395672321320003E-2</c:v>
                </c:pt>
                <c:pt idx="1881">
                  <c:v>4.6412620693444998E-2</c:v>
                </c:pt>
                <c:pt idx="1882">
                  <c:v>4.7402001917361998E-2</c:v>
                </c:pt>
                <c:pt idx="1883">
                  <c:v>4.8385016620159003E-2</c:v>
                </c:pt>
                <c:pt idx="1884">
                  <c:v>4.9347892403603003E-2</c:v>
                </c:pt>
                <c:pt idx="1885">
                  <c:v>5.0365898758173003E-2</c:v>
                </c:pt>
                <c:pt idx="1886">
                  <c:v>5.1404058933258001E-2</c:v>
                </c:pt>
                <c:pt idx="1887">
                  <c:v>5.2397683262824998E-2</c:v>
                </c:pt>
                <c:pt idx="1888">
                  <c:v>5.3413581103086E-2</c:v>
                </c:pt>
                <c:pt idx="1889">
                  <c:v>5.4407197982072997E-2</c:v>
                </c:pt>
                <c:pt idx="1890">
                  <c:v>5.5345676839352001E-2</c:v>
                </c:pt>
                <c:pt idx="1891">
                  <c:v>5.6382775306702E-2</c:v>
                </c:pt>
                <c:pt idx="1892">
                  <c:v>5.7364735752344E-2</c:v>
                </c:pt>
                <c:pt idx="1893">
                  <c:v>5.8415621519089002E-2</c:v>
                </c:pt>
                <c:pt idx="1894">
                  <c:v>5.9359394013882003E-2</c:v>
                </c:pt>
                <c:pt idx="1895">
                  <c:v>6.0404989868402002E-2</c:v>
                </c:pt>
                <c:pt idx="1896">
                  <c:v>6.1380580067634999E-2</c:v>
                </c:pt>
                <c:pt idx="1897">
                  <c:v>6.2407072633504999E-2</c:v>
                </c:pt>
                <c:pt idx="1898">
                  <c:v>6.3363581895827997E-2</c:v>
                </c:pt>
                <c:pt idx="1899">
                  <c:v>6.4407043159007998E-2</c:v>
                </c:pt>
                <c:pt idx="1900">
                  <c:v>6.5433539450168998E-2</c:v>
                </c:pt>
                <c:pt idx="1901">
                  <c:v>6.6433511674404006E-2</c:v>
                </c:pt>
                <c:pt idx="1902">
                  <c:v>6.7385785281658006E-2</c:v>
                </c:pt>
                <c:pt idx="1903">
                  <c:v>6.8393193185328993E-2</c:v>
                </c:pt>
                <c:pt idx="1904">
                  <c:v>6.9396354258059997E-2</c:v>
                </c:pt>
                <c:pt idx="1905">
                  <c:v>7.0408008992671994E-2</c:v>
                </c:pt>
                <c:pt idx="1906">
                  <c:v>7.1369819343090002E-2</c:v>
                </c:pt>
                <c:pt idx="1907">
                  <c:v>7.2402678430079997E-2</c:v>
                </c:pt>
                <c:pt idx="1908">
                  <c:v>7.3384635150433003E-2</c:v>
                </c:pt>
                <c:pt idx="1909">
                  <c:v>7.4418552219867998E-2</c:v>
                </c:pt>
                <c:pt idx="1910">
                  <c:v>7.5405813753605E-2</c:v>
                </c:pt>
                <c:pt idx="1911">
                  <c:v>7.6424881815910006E-2</c:v>
                </c:pt>
                <c:pt idx="1912">
                  <c:v>7.7417448163033004E-2</c:v>
                </c:pt>
                <c:pt idx="1913">
                  <c:v>7.8368656337261006E-2</c:v>
                </c:pt>
                <c:pt idx="1914">
                  <c:v>7.9430133104323994E-2</c:v>
                </c:pt>
                <c:pt idx="1915">
                  <c:v>8.0347411334515006E-2</c:v>
                </c:pt>
                <c:pt idx="1916">
                  <c:v>8.1381328403950001E-2</c:v>
                </c:pt>
                <c:pt idx="1917">
                  <c:v>8.2402527332306005E-2</c:v>
                </c:pt>
                <c:pt idx="1918">
                  <c:v>8.3408869802951993E-2</c:v>
                </c:pt>
                <c:pt idx="1919">
                  <c:v>8.4387652575970001E-2</c:v>
                </c:pt>
                <c:pt idx="1920">
                  <c:v>8.5409894585609006E-2</c:v>
                </c:pt>
                <c:pt idx="1921">
                  <c:v>8.6374893784522996E-2</c:v>
                </c:pt>
                <c:pt idx="1922">
                  <c:v>8.7392896413803003E-2</c:v>
                </c:pt>
                <c:pt idx="1923">
                  <c:v>8.8369369506836007E-2</c:v>
                </c:pt>
                <c:pt idx="1924">
                  <c:v>8.9393928647041002E-2</c:v>
                </c:pt>
                <c:pt idx="1925">
                  <c:v>9.0394973754883007E-2</c:v>
                </c:pt>
                <c:pt idx="1926">
                  <c:v>9.1414049267768999E-2</c:v>
                </c:pt>
                <c:pt idx="1927">
                  <c:v>9.2382222414017001E-2</c:v>
                </c:pt>
                <c:pt idx="1928">
                  <c:v>9.3416132032870997E-2</c:v>
                </c:pt>
                <c:pt idx="1929">
                  <c:v>9.4385370612143998E-2</c:v>
                </c:pt>
                <c:pt idx="1930">
                  <c:v>9.5389597117901001E-2</c:v>
                </c:pt>
                <c:pt idx="1931">
                  <c:v>9.6369430422782995E-2</c:v>
                </c:pt>
                <c:pt idx="1932">
                  <c:v>9.7354561090469E-2</c:v>
                </c:pt>
                <c:pt idx="1933">
                  <c:v>9.8365150392055997E-2</c:v>
                </c:pt>
                <c:pt idx="1934">
                  <c:v>9.9391646683215998E-2</c:v>
                </c:pt>
                <c:pt idx="1935">
                  <c:v>0.10033437609672501</c:v>
                </c:pt>
                <c:pt idx="1936">
                  <c:v>0.10139798372983901</c:v>
                </c:pt>
                <c:pt idx="1937">
                  <c:v>0.102371461689472</c:v>
                </c:pt>
                <c:pt idx="1938">
                  <c:v>0.103353410959244</c:v>
                </c:pt>
                <c:pt idx="1939">
                  <c:v>0.10437037050724</c:v>
                </c:pt>
                <c:pt idx="1940">
                  <c:v>0.105360813438892</c:v>
                </c:pt>
                <c:pt idx="1941">
                  <c:v>0.106397904455662</c:v>
                </c:pt>
                <c:pt idx="1942">
                  <c:v>0.107400007545948</c:v>
                </c:pt>
                <c:pt idx="1943">
                  <c:v>0.108408480882645</c:v>
                </c:pt>
                <c:pt idx="1944">
                  <c:v>0.10941906273365</c:v>
                </c:pt>
                <c:pt idx="1945">
                  <c:v>0.11034482717514001</c:v>
                </c:pt>
                <c:pt idx="1946">
                  <c:v>0.111432828009129</c:v>
                </c:pt>
                <c:pt idx="1947">
                  <c:v>0.112364947795868</c:v>
                </c:pt>
                <c:pt idx="1948">
                  <c:v>0.11340416222810699</c:v>
                </c:pt>
                <c:pt idx="1949">
                  <c:v>0.114387169480324</c:v>
                </c:pt>
                <c:pt idx="1950">
                  <c:v>0.11544018983840899</c:v>
                </c:pt>
                <c:pt idx="1951">
                  <c:v>0.116388209164143</c:v>
                </c:pt>
                <c:pt idx="1952">
                  <c:v>0.117396682500839</c:v>
                </c:pt>
                <c:pt idx="1953">
                  <c:v>0.11835743486881301</c:v>
                </c:pt>
                <c:pt idx="1954">
                  <c:v>0.119395583868027</c:v>
                </c:pt>
                <c:pt idx="1955">
                  <c:v>0.120396636426449</c:v>
                </c:pt>
                <c:pt idx="1956">
                  <c:v>0.12138389050960501</c:v>
                </c:pt>
                <c:pt idx="1957">
                  <c:v>0.122348882257938</c:v>
                </c:pt>
                <c:pt idx="1958">
                  <c:v>0.123371131718159</c:v>
                </c:pt>
                <c:pt idx="1959">
                  <c:v>0.12438490986824</c:v>
                </c:pt>
                <c:pt idx="1960">
                  <c:v>0.12539443373680101</c:v>
                </c:pt>
                <c:pt idx="1961">
                  <c:v>0.12638698518276201</c:v>
                </c:pt>
                <c:pt idx="1962">
                  <c:v>0.12739545106887801</c:v>
                </c:pt>
                <c:pt idx="1963">
                  <c:v>0.12840604782104501</c:v>
                </c:pt>
                <c:pt idx="1964">
                  <c:v>0.12939436733722701</c:v>
                </c:pt>
                <c:pt idx="1965">
                  <c:v>0.13038057088851901</c:v>
                </c:pt>
                <c:pt idx="1966">
                  <c:v>0.13140705227851901</c:v>
                </c:pt>
                <c:pt idx="1967">
                  <c:v>0.13240705430507699</c:v>
                </c:pt>
                <c:pt idx="1968">
                  <c:v>0.13340808451175701</c:v>
                </c:pt>
                <c:pt idx="1969">
                  <c:v>0.13439428806304901</c:v>
                </c:pt>
                <c:pt idx="1970">
                  <c:v>0.135385796427727</c:v>
                </c:pt>
                <c:pt idx="1971">
                  <c:v>0.136394262313843</c:v>
                </c:pt>
                <c:pt idx="1972">
                  <c:v>0.13735924661159499</c:v>
                </c:pt>
                <c:pt idx="1973">
                  <c:v>0.13836136460304299</c:v>
                </c:pt>
                <c:pt idx="1974">
                  <c:v>0.13938784599304199</c:v>
                </c:pt>
                <c:pt idx="1975">
                  <c:v>0.14039844274520899</c:v>
                </c:pt>
                <c:pt idx="1976">
                  <c:v>0.141398414969444</c:v>
                </c:pt>
                <c:pt idx="1977">
                  <c:v>0.14234113693237299</c:v>
                </c:pt>
                <c:pt idx="1978">
                  <c:v>0.14337295293808</c:v>
                </c:pt>
                <c:pt idx="1979">
                  <c:v>0.144369751214981</c:v>
                </c:pt>
                <c:pt idx="1980">
                  <c:v>0.14537504315376301</c:v>
                </c:pt>
                <c:pt idx="1981">
                  <c:v>0.14638561010360701</c:v>
                </c:pt>
                <c:pt idx="1982">
                  <c:v>0.14741212129592901</c:v>
                </c:pt>
                <c:pt idx="1983">
                  <c:v>0.148356959223747</c:v>
                </c:pt>
                <c:pt idx="1984">
                  <c:v>0.14939725399017301</c:v>
                </c:pt>
                <c:pt idx="1985">
                  <c:v>0.15040887892246199</c:v>
                </c:pt>
                <c:pt idx="1986">
                  <c:v>0.151400402188301</c:v>
                </c:pt>
                <c:pt idx="1987">
                  <c:v>0.15238764882087699</c:v>
                </c:pt>
                <c:pt idx="1988">
                  <c:v>0.15339080989360801</c:v>
                </c:pt>
                <c:pt idx="1989">
                  <c:v>0.154416248202324</c:v>
                </c:pt>
                <c:pt idx="1990">
                  <c:v>0.15540988743305201</c:v>
                </c:pt>
                <c:pt idx="1991">
                  <c:v>0.15640774369239799</c:v>
                </c:pt>
                <c:pt idx="1992">
                  <c:v>0.157399252057076</c:v>
                </c:pt>
                <c:pt idx="1993">
                  <c:v>0.15842467546462999</c:v>
                </c:pt>
                <c:pt idx="1994">
                  <c:v>0.159393906593323</c:v>
                </c:pt>
                <c:pt idx="1995">
                  <c:v>0.16040767729282401</c:v>
                </c:pt>
                <c:pt idx="1996">
                  <c:v>0.16137796640396099</c:v>
                </c:pt>
                <c:pt idx="1997">
                  <c:v>0.162389621138573</c:v>
                </c:pt>
                <c:pt idx="1998">
                  <c:v>0.16340126097202301</c:v>
                </c:pt>
                <c:pt idx="1999">
                  <c:v>0.16438902914524101</c:v>
                </c:pt>
                <c:pt idx="2000">
                  <c:v>0.165388509631157</c:v>
                </c:pt>
                <c:pt idx="2001">
                  <c:v>0.16605129837989799</c:v>
                </c:pt>
              </c:numCache>
            </c:numRef>
          </c:xVal>
          <c:yVal>
            <c:numRef>
              <c:f>'CV CND-CNT'!$B$3:$B$2004</c:f>
              <c:numCache>
                <c:formatCode>General</c:formatCode>
                <c:ptCount val="2002"/>
                <c:pt idx="0">
                  <c:v>9.9660462389389998E-3</c:v>
                </c:pt>
                <c:pt idx="1">
                  <c:v>1.0001744431468999E-2</c:v>
                </c:pt>
                <c:pt idx="2">
                  <c:v>1.0015024777709E-2</c:v>
                </c:pt>
                <c:pt idx="3">
                  <c:v>1.0014680332797E-2</c:v>
                </c:pt>
                <c:pt idx="4">
                  <c:v>1.0009606976786E-2</c:v>
                </c:pt>
                <c:pt idx="5">
                  <c:v>1.0009232746798999E-2</c:v>
                </c:pt>
                <c:pt idx="6">
                  <c:v>1.0022583368010001E-2</c:v>
                </c:pt>
                <c:pt idx="7">
                  <c:v>1.0015263085262001E-2</c:v>
                </c:pt>
                <c:pt idx="8">
                  <c:v>1.0027035138423001E-2</c:v>
                </c:pt>
                <c:pt idx="9">
                  <c:v>1.0024136880896E-2</c:v>
                </c:pt>
                <c:pt idx="10">
                  <c:v>1.0037033744286E-2</c:v>
                </c:pt>
                <c:pt idx="11">
                  <c:v>1.0038842661608E-2</c:v>
                </c:pt>
                <c:pt idx="12">
                  <c:v>1.0035554964647E-2</c:v>
                </c:pt>
                <c:pt idx="13">
                  <c:v>1.0034279766303E-2</c:v>
                </c:pt>
                <c:pt idx="14">
                  <c:v>1.0058026581882E-2</c:v>
                </c:pt>
                <c:pt idx="15">
                  <c:v>1.0031993781147001E-2</c:v>
                </c:pt>
                <c:pt idx="16">
                  <c:v>1.0059370656057999E-2</c:v>
                </c:pt>
                <c:pt idx="17">
                  <c:v>1.0045155942120999E-2</c:v>
                </c:pt>
                <c:pt idx="18">
                  <c:v>1.0057034002212001E-2</c:v>
                </c:pt>
                <c:pt idx="19">
                  <c:v>1.0056209007787E-2</c:v>
                </c:pt>
                <c:pt idx="20">
                  <c:v>1.0075199554666001E-2</c:v>
                </c:pt>
                <c:pt idx="21">
                  <c:v>1.0067975239104E-2</c:v>
                </c:pt>
                <c:pt idx="22">
                  <c:v>1.007711407901E-2</c:v>
                </c:pt>
                <c:pt idx="23">
                  <c:v>1.0067086016837E-2</c:v>
                </c:pt>
                <c:pt idx="24">
                  <c:v>1.0090164737819001E-2</c:v>
                </c:pt>
                <c:pt idx="25">
                  <c:v>1.0091095341421E-2</c:v>
                </c:pt>
                <c:pt idx="26">
                  <c:v>1.0101200025356E-2</c:v>
                </c:pt>
                <c:pt idx="27">
                  <c:v>1.0090626886166E-2</c:v>
                </c:pt>
                <c:pt idx="28">
                  <c:v>1.0117897830679E-2</c:v>
                </c:pt>
                <c:pt idx="29">
                  <c:v>1.011056621145E-2</c:v>
                </c:pt>
                <c:pt idx="30">
                  <c:v>1.0122699969172E-2</c:v>
                </c:pt>
                <c:pt idx="31">
                  <c:v>1.0106833366013E-2</c:v>
                </c:pt>
                <c:pt idx="32">
                  <c:v>1.0154687953656E-2</c:v>
                </c:pt>
                <c:pt idx="33">
                  <c:v>1.0123334159962E-2</c:v>
                </c:pt>
                <c:pt idx="34">
                  <c:v>1.013837574606E-2</c:v>
                </c:pt>
                <c:pt idx="35">
                  <c:v>1.0153663061187999E-2</c:v>
                </c:pt>
                <c:pt idx="36">
                  <c:v>1.0156231098032001E-2</c:v>
                </c:pt>
                <c:pt idx="37">
                  <c:v>1.0162653506052E-2</c:v>
                </c:pt>
                <c:pt idx="38">
                  <c:v>1.0178355413868001E-2</c:v>
                </c:pt>
                <c:pt idx="39">
                  <c:v>1.0169765229673E-2</c:v>
                </c:pt>
                <c:pt idx="40">
                  <c:v>1.0194022524282999E-2</c:v>
                </c:pt>
                <c:pt idx="41">
                  <c:v>1.0179917154515E-2</c:v>
                </c:pt>
                <c:pt idx="42">
                  <c:v>1.0195079942974999E-2</c:v>
                </c:pt>
                <c:pt idx="43">
                  <c:v>1.0201540633312E-2</c:v>
                </c:pt>
                <c:pt idx="44">
                  <c:v>1.021128865735E-2</c:v>
                </c:pt>
                <c:pt idx="45">
                  <c:v>1.0210529167024E-2</c:v>
                </c:pt>
                <c:pt idx="46">
                  <c:v>1.0208054490957E-2</c:v>
                </c:pt>
                <c:pt idx="47">
                  <c:v>1.0209483373695E-2</c:v>
                </c:pt>
                <c:pt idx="48">
                  <c:v>1.0252915476923001E-2</c:v>
                </c:pt>
                <c:pt idx="49">
                  <c:v>1.0234745194558E-2</c:v>
                </c:pt>
                <c:pt idx="50">
                  <c:v>1.0244604464215001E-2</c:v>
                </c:pt>
                <c:pt idx="51">
                  <c:v>1.0253787273540999E-2</c:v>
                </c:pt>
                <c:pt idx="52">
                  <c:v>1.0274244292372E-2</c:v>
                </c:pt>
                <c:pt idx="53">
                  <c:v>1.0267684191974E-2</c:v>
                </c:pt>
                <c:pt idx="54">
                  <c:v>1.0281786284866E-2</c:v>
                </c:pt>
                <c:pt idx="55">
                  <c:v>1.0273584477276001E-2</c:v>
                </c:pt>
                <c:pt idx="56">
                  <c:v>1.0303176903916E-2</c:v>
                </c:pt>
                <c:pt idx="57">
                  <c:v>1.0288856902021999E-2</c:v>
                </c:pt>
                <c:pt idx="58">
                  <c:v>1.0312910921466001E-2</c:v>
                </c:pt>
                <c:pt idx="59">
                  <c:v>1.031208567912E-2</c:v>
                </c:pt>
                <c:pt idx="60">
                  <c:v>1.0333853501059E-2</c:v>
                </c:pt>
                <c:pt idx="61">
                  <c:v>1.0332003146349999E-2</c:v>
                </c:pt>
                <c:pt idx="62">
                  <c:v>1.0348578037572999E-2</c:v>
                </c:pt>
                <c:pt idx="63">
                  <c:v>1.0346592184053E-2</c:v>
                </c:pt>
                <c:pt idx="64">
                  <c:v>1.0384268397940001E-2</c:v>
                </c:pt>
                <c:pt idx="65">
                  <c:v>1.0369034440912001E-2</c:v>
                </c:pt>
                <c:pt idx="66">
                  <c:v>1.0380653746392E-2</c:v>
                </c:pt>
                <c:pt idx="67">
                  <c:v>1.0399048289938999E-2</c:v>
                </c:pt>
                <c:pt idx="68">
                  <c:v>1.0405402471035E-2</c:v>
                </c:pt>
                <c:pt idx="69">
                  <c:v>1.0398240583189999E-2</c:v>
                </c:pt>
                <c:pt idx="70">
                  <c:v>1.0418839675064E-2</c:v>
                </c:pt>
                <c:pt idx="71">
                  <c:v>1.0424465918698E-2</c:v>
                </c:pt>
                <c:pt idx="72">
                  <c:v>1.0442089292660999E-2</c:v>
                </c:pt>
                <c:pt idx="73">
                  <c:v>1.0447329984917E-2</c:v>
                </c:pt>
                <c:pt idx="74">
                  <c:v>1.0475858411088E-2</c:v>
                </c:pt>
                <c:pt idx="75">
                  <c:v>1.0479806933688E-2</c:v>
                </c:pt>
                <c:pt idx="76">
                  <c:v>1.0494248299101E-2</c:v>
                </c:pt>
                <c:pt idx="77">
                  <c:v>1.0505271447107001E-2</c:v>
                </c:pt>
                <c:pt idx="78">
                  <c:v>1.0507474834513E-2</c:v>
                </c:pt>
                <c:pt idx="79">
                  <c:v>1.0509004683828999E-2</c:v>
                </c:pt>
                <c:pt idx="80">
                  <c:v>1.0539079798574999E-2</c:v>
                </c:pt>
                <c:pt idx="81">
                  <c:v>1.0524785944856001E-2</c:v>
                </c:pt>
                <c:pt idx="82">
                  <c:v>1.0552696578627001E-2</c:v>
                </c:pt>
                <c:pt idx="83">
                  <c:v>1.0558738277285E-2</c:v>
                </c:pt>
                <c:pt idx="84">
                  <c:v>1.0574390157773001E-2</c:v>
                </c:pt>
                <c:pt idx="85">
                  <c:v>1.0579269369676E-2</c:v>
                </c:pt>
                <c:pt idx="86">
                  <c:v>1.0597012819576E-2</c:v>
                </c:pt>
                <c:pt idx="87">
                  <c:v>1.0593998310570001E-2</c:v>
                </c:pt>
                <c:pt idx="88">
                  <c:v>1.06329833927E-2</c:v>
                </c:pt>
                <c:pt idx="89">
                  <c:v>1.0625288157757999E-2</c:v>
                </c:pt>
                <c:pt idx="90">
                  <c:v>1.0653584102531E-2</c:v>
                </c:pt>
                <c:pt idx="91">
                  <c:v>1.0650558591199E-2</c:v>
                </c:pt>
                <c:pt idx="92">
                  <c:v>1.0669268972749E-2</c:v>
                </c:pt>
                <c:pt idx="93">
                  <c:v>1.06795828949E-2</c:v>
                </c:pt>
                <c:pt idx="94">
                  <c:v>1.0693882676100001E-2</c:v>
                </c:pt>
                <c:pt idx="95">
                  <c:v>1.0701386086617E-2</c:v>
                </c:pt>
                <c:pt idx="96">
                  <c:v>1.0719674864688999E-2</c:v>
                </c:pt>
                <c:pt idx="97">
                  <c:v>1.0729175325078E-2</c:v>
                </c:pt>
                <c:pt idx="98">
                  <c:v>1.0755856751025E-2</c:v>
                </c:pt>
                <c:pt idx="99">
                  <c:v>1.0762650584284999E-2</c:v>
                </c:pt>
                <c:pt idx="100">
                  <c:v>1.0779843586971E-2</c:v>
                </c:pt>
                <c:pt idx="101">
                  <c:v>1.0784951880513999E-2</c:v>
                </c:pt>
                <c:pt idx="102">
                  <c:v>1.0816735411666001E-2</c:v>
                </c:pt>
                <c:pt idx="103">
                  <c:v>1.0789682812712999E-2</c:v>
                </c:pt>
                <c:pt idx="104">
                  <c:v>1.0830364193276E-2</c:v>
                </c:pt>
                <c:pt idx="105">
                  <c:v>1.0818836426888001E-2</c:v>
                </c:pt>
                <c:pt idx="106">
                  <c:v>1.0862985118163001E-2</c:v>
                </c:pt>
                <c:pt idx="107">
                  <c:v>1.0852932517149E-2</c:v>
                </c:pt>
                <c:pt idx="108">
                  <c:v>1.0875045869465E-2</c:v>
                </c:pt>
                <c:pt idx="109">
                  <c:v>1.0901023537843E-2</c:v>
                </c:pt>
                <c:pt idx="110">
                  <c:v>1.0912005419851999E-2</c:v>
                </c:pt>
                <c:pt idx="111">
                  <c:v>1.0913148578429E-2</c:v>
                </c:pt>
                <c:pt idx="112">
                  <c:v>1.0960826991962E-2</c:v>
                </c:pt>
                <c:pt idx="113">
                  <c:v>1.094754928986E-2</c:v>
                </c:pt>
                <c:pt idx="114">
                  <c:v>1.0985081414994E-2</c:v>
                </c:pt>
                <c:pt idx="115">
                  <c:v>1.09834223091E-2</c:v>
                </c:pt>
                <c:pt idx="116">
                  <c:v>1.1016547242266E-2</c:v>
                </c:pt>
                <c:pt idx="117">
                  <c:v>1.1011604177635999E-2</c:v>
                </c:pt>
                <c:pt idx="118">
                  <c:v>1.1044233786243999E-2</c:v>
                </c:pt>
                <c:pt idx="119">
                  <c:v>1.1048296173276E-2</c:v>
                </c:pt>
                <c:pt idx="120">
                  <c:v>1.106672593138E-2</c:v>
                </c:pt>
                <c:pt idx="121">
                  <c:v>1.1076055875660001E-2</c:v>
                </c:pt>
                <c:pt idx="122">
                  <c:v>1.1108800034789E-2</c:v>
                </c:pt>
                <c:pt idx="123">
                  <c:v>1.1108019788042E-2</c:v>
                </c:pt>
                <c:pt idx="124">
                  <c:v>1.113563277155E-2</c:v>
                </c:pt>
                <c:pt idx="125">
                  <c:v>1.1148241059682E-2</c:v>
                </c:pt>
                <c:pt idx="126">
                  <c:v>1.1178440070513E-2</c:v>
                </c:pt>
                <c:pt idx="127">
                  <c:v>1.1176511328409E-2</c:v>
                </c:pt>
                <c:pt idx="128">
                  <c:v>1.1214790582285999E-2</c:v>
                </c:pt>
                <c:pt idx="129">
                  <c:v>1.1208021023776001E-2</c:v>
                </c:pt>
                <c:pt idx="130">
                  <c:v>1.1235035831945E-2</c:v>
                </c:pt>
                <c:pt idx="131">
                  <c:v>1.1263488197949E-2</c:v>
                </c:pt>
                <c:pt idx="132">
                  <c:v>1.1288119036989E-2</c:v>
                </c:pt>
                <c:pt idx="133">
                  <c:v>1.1288390505662001E-2</c:v>
                </c:pt>
                <c:pt idx="134">
                  <c:v>1.1326322701751001E-2</c:v>
                </c:pt>
                <c:pt idx="135">
                  <c:v>1.1334026491063E-2</c:v>
                </c:pt>
                <c:pt idx="136">
                  <c:v>1.1362759057966999E-2</c:v>
                </c:pt>
                <c:pt idx="137">
                  <c:v>1.1360699321678E-2</c:v>
                </c:pt>
                <c:pt idx="138">
                  <c:v>1.1396667155807999E-2</c:v>
                </c:pt>
                <c:pt idx="139">
                  <c:v>1.1415576919077E-2</c:v>
                </c:pt>
                <c:pt idx="140">
                  <c:v>1.142790949261E-2</c:v>
                </c:pt>
                <c:pt idx="141">
                  <c:v>1.1450348524334001E-2</c:v>
                </c:pt>
                <c:pt idx="142">
                  <c:v>1.1486280620038E-2</c:v>
                </c:pt>
                <c:pt idx="143">
                  <c:v>1.1481461060208E-2</c:v>
                </c:pt>
                <c:pt idx="144">
                  <c:v>1.1523208397665E-2</c:v>
                </c:pt>
                <c:pt idx="145">
                  <c:v>1.1525845390105999E-2</c:v>
                </c:pt>
                <c:pt idx="146">
                  <c:v>1.1562852795814E-2</c:v>
                </c:pt>
                <c:pt idx="147">
                  <c:v>1.1577102949593E-2</c:v>
                </c:pt>
                <c:pt idx="148">
                  <c:v>1.1591605879841E-2</c:v>
                </c:pt>
                <c:pt idx="149">
                  <c:v>1.1602026084869E-2</c:v>
                </c:pt>
                <c:pt idx="150">
                  <c:v>1.1635214974241E-2</c:v>
                </c:pt>
                <c:pt idx="151">
                  <c:v>1.1645584773715001E-2</c:v>
                </c:pt>
                <c:pt idx="152">
                  <c:v>1.1697112929713999E-2</c:v>
                </c:pt>
                <c:pt idx="153">
                  <c:v>1.1690952645882E-2</c:v>
                </c:pt>
                <c:pt idx="154">
                  <c:v>1.1736951733905E-2</c:v>
                </c:pt>
                <c:pt idx="155">
                  <c:v>1.1747957956416999E-2</c:v>
                </c:pt>
                <c:pt idx="156">
                  <c:v>1.1775393377455E-2</c:v>
                </c:pt>
                <c:pt idx="157">
                  <c:v>1.1784749648844E-2</c:v>
                </c:pt>
                <c:pt idx="158">
                  <c:v>1.1817332499454001E-2</c:v>
                </c:pt>
                <c:pt idx="159">
                  <c:v>1.1818486925525E-2</c:v>
                </c:pt>
                <c:pt idx="160">
                  <c:v>1.1859233173136001E-2</c:v>
                </c:pt>
                <c:pt idx="161">
                  <c:v>1.1876137727759001E-2</c:v>
                </c:pt>
                <c:pt idx="162">
                  <c:v>1.1916185262466E-2</c:v>
                </c:pt>
                <c:pt idx="163">
                  <c:v>1.1929227078023E-2</c:v>
                </c:pt>
                <c:pt idx="164">
                  <c:v>1.195665720971E-2</c:v>
                </c:pt>
                <c:pt idx="165">
                  <c:v>1.1979830366154E-2</c:v>
                </c:pt>
                <c:pt idx="166">
                  <c:v>1.2013443384569999E-2</c:v>
                </c:pt>
                <c:pt idx="167">
                  <c:v>1.2022516925181E-2</c:v>
                </c:pt>
                <c:pt idx="168">
                  <c:v>1.2058016478679E-2</c:v>
                </c:pt>
                <c:pt idx="169">
                  <c:v>1.2064618302113E-2</c:v>
                </c:pt>
                <c:pt idx="170">
                  <c:v>1.2102017646948999E-2</c:v>
                </c:pt>
                <c:pt idx="171">
                  <c:v>1.2122259833159999E-2</c:v>
                </c:pt>
                <c:pt idx="172">
                  <c:v>1.2152773974877001E-2</c:v>
                </c:pt>
                <c:pt idx="173">
                  <c:v>1.2169839288280001E-2</c:v>
                </c:pt>
                <c:pt idx="174">
                  <c:v>1.2200000295976E-2</c:v>
                </c:pt>
                <c:pt idx="175">
                  <c:v>1.2224428789017E-2</c:v>
                </c:pt>
                <c:pt idx="176">
                  <c:v>1.2254680917572E-2</c:v>
                </c:pt>
                <c:pt idx="177">
                  <c:v>1.2268149841542E-2</c:v>
                </c:pt>
                <c:pt idx="178">
                  <c:v>1.231617226343E-2</c:v>
                </c:pt>
                <c:pt idx="179">
                  <c:v>1.2336741057137999E-2</c:v>
                </c:pt>
                <c:pt idx="180">
                  <c:v>1.2377050985513E-2</c:v>
                </c:pt>
                <c:pt idx="181">
                  <c:v>1.2394240470948E-2</c:v>
                </c:pt>
                <c:pt idx="182">
                  <c:v>1.2425397915109999E-2</c:v>
                </c:pt>
                <c:pt idx="183">
                  <c:v>1.2436887242883001E-2</c:v>
                </c:pt>
                <c:pt idx="184">
                  <c:v>1.2472713327346001E-2</c:v>
                </c:pt>
                <c:pt idx="185">
                  <c:v>1.2483748952272E-2</c:v>
                </c:pt>
                <c:pt idx="186">
                  <c:v>1.2533244109902E-2</c:v>
                </c:pt>
                <c:pt idx="187">
                  <c:v>1.2560724054411001E-2</c:v>
                </c:pt>
                <c:pt idx="188">
                  <c:v>1.2606643830185E-2</c:v>
                </c:pt>
                <c:pt idx="189">
                  <c:v>1.2619210946098001E-2</c:v>
                </c:pt>
                <c:pt idx="190">
                  <c:v>1.2657962058222E-2</c:v>
                </c:pt>
                <c:pt idx="191">
                  <c:v>1.2669905563127E-2</c:v>
                </c:pt>
                <c:pt idx="192">
                  <c:v>1.2726653707904E-2</c:v>
                </c:pt>
                <c:pt idx="193">
                  <c:v>1.2736013137597001E-2</c:v>
                </c:pt>
                <c:pt idx="194">
                  <c:v>1.2766383609873E-2</c:v>
                </c:pt>
                <c:pt idx="195">
                  <c:v>1.2802404125169E-2</c:v>
                </c:pt>
                <c:pt idx="196">
                  <c:v>1.2840737112263001E-2</c:v>
                </c:pt>
                <c:pt idx="197">
                  <c:v>1.2849121223013999E-2</c:v>
                </c:pt>
                <c:pt idx="198">
                  <c:v>1.2895482137403E-2</c:v>
                </c:pt>
                <c:pt idx="199">
                  <c:v>1.2924535818725999E-2</c:v>
                </c:pt>
                <c:pt idx="200">
                  <c:v>1.2953615594328E-2</c:v>
                </c:pt>
                <c:pt idx="201">
                  <c:v>1.2964341890807999E-2</c:v>
                </c:pt>
                <c:pt idx="202">
                  <c:v>1.3034585057067999E-2</c:v>
                </c:pt>
                <c:pt idx="203">
                  <c:v>1.3056194278221999E-2</c:v>
                </c:pt>
                <c:pt idx="204">
                  <c:v>1.3093549682742E-2</c:v>
                </c:pt>
                <c:pt idx="205">
                  <c:v>1.3122425983763E-2</c:v>
                </c:pt>
                <c:pt idx="206">
                  <c:v>1.3163758564689E-2</c:v>
                </c:pt>
                <c:pt idx="207">
                  <c:v>1.3177465694888001E-2</c:v>
                </c:pt>
                <c:pt idx="208">
                  <c:v>1.3242745480966E-2</c:v>
                </c:pt>
                <c:pt idx="209">
                  <c:v>1.3247365009090999E-2</c:v>
                </c:pt>
                <c:pt idx="210">
                  <c:v>1.3296615912286E-2</c:v>
                </c:pt>
                <c:pt idx="211">
                  <c:v>1.3310182352411999E-2</c:v>
                </c:pt>
                <c:pt idx="212">
                  <c:v>1.3359633270065001E-2</c:v>
                </c:pt>
                <c:pt idx="213">
                  <c:v>1.3394452527992999E-2</c:v>
                </c:pt>
                <c:pt idx="214">
                  <c:v>1.3434826911651E-2</c:v>
                </c:pt>
                <c:pt idx="215">
                  <c:v>1.3470608932915001E-2</c:v>
                </c:pt>
                <c:pt idx="216">
                  <c:v>1.3518816198618999E-2</c:v>
                </c:pt>
                <c:pt idx="217">
                  <c:v>1.3531802929248E-2</c:v>
                </c:pt>
                <c:pt idx="218">
                  <c:v>1.3581183450124001E-2</c:v>
                </c:pt>
                <c:pt idx="219">
                  <c:v>1.3624044355109E-2</c:v>
                </c:pt>
                <c:pt idx="220">
                  <c:v>1.3647167650224E-2</c:v>
                </c:pt>
                <c:pt idx="221">
                  <c:v>1.3679325270156001E-2</c:v>
                </c:pt>
                <c:pt idx="222">
                  <c:v>1.3718118259459001E-2</c:v>
                </c:pt>
                <c:pt idx="223">
                  <c:v>1.3753255331216E-2</c:v>
                </c:pt>
                <c:pt idx="224">
                  <c:v>1.3814266447702001E-2</c:v>
                </c:pt>
                <c:pt idx="225">
                  <c:v>1.3817353766946001E-2</c:v>
                </c:pt>
                <c:pt idx="226">
                  <c:v>1.3880008385360999E-2</c:v>
                </c:pt>
                <c:pt idx="227">
                  <c:v>1.3907578730675999E-2</c:v>
                </c:pt>
                <c:pt idx="228">
                  <c:v>1.3945241917908E-2</c:v>
                </c:pt>
                <c:pt idx="229">
                  <c:v>1.4000673778355E-2</c:v>
                </c:pt>
                <c:pt idx="230">
                  <c:v>1.4038419877007E-2</c:v>
                </c:pt>
                <c:pt idx="231">
                  <c:v>1.4068857667519001E-2</c:v>
                </c:pt>
                <c:pt idx="232">
                  <c:v>1.411338086904E-2</c:v>
                </c:pt>
                <c:pt idx="233">
                  <c:v>1.4157229226031E-2</c:v>
                </c:pt>
                <c:pt idx="234">
                  <c:v>1.4193687810028E-2</c:v>
                </c:pt>
                <c:pt idx="235">
                  <c:v>1.4213446135356999E-2</c:v>
                </c:pt>
                <c:pt idx="236">
                  <c:v>1.4260709186568001E-2</c:v>
                </c:pt>
                <c:pt idx="237">
                  <c:v>1.4309227011701E-2</c:v>
                </c:pt>
                <c:pt idx="238">
                  <c:v>1.4361073034470999E-2</c:v>
                </c:pt>
                <c:pt idx="239">
                  <c:v>1.4384820656334001E-2</c:v>
                </c:pt>
                <c:pt idx="240">
                  <c:v>1.4443198341825E-2</c:v>
                </c:pt>
                <c:pt idx="241">
                  <c:v>1.4477144799591999E-2</c:v>
                </c:pt>
                <c:pt idx="242">
                  <c:v>1.4534143164012E-2</c:v>
                </c:pt>
                <c:pt idx="243">
                  <c:v>1.4561087557080001E-2</c:v>
                </c:pt>
                <c:pt idx="244">
                  <c:v>1.4622155078944999E-2</c:v>
                </c:pt>
                <c:pt idx="245">
                  <c:v>1.4650601143431001E-2</c:v>
                </c:pt>
                <c:pt idx="246">
                  <c:v>1.470882880191E-2</c:v>
                </c:pt>
                <c:pt idx="247">
                  <c:v>1.4741511396736E-2</c:v>
                </c:pt>
                <c:pt idx="248">
                  <c:v>1.4795475473403E-2</c:v>
                </c:pt>
                <c:pt idx="249">
                  <c:v>1.4820068606814001E-2</c:v>
                </c:pt>
                <c:pt idx="250">
                  <c:v>1.4879792762695999E-2</c:v>
                </c:pt>
                <c:pt idx="251">
                  <c:v>1.4910236542129999E-2</c:v>
                </c:pt>
                <c:pt idx="252">
                  <c:v>1.4978128713900999E-2</c:v>
                </c:pt>
                <c:pt idx="253">
                  <c:v>1.5015243054625999E-2</c:v>
                </c:pt>
                <c:pt idx="254">
                  <c:v>1.5076658000772999E-2</c:v>
                </c:pt>
                <c:pt idx="255">
                  <c:v>1.5107790717458E-2</c:v>
                </c:pt>
                <c:pt idx="256">
                  <c:v>1.5169850662696001E-2</c:v>
                </c:pt>
                <c:pt idx="257">
                  <c:v>1.5206967368377001E-2</c:v>
                </c:pt>
                <c:pt idx="258">
                  <c:v>1.5268986186668001E-2</c:v>
                </c:pt>
                <c:pt idx="259">
                  <c:v>1.5307095432137E-2</c:v>
                </c:pt>
                <c:pt idx="260">
                  <c:v>1.5368221901115999E-2</c:v>
                </c:pt>
                <c:pt idx="261">
                  <c:v>1.5392077743955001E-2</c:v>
                </c:pt>
                <c:pt idx="262">
                  <c:v>1.5465942097190001E-2</c:v>
                </c:pt>
                <c:pt idx="263">
                  <c:v>1.5499621144650999E-2</c:v>
                </c:pt>
                <c:pt idx="264">
                  <c:v>1.5563463268336001E-2</c:v>
                </c:pt>
                <c:pt idx="265">
                  <c:v>1.559943359785E-2</c:v>
                </c:pt>
                <c:pt idx="266">
                  <c:v>1.5659586123311999E-2</c:v>
                </c:pt>
                <c:pt idx="267">
                  <c:v>1.5708543271844001E-2</c:v>
                </c:pt>
                <c:pt idx="268">
                  <c:v>1.5769274469844E-2</c:v>
                </c:pt>
                <c:pt idx="269">
                  <c:v>1.5809273679257999E-2</c:v>
                </c:pt>
                <c:pt idx="270">
                  <c:v>1.5881221974269E-2</c:v>
                </c:pt>
                <c:pt idx="271">
                  <c:v>1.5897152790179E-2</c:v>
                </c:pt>
                <c:pt idx="272">
                  <c:v>1.5964851061450999E-2</c:v>
                </c:pt>
                <c:pt idx="273">
                  <c:v>1.6012551211235002E-2</c:v>
                </c:pt>
                <c:pt idx="274">
                  <c:v>1.6076548553193001E-2</c:v>
                </c:pt>
                <c:pt idx="275">
                  <c:v>1.6116242521632001E-2</c:v>
                </c:pt>
                <c:pt idx="276">
                  <c:v>1.6182357591955999E-2</c:v>
                </c:pt>
                <c:pt idx="277">
                  <c:v>1.6222391879031E-2</c:v>
                </c:pt>
                <c:pt idx="278">
                  <c:v>1.6289779276120998E-2</c:v>
                </c:pt>
                <c:pt idx="279">
                  <c:v>1.6332495468237E-2</c:v>
                </c:pt>
                <c:pt idx="280">
                  <c:v>1.6417045553680999E-2</c:v>
                </c:pt>
                <c:pt idx="281">
                  <c:v>1.6444213263672999E-2</c:v>
                </c:pt>
                <c:pt idx="282">
                  <c:v>1.6512453969982001E-2</c:v>
                </c:pt>
                <c:pt idx="283">
                  <c:v>1.6552593020067001E-2</c:v>
                </c:pt>
                <c:pt idx="284">
                  <c:v>1.6628317353833001E-2</c:v>
                </c:pt>
                <c:pt idx="285">
                  <c:v>1.6699040610412001E-2</c:v>
                </c:pt>
                <c:pt idx="286">
                  <c:v>1.6757533478085E-2</c:v>
                </c:pt>
                <c:pt idx="287">
                  <c:v>1.6791730957467998E-2</c:v>
                </c:pt>
                <c:pt idx="288">
                  <c:v>1.6864318288518001E-2</c:v>
                </c:pt>
                <c:pt idx="289">
                  <c:v>1.6917579395576001E-2</c:v>
                </c:pt>
                <c:pt idx="290">
                  <c:v>1.6990724778561998E-2</c:v>
                </c:pt>
                <c:pt idx="291">
                  <c:v>1.7044790084819E-2</c:v>
                </c:pt>
                <c:pt idx="292">
                  <c:v>1.7106357785114001E-2</c:v>
                </c:pt>
                <c:pt idx="293">
                  <c:v>1.7164048249402E-2</c:v>
                </c:pt>
                <c:pt idx="294">
                  <c:v>1.7244156107255E-2</c:v>
                </c:pt>
                <c:pt idx="295">
                  <c:v>1.7288401634519002E-2</c:v>
                </c:pt>
                <c:pt idx="296">
                  <c:v>1.7358837920862E-2</c:v>
                </c:pt>
                <c:pt idx="297">
                  <c:v>1.7418938303038999E-2</c:v>
                </c:pt>
                <c:pt idx="298">
                  <c:v>1.7482651153976E-2</c:v>
                </c:pt>
                <c:pt idx="299">
                  <c:v>1.7547652243930002E-2</c:v>
                </c:pt>
                <c:pt idx="300">
                  <c:v>1.7618378770917001E-2</c:v>
                </c:pt>
                <c:pt idx="301">
                  <c:v>1.7674101766682E-2</c:v>
                </c:pt>
                <c:pt idx="302">
                  <c:v>1.7749713716546E-2</c:v>
                </c:pt>
                <c:pt idx="303">
                  <c:v>1.7787272289118E-2</c:v>
                </c:pt>
                <c:pt idx="304">
                  <c:v>1.7884354613703999E-2</c:v>
                </c:pt>
                <c:pt idx="305">
                  <c:v>1.7951689772653E-2</c:v>
                </c:pt>
                <c:pt idx="306">
                  <c:v>1.8026748072804001E-2</c:v>
                </c:pt>
                <c:pt idx="307">
                  <c:v>1.8074535169742001E-2</c:v>
                </c:pt>
                <c:pt idx="308">
                  <c:v>1.8141043913568002E-2</c:v>
                </c:pt>
                <c:pt idx="309">
                  <c:v>1.8214445632313E-2</c:v>
                </c:pt>
                <c:pt idx="310">
                  <c:v>1.8294839740351999E-2</c:v>
                </c:pt>
                <c:pt idx="311">
                  <c:v>1.8351532678395999E-2</c:v>
                </c:pt>
                <c:pt idx="312">
                  <c:v>1.8419423916688001E-2</c:v>
                </c:pt>
                <c:pt idx="313">
                  <c:v>1.8484646991257001E-2</c:v>
                </c:pt>
                <c:pt idx="314">
                  <c:v>1.8567789828888001E-2</c:v>
                </c:pt>
                <c:pt idx="315">
                  <c:v>1.8623865957595999E-2</c:v>
                </c:pt>
                <c:pt idx="316">
                  <c:v>1.8700675773692998E-2</c:v>
                </c:pt>
                <c:pt idx="317">
                  <c:v>1.8786175262734999E-2</c:v>
                </c:pt>
                <c:pt idx="318">
                  <c:v>1.8867528227726998E-2</c:v>
                </c:pt>
                <c:pt idx="319">
                  <c:v>1.8915409502504001E-2</c:v>
                </c:pt>
                <c:pt idx="320">
                  <c:v>1.9003245843730001E-2</c:v>
                </c:pt>
                <c:pt idx="321">
                  <c:v>1.9064573527969E-2</c:v>
                </c:pt>
                <c:pt idx="322">
                  <c:v>1.9152219114066001E-2</c:v>
                </c:pt>
                <c:pt idx="323">
                  <c:v>1.9221192704410001E-2</c:v>
                </c:pt>
                <c:pt idx="324">
                  <c:v>1.9298627787201001E-2</c:v>
                </c:pt>
                <c:pt idx="325">
                  <c:v>1.9374171640569E-2</c:v>
                </c:pt>
                <c:pt idx="326">
                  <c:v>1.9474808695830001E-2</c:v>
                </c:pt>
                <c:pt idx="327">
                  <c:v>1.9527610639299999E-2</c:v>
                </c:pt>
                <c:pt idx="328">
                  <c:v>1.9611029286386E-2</c:v>
                </c:pt>
                <c:pt idx="329">
                  <c:v>1.9681637621640002E-2</c:v>
                </c:pt>
                <c:pt idx="330">
                  <c:v>1.9770706147904001E-2</c:v>
                </c:pt>
                <c:pt idx="331">
                  <c:v>1.9846452178036999E-2</c:v>
                </c:pt>
                <c:pt idx="332">
                  <c:v>1.9919763808569999E-2</c:v>
                </c:pt>
                <c:pt idx="333">
                  <c:v>2.0008100761548998E-2</c:v>
                </c:pt>
                <c:pt idx="334">
                  <c:v>2.0100686733644998E-2</c:v>
                </c:pt>
                <c:pt idx="335">
                  <c:v>2.0165303180907999E-2</c:v>
                </c:pt>
                <c:pt idx="336">
                  <c:v>2.0263978795372999E-2</c:v>
                </c:pt>
                <c:pt idx="337">
                  <c:v>2.0344348458348999E-2</c:v>
                </c:pt>
                <c:pt idx="338">
                  <c:v>2.0423094073690001E-2</c:v>
                </c:pt>
                <c:pt idx="339">
                  <c:v>2.0508734203220001E-2</c:v>
                </c:pt>
                <c:pt idx="340">
                  <c:v>2.0593801819443001E-2</c:v>
                </c:pt>
                <c:pt idx="341">
                  <c:v>2.0675096492697002E-2</c:v>
                </c:pt>
                <c:pt idx="342">
                  <c:v>2.0781131308198E-2</c:v>
                </c:pt>
                <c:pt idx="343">
                  <c:v>2.0865584238588E-2</c:v>
                </c:pt>
                <c:pt idx="344">
                  <c:v>2.0946912346752999E-2</c:v>
                </c:pt>
                <c:pt idx="345">
                  <c:v>2.1030100027996001E-2</c:v>
                </c:pt>
                <c:pt idx="346">
                  <c:v>2.1126154230268999E-2</c:v>
                </c:pt>
                <c:pt idx="347">
                  <c:v>2.1209446355458999E-2</c:v>
                </c:pt>
                <c:pt idx="348">
                  <c:v>2.1300261857471001E-2</c:v>
                </c:pt>
                <c:pt idx="349">
                  <c:v>2.1396221584399001E-2</c:v>
                </c:pt>
                <c:pt idx="350">
                  <c:v>2.1502824360073999E-2</c:v>
                </c:pt>
                <c:pt idx="351">
                  <c:v>2.1582649846096001E-2</c:v>
                </c:pt>
                <c:pt idx="352">
                  <c:v>2.1672407035819002E-2</c:v>
                </c:pt>
                <c:pt idx="353">
                  <c:v>2.1756441343179E-2</c:v>
                </c:pt>
                <c:pt idx="354">
                  <c:v>2.1860781675463001E-2</c:v>
                </c:pt>
                <c:pt idx="355">
                  <c:v>2.1946877700328001E-2</c:v>
                </c:pt>
                <c:pt idx="356">
                  <c:v>2.2083772389494001E-2</c:v>
                </c:pt>
                <c:pt idx="357">
                  <c:v>2.2159154641148999E-2</c:v>
                </c:pt>
                <c:pt idx="358">
                  <c:v>2.2246894573241E-2</c:v>
                </c:pt>
                <c:pt idx="359">
                  <c:v>2.2338731695155999E-2</c:v>
                </c:pt>
                <c:pt idx="360">
                  <c:v>2.2458710593464999E-2</c:v>
                </c:pt>
                <c:pt idx="361">
                  <c:v>2.2542880406103E-2</c:v>
                </c:pt>
                <c:pt idx="362">
                  <c:v>2.2662590212551001E-2</c:v>
                </c:pt>
                <c:pt idx="363">
                  <c:v>2.2742915605366999E-2</c:v>
                </c:pt>
                <c:pt idx="364">
                  <c:v>2.2845721462982999E-2</c:v>
                </c:pt>
                <c:pt idx="365">
                  <c:v>2.2962390389120999E-2</c:v>
                </c:pt>
                <c:pt idx="366">
                  <c:v>2.3070841186887001E-2</c:v>
                </c:pt>
                <c:pt idx="367">
                  <c:v>2.314410258852E-2</c:v>
                </c:pt>
                <c:pt idx="368">
                  <c:v>2.3276765199154E-2</c:v>
                </c:pt>
                <c:pt idx="369">
                  <c:v>2.3364048578379999E-2</c:v>
                </c:pt>
                <c:pt idx="370">
                  <c:v>2.3486416972310999E-2</c:v>
                </c:pt>
                <c:pt idx="371">
                  <c:v>2.3593754999133E-2</c:v>
                </c:pt>
                <c:pt idx="372">
                  <c:v>2.3689605974747001E-2</c:v>
                </c:pt>
                <c:pt idx="373">
                  <c:v>2.3800797182721999E-2</c:v>
                </c:pt>
                <c:pt idx="374">
                  <c:v>2.3908079964005E-2</c:v>
                </c:pt>
                <c:pt idx="375">
                  <c:v>2.4018816037654999E-2</c:v>
                </c:pt>
                <c:pt idx="376">
                  <c:v>2.4122299738573001E-2</c:v>
                </c:pt>
                <c:pt idx="377">
                  <c:v>2.4228474821602002E-2</c:v>
                </c:pt>
                <c:pt idx="378">
                  <c:v>2.4366223885276001E-2</c:v>
                </c:pt>
                <c:pt idx="379">
                  <c:v>2.4461720650357E-2</c:v>
                </c:pt>
                <c:pt idx="380">
                  <c:v>2.4578806275881E-2</c:v>
                </c:pt>
                <c:pt idx="381">
                  <c:v>2.4694456498966001E-2</c:v>
                </c:pt>
                <c:pt idx="382">
                  <c:v>2.4821642932862001E-2</c:v>
                </c:pt>
                <c:pt idx="383">
                  <c:v>2.4917865672183001E-2</c:v>
                </c:pt>
                <c:pt idx="384">
                  <c:v>2.5070313213359001E-2</c:v>
                </c:pt>
                <c:pt idx="385">
                  <c:v>2.5150589619039002E-2</c:v>
                </c:pt>
                <c:pt idx="386">
                  <c:v>2.5287331543276E-2</c:v>
                </c:pt>
                <c:pt idx="387">
                  <c:v>2.5397839214377001E-2</c:v>
                </c:pt>
                <c:pt idx="388">
                  <c:v>2.5531035895389999E-2</c:v>
                </c:pt>
                <c:pt idx="389">
                  <c:v>2.5645461903575001E-2</c:v>
                </c:pt>
                <c:pt idx="390">
                  <c:v>2.5781817906709002E-2</c:v>
                </c:pt>
                <c:pt idx="391">
                  <c:v>2.5905718552637999E-2</c:v>
                </c:pt>
                <c:pt idx="392">
                  <c:v>2.6034592077376999E-2</c:v>
                </c:pt>
                <c:pt idx="393">
                  <c:v>2.6156432874914998E-2</c:v>
                </c:pt>
                <c:pt idx="394">
                  <c:v>2.6292580878362001E-2</c:v>
                </c:pt>
                <c:pt idx="395">
                  <c:v>2.6412447513494999E-2</c:v>
                </c:pt>
                <c:pt idx="396">
                  <c:v>2.6547355961089002E-2</c:v>
                </c:pt>
                <c:pt idx="397">
                  <c:v>2.6670044063831999E-2</c:v>
                </c:pt>
                <c:pt idx="398">
                  <c:v>2.6815731220672E-2</c:v>
                </c:pt>
                <c:pt idx="399">
                  <c:v>2.6929184238218998E-2</c:v>
                </c:pt>
                <c:pt idx="400">
                  <c:v>2.7087283264672999E-2</c:v>
                </c:pt>
                <c:pt idx="401">
                  <c:v>2.7204681894982999E-2</c:v>
                </c:pt>
                <c:pt idx="402">
                  <c:v>2.7340469644749999E-2</c:v>
                </c:pt>
                <c:pt idx="403">
                  <c:v>2.7480698194940999E-2</c:v>
                </c:pt>
                <c:pt idx="404">
                  <c:v>2.7621136663516E-2</c:v>
                </c:pt>
                <c:pt idx="405">
                  <c:v>2.7751001503525E-2</c:v>
                </c:pt>
                <c:pt idx="406">
                  <c:v>2.7911120292696E-2</c:v>
                </c:pt>
                <c:pt idx="407">
                  <c:v>2.8020645284817999E-2</c:v>
                </c:pt>
                <c:pt idx="408">
                  <c:v>2.8194929451544001E-2</c:v>
                </c:pt>
                <c:pt idx="409">
                  <c:v>2.8311153511619998E-2</c:v>
                </c:pt>
                <c:pt idx="410">
                  <c:v>2.8484504764762001E-2</c:v>
                </c:pt>
                <c:pt idx="411">
                  <c:v>2.8613859132208E-2</c:v>
                </c:pt>
                <c:pt idx="412">
                  <c:v>2.8772574595038E-2</c:v>
                </c:pt>
                <c:pt idx="413">
                  <c:v>2.8915568298004998E-2</c:v>
                </c:pt>
                <c:pt idx="414">
                  <c:v>2.9068379589633001E-2</c:v>
                </c:pt>
                <c:pt idx="415">
                  <c:v>2.9199880539198E-2</c:v>
                </c:pt>
                <c:pt idx="416">
                  <c:v>2.9366709904193E-2</c:v>
                </c:pt>
                <c:pt idx="417">
                  <c:v>2.9504582717049001E-2</c:v>
                </c:pt>
                <c:pt idx="418">
                  <c:v>2.9672851290174E-2</c:v>
                </c:pt>
                <c:pt idx="419">
                  <c:v>2.9827538666453001E-2</c:v>
                </c:pt>
                <c:pt idx="420">
                  <c:v>2.9985277935068999E-2</c:v>
                </c:pt>
                <c:pt idx="421">
                  <c:v>3.0158242995470999E-2</c:v>
                </c:pt>
                <c:pt idx="422">
                  <c:v>3.0324765955338999E-2</c:v>
                </c:pt>
                <c:pt idx="423">
                  <c:v>3.0465524691088E-2</c:v>
                </c:pt>
                <c:pt idx="424">
                  <c:v>3.0666553993123E-2</c:v>
                </c:pt>
                <c:pt idx="425">
                  <c:v>3.0795384927100999E-2</c:v>
                </c:pt>
                <c:pt idx="426">
                  <c:v>3.0984479580419E-2</c:v>
                </c:pt>
                <c:pt idx="427">
                  <c:v>3.1123375627901999E-2</c:v>
                </c:pt>
                <c:pt idx="428">
                  <c:v>3.1291984815011997E-2</c:v>
                </c:pt>
                <c:pt idx="429">
                  <c:v>3.1471676930475E-2</c:v>
                </c:pt>
                <c:pt idx="430">
                  <c:v>3.1639713548226998E-2</c:v>
                </c:pt>
                <c:pt idx="431">
                  <c:v>3.1791646305161E-2</c:v>
                </c:pt>
                <c:pt idx="432">
                  <c:v>3.1984787412780998E-2</c:v>
                </c:pt>
                <c:pt idx="433">
                  <c:v>3.2158911042778002E-2</c:v>
                </c:pt>
                <c:pt idx="434">
                  <c:v>3.2260236019888998E-2</c:v>
                </c:pt>
                <c:pt idx="435">
                  <c:v>3.2361530033605E-2</c:v>
                </c:pt>
                <c:pt idx="436">
                  <c:v>2.9650835660976E-2</c:v>
                </c:pt>
                <c:pt idx="437">
                  <c:v>2.8068051574303001E-2</c:v>
                </c:pt>
                <c:pt idx="438">
                  <c:v>2.6955931757886999E-2</c:v>
                </c:pt>
                <c:pt idx="439">
                  <c:v>2.6072894304956001E-2</c:v>
                </c:pt>
                <c:pt idx="440">
                  <c:v>2.5246458994742E-2</c:v>
                </c:pt>
                <c:pt idx="441">
                  <c:v>2.4503015779407E-2</c:v>
                </c:pt>
                <c:pt idx="442">
                  <c:v>2.3802322540346001E-2</c:v>
                </c:pt>
                <c:pt idx="443">
                  <c:v>2.3181154202945999E-2</c:v>
                </c:pt>
                <c:pt idx="444">
                  <c:v>2.2538927021539999E-2</c:v>
                </c:pt>
                <c:pt idx="445">
                  <c:v>2.1982220740971999E-2</c:v>
                </c:pt>
                <c:pt idx="446">
                  <c:v>2.1406770321644002E-2</c:v>
                </c:pt>
                <c:pt idx="447">
                  <c:v>2.0892661571486001E-2</c:v>
                </c:pt>
                <c:pt idx="448">
                  <c:v>2.0363830178716999E-2</c:v>
                </c:pt>
                <c:pt idx="449">
                  <c:v>1.9888864922837E-2</c:v>
                </c:pt>
                <c:pt idx="450">
                  <c:v>1.9420536329832001E-2</c:v>
                </c:pt>
                <c:pt idx="451">
                  <c:v>1.8969323499025002E-2</c:v>
                </c:pt>
                <c:pt idx="452">
                  <c:v>1.8536647635133002E-2</c:v>
                </c:pt>
                <c:pt idx="453">
                  <c:v>1.8125892069224998E-2</c:v>
                </c:pt>
                <c:pt idx="454">
                  <c:v>1.7692817965764E-2</c:v>
                </c:pt>
                <c:pt idx="455">
                  <c:v>1.7322991606003001E-2</c:v>
                </c:pt>
                <c:pt idx="456">
                  <c:v>1.6928741663125E-2</c:v>
                </c:pt>
                <c:pt idx="457">
                  <c:v>1.6573553911359E-2</c:v>
                </c:pt>
                <c:pt idx="458">
                  <c:v>1.6196768101374E-2</c:v>
                </c:pt>
                <c:pt idx="459">
                  <c:v>1.5860257948387E-2</c:v>
                </c:pt>
                <c:pt idx="460">
                  <c:v>1.5503883491167001E-2</c:v>
                </c:pt>
                <c:pt idx="461">
                  <c:v>1.5212435225732001E-2</c:v>
                </c:pt>
                <c:pt idx="462">
                  <c:v>1.4848429254791001E-2</c:v>
                </c:pt>
                <c:pt idx="463">
                  <c:v>1.4550461019907E-2</c:v>
                </c:pt>
                <c:pt idx="464">
                  <c:v>1.4247958485848001E-2</c:v>
                </c:pt>
                <c:pt idx="465">
                  <c:v>1.3946163239544E-2</c:v>
                </c:pt>
                <c:pt idx="466">
                  <c:v>1.3642910544554E-2</c:v>
                </c:pt>
                <c:pt idx="467">
                  <c:v>1.337391017781E-2</c:v>
                </c:pt>
                <c:pt idx="468">
                  <c:v>1.3080946708753E-2</c:v>
                </c:pt>
                <c:pt idx="469">
                  <c:v>1.2845786139628E-2</c:v>
                </c:pt>
                <c:pt idx="470">
                  <c:v>1.2546866593227001E-2</c:v>
                </c:pt>
                <c:pt idx="471">
                  <c:v>1.2295641970855E-2</c:v>
                </c:pt>
                <c:pt idx="472">
                  <c:v>1.2044529180491001E-2</c:v>
                </c:pt>
                <c:pt idx="473">
                  <c:v>1.1801153323310999E-2</c:v>
                </c:pt>
                <c:pt idx="474">
                  <c:v>1.1542030413962999E-2</c:v>
                </c:pt>
                <c:pt idx="475">
                  <c:v>1.1322690449931E-2</c:v>
                </c:pt>
                <c:pt idx="476">
                  <c:v>1.1074111232086001E-2</c:v>
                </c:pt>
                <c:pt idx="477">
                  <c:v>1.0866098678283E-2</c:v>
                </c:pt>
                <c:pt idx="478">
                  <c:v>1.0628024946157E-2</c:v>
                </c:pt>
                <c:pt idx="479">
                  <c:v>1.0407273388139999E-2</c:v>
                </c:pt>
                <c:pt idx="480">
                  <c:v>1.0176911660151E-2</c:v>
                </c:pt>
                <c:pt idx="481">
                  <c:v>1.000134952375E-2</c:v>
                </c:pt>
                <c:pt idx="482">
                  <c:v>9.7809539055800001E-3</c:v>
                </c:pt>
                <c:pt idx="483">
                  <c:v>9.5786183471020005E-3</c:v>
                </c:pt>
                <c:pt idx="484">
                  <c:v>9.386646391013E-3</c:v>
                </c:pt>
                <c:pt idx="485">
                  <c:v>9.1871887130699995E-3</c:v>
                </c:pt>
                <c:pt idx="486">
                  <c:v>8.9955289559269999E-3</c:v>
                </c:pt>
                <c:pt idx="487">
                  <c:v>8.8149731401010005E-3</c:v>
                </c:pt>
                <c:pt idx="488">
                  <c:v>8.62232941371E-3</c:v>
                </c:pt>
                <c:pt idx="489">
                  <c:v>8.4402384592170004E-3</c:v>
                </c:pt>
                <c:pt idx="490">
                  <c:v>8.2533775777040002E-3</c:v>
                </c:pt>
                <c:pt idx="491">
                  <c:v>8.0912857995330007E-3</c:v>
                </c:pt>
                <c:pt idx="492">
                  <c:v>7.9046619271310008E-3</c:v>
                </c:pt>
                <c:pt idx="493">
                  <c:v>7.7580379115209999E-3</c:v>
                </c:pt>
                <c:pt idx="494">
                  <c:v>7.5993847179539999E-3</c:v>
                </c:pt>
                <c:pt idx="495">
                  <c:v>7.4343274528570003E-3</c:v>
                </c:pt>
                <c:pt idx="496">
                  <c:v>7.2753448039290002E-3</c:v>
                </c:pt>
                <c:pt idx="497">
                  <c:v>7.1223305357210002E-3</c:v>
                </c:pt>
                <c:pt idx="498">
                  <c:v>6.961014361069E-3</c:v>
                </c:pt>
                <c:pt idx="499">
                  <c:v>6.8155768752120004E-3</c:v>
                </c:pt>
                <c:pt idx="500">
                  <c:v>6.6500867693249999E-3</c:v>
                </c:pt>
                <c:pt idx="501">
                  <c:v>6.5213974826119998E-3</c:v>
                </c:pt>
                <c:pt idx="502">
                  <c:v>6.355296702909E-3</c:v>
                </c:pt>
                <c:pt idx="503">
                  <c:v>6.2475858570970001E-3</c:v>
                </c:pt>
                <c:pt idx="504">
                  <c:v>6.0948456898420001E-3</c:v>
                </c:pt>
                <c:pt idx="505">
                  <c:v>5.942756309566E-3</c:v>
                </c:pt>
                <c:pt idx="506">
                  <c:v>5.8235767970069999E-3</c:v>
                </c:pt>
                <c:pt idx="507">
                  <c:v>5.7035044484550004E-3</c:v>
                </c:pt>
                <c:pt idx="508">
                  <c:v>5.5461833016359997E-3</c:v>
                </c:pt>
                <c:pt idx="509">
                  <c:v>5.4417832687719998E-3</c:v>
                </c:pt>
                <c:pt idx="510">
                  <c:v>5.3035667499190002E-3</c:v>
                </c:pt>
                <c:pt idx="511">
                  <c:v>5.1821097246529998E-3</c:v>
                </c:pt>
                <c:pt idx="512">
                  <c:v>5.0649008599400001E-3</c:v>
                </c:pt>
                <c:pt idx="513">
                  <c:v>4.9373779135449998E-3</c:v>
                </c:pt>
                <c:pt idx="514">
                  <c:v>4.4572244751849999E-3</c:v>
                </c:pt>
                <c:pt idx="515">
                  <c:v>4.3408190044659997E-3</c:v>
                </c:pt>
                <c:pt idx="516">
                  <c:v>4.2121681687639998E-3</c:v>
                </c:pt>
                <c:pt idx="517">
                  <c:v>4.1072802182669996E-3</c:v>
                </c:pt>
                <c:pt idx="518">
                  <c:v>4.0017851861190003E-3</c:v>
                </c:pt>
                <c:pt idx="519">
                  <c:v>3.896701231564E-3</c:v>
                </c:pt>
                <c:pt idx="520">
                  <c:v>3.7698994662300001E-3</c:v>
                </c:pt>
                <c:pt idx="521">
                  <c:v>3.6767412799510002E-3</c:v>
                </c:pt>
                <c:pt idx="522">
                  <c:v>3.5649794547310001E-3</c:v>
                </c:pt>
                <c:pt idx="523">
                  <c:v>3.4663750848269999E-3</c:v>
                </c:pt>
                <c:pt idx="524">
                  <c:v>3.3659537379949998E-3</c:v>
                </c:pt>
                <c:pt idx="525">
                  <c:v>3.2758527937670001E-3</c:v>
                </c:pt>
                <c:pt idx="526">
                  <c:v>3.1699357167339999E-3</c:v>
                </c:pt>
                <c:pt idx="527">
                  <c:v>3.075793244029E-3</c:v>
                </c:pt>
                <c:pt idx="528">
                  <c:v>2.9749075833089998E-3</c:v>
                </c:pt>
                <c:pt idx="529">
                  <c:v>2.897820836989E-3</c:v>
                </c:pt>
                <c:pt idx="530">
                  <c:v>2.776380263472E-3</c:v>
                </c:pt>
                <c:pt idx="531">
                  <c:v>2.7070811842420002E-3</c:v>
                </c:pt>
                <c:pt idx="532">
                  <c:v>2.6159638296960001E-3</c:v>
                </c:pt>
                <c:pt idx="533">
                  <c:v>2.5245449346749998E-3</c:v>
                </c:pt>
                <c:pt idx="534">
                  <c:v>2.4361850128449998E-3</c:v>
                </c:pt>
                <c:pt idx="535">
                  <c:v>2.3549319925629999E-3</c:v>
                </c:pt>
                <c:pt idx="536">
                  <c:v>2.2599433556290001E-3</c:v>
                </c:pt>
                <c:pt idx="537">
                  <c:v>2.188342558737E-3</c:v>
                </c:pt>
                <c:pt idx="538">
                  <c:v>2.0813304441549998E-3</c:v>
                </c:pt>
                <c:pt idx="539">
                  <c:v>2.0191425495859998E-3</c:v>
                </c:pt>
                <c:pt idx="540">
                  <c:v>1.927061781182E-3</c:v>
                </c:pt>
                <c:pt idx="541">
                  <c:v>1.865176181363E-3</c:v>
                </c:pt>
                <c:pt idx="542">
                  <c:v>1.7788854739689999E-3</c:v>
                </c:pt>
                <c:pt idx="543">
                  <c:v>1.690599140905E-3</c:v>
                </c:pt>
                <c:pt idx="544">
                  <c:v>1.6208959752E-3</c:v>
                </c:pt>
                <c:pt idx="545">
                  <c:v>1.557779585575E-3</c:v>
                </c:pt>
                <c:pt idx="546">
                  <c:v>1.4580931169299999E-3</c:v>
                </c:pt>
                <c:pt idx="547">
                  <c:v>1.4032749072439999E-3</c:v>
                </c:pt>
                <c:pt idx="548">
                  <c:v>1.323235714086E-3</c:v>
                </c:pt>
                <c:pt idx="549">
                  <c:v>1.256199998116E-3</c:v>
                </c:pt>
                <c:pt idx="550">
                  <c:v>1.181780327763E-3</c:v>
                </c:pt>
                <c:pt idx="551">
                  <c:v>1.1103843795290001E-3</c:v>
                </c:pt>
                <c:pt idx="552">
                  <c:v>1.0337493933749999E-3</c:v>
                </c:pt>
                <c:pt idx="553">
                  <c:v>9.8696669212800002E-4</c:v>
                </c:pt>
                <c:pt idx="554">
                  <c:v>9.0532713727099995E-4</c:v>
                </c:pt>
                <c:pt idx="555">
                  <c:v>8.5261648254599995E-4</c:v>
                </c:pt>
                <c:pt idx="556">
                  <c:v>7.7052988207400004E-4</c:v>
                </c:pt>
                <c:pt idx="557">
                  <c:v>7.2631925784800001E-4</c:v>
                </c:pt>
                <c:pt idx="558">
                  <c:v>6.5408495855200002E-4</c:v>
                </c:pt>
                <c:pt idx="559">
                  <c:v>5.84537051879E-4</c:v>
                </c:pt>
                <c:pt idx="560">
                  <c:v>5.2699335463799997E-4</c:v>
                </c:pt>
                <c:pt idx="561">
                  <c:v>4.7511396483199998E-4</c:v>
                </c:pt>
                <c:pt idx="562">
                  <c:v>3.8823252001499999E-4</c:v>
                </c:pt>
                <c:pt idx="563">
                  <c:v>3.5184891044899997E-4</c:v>
                </c:pt>
                <c:pt idx="564">
                  <c:v>2.7741218681700001E-4</c:v>
                </c:pt>
                <c:pt idx="565">
                  <c:v>2.28934790835E-4</c:v>
                </c:pt>
                <c:pt idx="566">
                  <c:v>1.59990553566E-4</c:v>
                </c:pt>
                <c:pt idx="567">
                  <c:v>1.1890500103099999E-4</c:v>
                </c:pt>
                <c:pt idx="568">
                  <c:v>5.5966600749999997E-5</c:v>
                </c:pt>
                <c:pt idx="569">
                  <c:v>2.5168313358E-5</c:v>
                </c:pt>
                <c:pt idx="570">
                  <c:v>-4.5213468415E-5</c:v>
                </c:pt>
                <c:pt idx="571">
                  <c:v>-8.5638473477999994E-5</c:v>
                </c:pt>
                <c:pt idx="572">
                  <c:v>-1.6318961471300001E-4</c:v>
                </c:pt>
                <c:pt idx="573">
                  <c:v>-2.0768252872599999E-4</c:v>
                </c:pt>
                <c:pt idx="574">
                  <c:v>-2.6434377363599999E-4</c:v>
                </c:pt>
                <c:pt idx="575">
                  <c:v>-3.1372988897399999E-4</c:v>
                </c:pt>
                <c:pt idx="576">
                  <c:v>-3.77419936134E-4</c:v>
                </c:pt>
                <c:pt idx="577">
                  <c:v>-4.0446177576499998E-4</c:v>
                </c:pt>
                <c:pt idx="578">
                  <c:v>-4.8479643831999999E-4</c:v>
                </c:pt>
                <c:pt idx="579">
                  <c:v>-5.0748108845200001E-4</c:v>
                </c:pt>
                <c:pt idx="580">
                  <c:v>-5.6988733275699995E-4</c:v>
                </c:pt>
                <c:pt idx="581">
                  <c:v>-5.9191603294400002E-4</c:v>
                </c:pt>
                <c:pt idx="582">
                  <c:v>-6.6121557655499997E-4</c:v>
                </c:pt>
                <c:pt idx="583">
                  <c:v>-6.9791447384399995E-4</c:v>
                </c:pt>
                <c:pt idx="584">
                  <c:v>-7.6639077215800001E-4</c:v>
                </c:pt>
                <c:pt idx="585">
                  <c:v>-7.8438014666200003E-4</c:v>
                </c:pt>
                <c:pt idx="586">
                  <c:v>-8.5369680871499995E-4</c:v>
                </c:pt>
                <c:pt idx="587">
                  <c:v>-8.80228027974E-4</c:v>
                </c:pt>
                <c:pt idx="588">
                  <c:v>-9.3842670308000005E-4</c:v>
                </c:pt>
                <c:pt idx="589">
                  <c:v>-9.7552666314499996E-4</c:v>
                </c:pt>
                <c:pt idx="590">
                  <c:v>-1.024449904098E-3</c:v>
                </c:pt>
                <c:pt idx="591">
                  <c:v>-1.064259996821E-3</c:v>
                </c:pt>
                <c:pt idx="592">
                  <c:v>-1.1231198554419999E-3</c:v>
                </c:pt>
                <c:pt idx="593">
                  <c:v>-1.1314357561110001E-3</c:v>
                </c:pt>
                <c:pt idx="594">
                  <c:v>-1.207126436283E-3</c:v>
                </c:pt>
                <c:pt idx="595">
                  <c:v>-1.220401741227E-3</c:v>
                </c:pt>
                <c:pt idx="596">
                  <c:v>-1.2746692297730001E-3</c:v>
                </c:pt>
                <c:pt idx="597">
                  <c:v>-1.3108383542140001E-3</c:v>
                </c:pt>
                <c:pt idx="598">
                  <c:v>-1.3583788663879999E-3</c:v>
                </c:pt>
                <c:pt idx="599">
                  <c:v>-1.3765269838959999E-3</c:v>
                </c:pt>
                <c:pt idx="600">
                  <c:v>-1.450712447506E-3</c:v>
                </c:pt>
                <c:pt idx="601">
                  <c:v>-1.459545935143E-3</c:v>
                </c:pt>
                <c:pt idx="602">
                  <c:v>-1.5250269262420001E-3</c:v>
                </c:pt>
                <c:pt idx="603">
                  <c:v>-1.536392022697E-3</c:v>
                </c:pt>
                <c:pt idx="604">
                  <c:v>-1.595840530677E-3</c:v>
                </c:pt>
                <c:pt idx="605">
                  <c:v>-1.6093811213469999E-3</c:v>
                </c:pt>
                <c:pt idx="606">
                  <c:v>-1.659192671704E-3</c:v>
                </c:pt>
                <c:pt idx="607">
                  <c:v>-1.6913533957750001E-3</c:v>
                </c:pt>
                <c:pt idx="608">
                  <c:v>-1.739820453319E-3</c:v>
                </c:pt>
                <c:pt idx="609">
                  <c:v>-1.753502701899E-3</c:v>
                </c:pt>
                <c:pt idx="610">
                  <c:v>-1.81909450637E-3</c:v>
                </c:pt>
                <c:pt idx="611">
                  <c:v>-1.8213072369150001E-3</c:v>
                </c:pt>
                <c:pt idx="612">
                  <c:v>-1.881460922488E-3</c:v>
                </c:pt>
                <c:pt idx="613">
                  <c:v>-1.8977552527859999E-3</c:v>
                </c:pt>
                <c:pt idx="614">
                  <c:v>-1.938826998176E-3</c:v>
                </c:pt>
                <c:pt idx="615">
                  <c:v>-1.9735524118810002E-3</c:v>
                </c:pt>
                <c:pt idx="616">
                  <c:v>-2.0239319837179999E-3</c:v>
                </c:pt>
                <c:pt idx="617">
                  <c:v>-2.0319044504299999E-3</c:v>
                </c:pt>
                <c:pt idx="618">
                  <c:v>-2.0746058235760001E-3</c:v>
                </c:pt>
                <c:pt idx="619">
                  <c:v>-2.091528201062E-3</c:v>
                </c:pt>
                <c:pt idx="620">
                  <c:v>-2.1502106106639999E-3</c:v>
                </c:pt>
                <c:pt idx="621">
                  <c:v>-2.1478959832970002E-3</c:v>
                </c:pt>
                <c:pt idx="622">
                  <c:v>-2.1985082504990001E-3</c:v>
                </c:pt>
                <c:pt idx="623">
                  <c:v>-2.2231282556379999E-3</c:v>
                </c:pt>
                <c:pt idx="624">
                  <c:v>-2.269563564268E-3</c:v>
                </c:pt>
                <c:pt idx="625">
                  <c:v>-2.273459950326E-3</c:v>
                </c:pt>
                <c:pt idx="626">
                  <c:v>-2.332898304707E-3</c:v>
                </c:pt>
                <c:pt idx="627">
                  <c:v>-2.3337939756280001E-3</c:v>
                </c:pt>
                <c:pt idx="628">
                  <c:v>-2.4019233236749998E-3</c:v>
                </c:pt>
                <c:pt idx="629">
                  <c:v>-2.4089870674760001E-3</c:v>
                </c:pt>
                <c:pt idx="630">
                  <c:v>-2.4429825687010001E-3</c:v>
                </c:pt>
                <c:pt idx="631">
                  <c:v>-2.4563598738129998E-3</c:v>
                </c:pt>
                <c:pt idx="632">
                  <c:v>-2.5171441922320001E-3</c:v>
                </c:pt>
                <c:pt idx="633">
                  <c:v>-2.5097850405099999E-3</c:v>
                </c:pt>
                <c:pt idx="634">
                  <c:v>-2.5552656265470002E-3</c:v>
                </c:pt>
                <c:pt idx="635">
                  <c:v>-2.5641262192809999E-3</c:v>
                </c:pt>
                <c:pt idx="636">
                  <c:v>-2.6156289321890001E-3</c:v>
                </c:pt>
                <c:pt idx="637">
                  <c:v>-2.6162465362209999E-3</c:v>
                </c:pt>
                <c:pt idx="638">
                  <c:v>-2.6738964890549999E-3</c:v>
                </c:pt>
                <c:pt idx="639">
                  <c:v>-2.683548998364E-3</c:v>
                </c:pt>
                <c:pt idx="640">
                  <c:v>-2.7330829753840001E-3</c:v>
                </c:pt>
                <c:pt idx="641">
                  <c:v>-2.7239207656410002E-3</c:v>
                </c:pt>
                <c:pt idx="642">
                  <c:v>-2.7869428864289998E-3</c:v>
                </c:pt>
                <c:pt idx="643">
                  <c:v>-2.7822109439979998E-3</c:v>
                </c:pt>
                <c:pt idx="644">
                  <c:v>-2.8232463303510002E-3</c:v>
                </c:pt>
                <c:pt idx="645">
                  <c:v>-2.8353234037809998E-3</c:v>
                </c:pt>
                <c:pt idx="646">
                  <c:v>-2.8732534076509999E-3</c:v>
                </c:pt>
                <c:pt idx="647">
                  <c:v>-2.872659785714E-3</c:v>
                </c:pt>
                <c:pt idx="648">
                  <c:v>-2.933400301252E-3</c:v>
                </c:pt>
                <c:pt idx="649">
                  <c:v>-2.9234433534810001E-3</c:v>
                </c:pt>
                <c:pt idx="650">
                  <c:v>-2.9706048872970001E-3</c:v>
                </c:pt>
                <c:pt idx="651">
                  <c:v>-2.9775201837770001E-3</c:v>
                </c:pt>
                <c:pt idx="652">
                  <c:v>-3.0190016881939999E-3</c:v>
                </c:pt>
                <c:pt idx="653">
                  <c:v>-3.0390861871569998E-3</c:v>
                </c:pt>
                <c:pt idx="654">
                  <c:v>-3.0710356325099998E-3</c:v>
                </c:pt>
                <c:pt idx="655">
                  <c:v>-3.0833683453639999E-3</c:v>
                </c:pt>
                <c:pt idx="656">
                  <c:v>-3.1179396003910001E-3</c:v>
                </c:pt>
                <c:pt idx="657">
                  <c:v>-3.115099561573E-3</c:v>
                </c:pt>
                <c:pt idx="658">
                  <c:v>-3.174337217826E-3</c:v>
                </c:pt>
                <c:pt idx="659">
                  <c:v>-3.1633653955030002E-3</c:v>
                </c:pt>
                <c:pt idx="660">
                  <c:v>-3.2027335945279999E-3</c:v>
                </c:pt>
                <c:pt idx="661">
                  <c:v>-3.2196520085019998E-3</c:v>
                </c:pt>
                <c:pt idx="662">
                  <c:v>-3.2542864818999998E-3</c:v>
                </c:pt>
                <c:pt idx="663">
                  <c:v>-3.2472550891619999E-3</c:v>
                </c:pt>
                <c:pt idx="664">
                  <c:v>-3.3050527633380002E-3</c:v>
                </c:pt>
                <c:pt idx="665">
                  <c:v>-3.29798467606E-3</c:v>
                </c:pt>
                <c:pt idx="666">
                  <c:v>-3.350835553849E-3</c:v>
                </c:pt>
                <c:pt idx="667">
                  <c:v>-3.3487276216170002E-3</c:v>
                </c:pt>
                <c:pt idx="668">
                  <c:v>-3.3849124684580002E-3</c:v>
                </c:pt>
                <c:pt idx="669">
                  <c:v>-3.3868641508480002E-3</c:v>
                </c:pt>
                <c:pt idx="670">
                  <c:v>-3.4244385746270002E-3</c:v>
                </c:pt>
                <c:pt idx="671">
                  <c:v>-3.4368135249539999E-3</c:v>
                </c:pt>
                <c:pt idx="672">
                  <c:v>-3.4630575429660001E-3</c:v>
                </c:pt>
                <c:pt idx="673">
                  <c:v>-3.4664651487860002E-3</c:v>
                </c:pt>
                <c:pt idx="674">
                  <c:v>-3.5163534732959999E-3</c:v>
                </c:pt>
                <c:pt idx="675">
                  <c:v>-3.510551671584E-3</c:v>
                </c:pt>
                <c:pt idx="676">
                  <c:v>-3.5466191852550001E-3</c:v>
                </c:pt>
                <c:pt idx="677">
                  <c:v>-3.5587521997510001E-3</c:v>
                </c:pt>
                <c:pt idx="678">
                  <c:v>-3.586413449267E-3</c:v>
                </c:pt>
                <c:pt idx="679">
                  <c:v>-3.603235762933E-3</c:v>
                </c:pt>
                <c:pt idx="680">
                  <c:v>-3.635968053088E-3</c:v>
                </c:pt>
                <c:pt idx="681">
                  <c:v>-3.6282849161780001E-3</c:v>
                </c:pt>
                <c:pt idx="682">
                  <c:v>-3.6572378244100002E-3</c:v>
                </c:pt>
                <c:pt idx="683">
                  <c:v>-3.6821342574610001E-3</c:v>
                </c:pt>
                <c:pt idx="684">
                  <c:v>-3.7090080020589999E-3</c:v>
                </c:pt>
                <c:pt idx="685">
                  <c:v>-3.7031633638199999E-3</c:v>
                </c:pt>
                <c:pt idx="686">
                  <c:v>-3.7405726928870001E-3</c:v>
                </c:pt>
                <c:pt idx="687">
                  <c:v>-3.7541521192499998E-3</c:v>
                </c:pt>
                <c:pt idx="688">
                  <c:v>-3.79265969645E-3</c:v>
                </c:pt>
                <c:pt idx="689">
                  <c:v>-3.7799349164640002E-3</c:v>
                </c:pt>
                <c:pt idx="690">
                  <c:v>-3.8274815322239999E-3</c:v>
                </c:pt>
                <c:pt idx="691">
                  <c:v>-3.8206869352570001E-3</c:v>
                </c:pt>
                <c:pt idx="692">
                  <c:v>-3.859347087133E-3</c:v>
                </c:pt>
                <c:pt idx="693">
                  <c:v>-3.8646210531520001E-3</c:v>
                </c:pt>
                <c:pt idx="694">
                  <c:v>-3.8922714442449998E-3</c:v>
                </c:pt>
                <c:pt idx="695">
                  <c:v>-3.8948139203800001E-3</c:v>
                </c:pt>
                <c:pt idx="696">
                  <c:v>-3.9388333135760003E-3</c:v>
                </c:pt>
                <c:pt idx="697">
                  <c:v>-3.9298786243849998E-3</c:v>
                </c:pt>
                <c:pt idx="698">
                  <c:v>-3.9609709201609998E-3</c:v>
                </c:pt>
                <c:pt idx="699">
                  <c:v>-3.962762725509E-3</c:v>
                </c:pt>
                <c:pt idx="700">
                  <c:v>-4.0055104607880001E-3</c:v>
                </c:pt>
                <c:pt idx="701">
                  <c:v>-4.0028695312450003E-3</c:v>
                </c:pt>
                <c:pt idx="702">
                  <c:v>-4.036076887537E-3</c:v>
                </c:pt>
                <c:pt idx="703">
                  <c:v>-4.0445473563590004E-3</c:v>
                </c:pt>
                <c:pt idx="704">
                  <c:v>-4.0815065963049997E-3</c:v>
                </c:pt>
                <c:pt idx="705">
                  <c:v>-4.0662219668139996E-3</c:v>
                </c:pt>
                <c:pt idx="706">
                  <c:v>-4.1191624757760002E-3</c:v>
                </c:pt>
                <c:pt idx="707">
                  <c:v>-4.104536016476E-3</c:v>
                </c:pt>
                <c:pt idx="708">
                  <c:v>-4.1380990210370004E-3</c:v>
                </c:pt>
                <c:pt idx="709">
                  <c:v>-4.1494969649380001E-3</c:v>
                </c:pt>
                <c:pt idx="710">
                  <c:v>-4.1767329940169996E-3</c:v>
                </c:pt>
                <c:pt idx="711">
                  <c:v>-4.1698171742069997E-3</c:v>
                </c:pt>
                <c:pt idx="712">
                  <c:v>-4.2171726408590004E-3</c:v>
                </c:pt>
                <c:pt idx="713">
                  <c:v>-4.2059090962910002E-3</c:v>
                </c:pt>
                <c:pt idx="714">
                  <c:v>-4.2499784834000003E-3</c:v>
                </c:pt>
                <c:pt idx="715">
                  <c:v>-4.234712034641E-3</c:v>
                </c:pt>
                <c:pt idx="716">
                  <c:v>-4.2843736462400001E-3</c:v>
                </c:pt>
                <c:pt idx="717">
                  <c:v>-4.28691040994E-3</c:v>
                </c:pt>
                <c:pt idx="718">
                  <c:v>-4.3135016744079999E-3</c:v>
                </c:pt>
                <c:pt idx="719">
                  <c:v>-4.3201469853989998E-3</c:v>
                </c:pt>
                <c:pt idx="720">
                  <c:v>-4.3463212291330001E-3</c:v>
                </c:pt>
                <c:pt idx="721">
                  <c:v>-4.3432479902139999E-3</c:v>
                </c:pt>
                <c:pt idx="722">
                  <c:v>-4.3854805127789996E-3</c:v>
                </c:pt>
                <c:pt idx="723">
                  <c:v>-4.3704574507299997E-3</c:v>
                </c:pt>
                <c:pt idx="724">
                  <c:v>-4.4097262456220003E-3</c:v>
                </c:pt>
                <c:pt idx="725">
                  <c:v>-4.4137226472630003E-3</c:v>
                </c:pt>
                <c:pt idx="726">
                  <c:v>-4.4463960506690003E-3</c:v>
                </c:pt>
                <c:pt idx="727">
                  <c:v>-4.4366958700940004E-3</c:v>
                </c:pt>
                <c:pt idx="728">
                  <c:v>-4.4888877132000004E-3</c:v>
                </c:pt>
                <c:pt idx="729">
                  <c:v>-4.4676145329569997E-3</c:v>
                </c:pt>
                <c:pt idx="730">
                  <c:v>-4.5131290696899997E-3</c:v>
                </c:pt>
                <c:pt idx="731">
                  <c:v>-4.5083643403979997E-3</c:v>
                </c:pt>
                <c:pt idx="732">
                  <c:v>-4.5395600539419999E-3</c:v>
                </c:pt>
                <c:pt idx="733">
                  <c:v>-4.5364289496019998E-3</c:v>
                </c:pt>
                <c:pt idx="734">
                  <c:v>-4.5665208480959998E-3</c:v>
                </c:pt>
                <c:pt idx="735">
                  <c:v>-4.5758862451529998E-3</c:v>
                </c:pt>
                <c:pt idx="736">
                  <c:v>-4.5948588161049998E-3</c:v>
                </c:pt>
                <c:pt idx="737">
                  <c:v>-4.5897486135670004E-3</c:v>
                </c:pt>
                <c:pt idx="738">
                  <c:v>-4.6394666758179997E-3</c:v>
                </c:pt>
                <c:pt idx="739">
                  <c:v>-4.6285575711710004E-3</c:v>
                </c:pt>
                <c:pt idx="740">
                  <c:v>-4.665006407002E-3</c:v>
                </c:pt>
                <c:pt idx="741">
                  <c:v>-4.674953342786E-3</c:v>
                </c:pt>
                <c:pt idx="742">
                  <c:v>-4.697823870595E-3</c:v>
                </c:pt>
                <c:pt idx="743">
                  <c:v>-4.711677337548E-3</c:v>
                </c:pt>
                <c:pt idx="744">
                  <c:v>-4.739805531615E-3</c:v>
                </c:pt>
                <c:pt idx="745">
                  <c:v>-4.7265575148799999E-3</c:v>
                </c:pt>
                <c:pt idx="746">
                  <c:v>-4.7642164162999996E-3</c:v>
                </c:pt>
                <c:pt idx="747">
                  <c:v>-4.7574370438710004E-3</c:v>
                </c:pt>
                <c:pt idx="748">
                  <c:v>-4.7997971075040002E-3</c:v>
                </c:pt>
                <c:pt idx="749">
                  <c:v>-4.7877946554860003E-3</c:v>
                </c:pt>
                <c:pt idx="750">
                  <c:v>-4.8227488608700003E-3</c:v>
                </c:pt>
                <c:pt idx="751">
                  <c:v>-4.8203078148179998E-3</c:v>
                </c:pt>
                <c:pt idx="752">
                  <c:v>-4.8556028654009997E-3</c:v>
                </c:pt>
                <c:pt idx="753">
                  <c:v>-4.8436130417500002E-3</c:v>
                </c:pt>
                <c:pt idx="754">
                  <c:v>-4.8937689792149996E-3</c:v>
                </c:pt>
                <c:pt idx="755">
                  <c:v>-4.8926548754230003E-3</c:v>
                </c:pt>
                <c:pt idx="756">
                  <c:v>-4.9193283759650002E-3</c:v>
                </c:pt>
                <c:pt idx="757">
                  <c:v>-4.9194752953349999E-3</c:v>
                </c:pt>
                <c:pt idx="758">
                  <c:v>-4.9440009353459999E-3</c:v>
                </c:pt>
                <c:pt idx="759">
                  <c:v>-4.9523119157159996E-3</c:v>
                </c:pt>
                <c:pt idx="760">
                  <c:v>-4.9911047621950004E-3</c:v>
                </c:pt>
                <c:pt idx="761">
                  <c:v>-4.9745468455109996E-3</c:v>
                </c:pt>
                <c:pt idx="762">
                  <c:v>-5.0040319280619996E-3</c:v>
                </c:pt>
                <c:pt idx="763">
                  <c:v>-5.0080033041820004E-3</c:v>
                </c:pt>
                <c:pt idx="764">
                  <c:v>-5.0459760742439996E-3</c:v>
                </c:pt>
                <c:pt idx="765">
                  <c:v>-5.0408084999720004E-3</c:v>
                </c:pt>
                <c:pt idx="766">
                  <c:v>-5.0692366731470003E-3</c:v>
                </c:pt>
                <c:pt idx="767">
                  <c:v>-5.0758835094270004E-3</c:v>
                </c:pt>
                <c:pt idx="768">
                  <c:v>-5.1140915262899997E-3</c:v>
                </c:pt>
                <c:pt idx="769">
                  <c:v>-5.102709888619E-3</c:v>
                </c:pt>
                <c:pt idx="770">
                  <c:v>-5.1461615873479999E-3</c:v>
                </c:pt>
                <c:pt idx="771">
                  <c:v>-5.1286005462450003E-3</c:v>
                </c:pt>
                <c:pt idx="772">
                  <c:v>-5.166595686913E-3</c:v>
                </c:pt>
                <c:pt idx="773">
                  <c:v>-5.1723999193329998E-3</c:v>
                </c:pt>
                <c:pt idx="774">
                  <c:v>-5.2010528748660002E-3</c:v>
                </c:pt>
                <c:pt idx="775">
                  <c:v>-5.1885451075909996E-3</c:v>
                </c:pt>
                <c:pt idx="776">
                  <c:v>-5.2377754322219996E-3</c:v>
                </c:pt>
                <c:pt idx="777">
                  <c:v>-5.2225021850229999E-3</c:v>
                </c:pt>
                <c:pt idx="778">
                  <c:v>-5.2658534162519999E-3</c:v>
                </c:pt>
                <c:pt idx="779">
                  <c:v>-5.2554554740369998E-3</c:v>
                </c:pt>
                <c:pt idx="780">
                  <c:v>-5.2926571812279997E-3</c:v>
                </c:pt>
                <c:pt idx="781">
                  <c:v>-5.2964686813839999E-3</c:v>
                </c:pt>
                <c:pt idx="782">
                  <c:v>-5.3226734167699996E-3</c:v>
                </c:pt>
                <c:pt idx="783">
                  <c:v>-5.3330874846630001E-3</c:v>
                </c:pt>
                <c:pt idx="784">
                  <c:v>-5.3589433971660003E-3</c:v>
                </c:pt>
                <c:pt idx="785">
                  <c:v>-5.3480070384000003E-3</c:v>
                </c:pt>
                <c:pt idx="786">
                  <c:v>-5.3864225030539996E-3</c:v>
                </c:pt>
                <c:pt idx="787">
                  <c:v>-5.3811185164330004E-3</c:v>
                </c:pt>
                <c:pt idx="788">
                  <c:v>-5.4129642354650001E-3</c:v>
                </c:pt>
                <c:pt idx="789">
                  <c:v>-5.4210632930600001E-3</c:v>
                </c:pt>
                <c:pt idx="790">
                  <c:v>-5.4431262989830002E-3</c:v>
                </c:pt>
                <c:pt idx="791">
                  <c:v>-5.4442619891939999E-3</c:v>
                </c:pt>
                <c:pt idx="792">
                  <c:v>-5.4859559491479996E-3</c:v>
                </c:pt>
                <c:pt idx="793">
                  <c:v>-5.4779996118870002E-3</c:v>
                </c:pt>
                <c:pt idx="794">
                  <c:v>-5.5344175102479999E-3</c:v>
                </c:pt>
                <c:pt idx="795">
                  <c:v>-5.5135396854620001E-3</c:v>
                </c:pt>
                <c:pt idx="796">
                  <c:v>-5.5522179760309999E-3</c:v>
                </c:pt>
                <c:pt idx="797">
                  <c:v>-5.540576735964E-3</c:v>
                </c:pt>
                <c:pt idx="798">
                  <c:v>-5.5716310032749997E-3</c:v>
                </c:pt>
                <c:pt idx="799">
                  <c:v>-5.583180587295E-3</c:v>
                </c:pt>
                <c:pt idx="800">
                  <c:v>-5.6027588547699998E-3</c:v>
                </c:pt>
                <c:pt idx="801">
                  <c:v>-5.5976978603410003E-3</c:v>
                </c:pt>
                <c:pt idx="802">
                  <c:v>-5.6508588874109996E-3</c:v>
                </c:pt>
                <c:pt idx="803">
                  <c:v>-5.6397642625530004E-3</c:v>
                </c:pt>
                <c:pt idx="804">
                  <c:v>-5.6726095785119999E-3</c:v>
                </c:pt>
                <c:pt idx="805">
                  <c:v>-5.682828726195E-3</c:v>
                </c:pt>
                <c:pt idx="806">
                  <c:v>-5.6955616908249997E-3</c:v>
                </c:pt>
                <c:pt idx="807">
                  <c:v>-5.7133848879150004E-3</c:v>
                </c:pt>
                <c:pt idx="808">
                  <c:v>-5.7442554631659997E-3</c:v>
                </c:pt>
                <c:pt idx="809">
                  <c:v>-5.732954950805E-3</c:v>
                </c:pt>
                <c:pt idx="810">
                  <c:v>-5.7729377176320004E-3</c:v>
                </c:pt>
                <c:pt idx="811">
                  <c:v>-5.766140914164E-3</c:v>
                </c:pt>
                <c:pt idx="812">
                  <c:v>-5.8081390452569999E-3</c:v>
                </c:pt>
                <c:pt idx="813">
                  <c:v>-5.789919535379E-3</c:v>
                </c:pt>
                <c:pt idx="814">
                  <c:v>-5.8178863395440001E-3</c:v>
                </c:pt>
                <c:pt idx="815">
                  <c:v>-5.8408339105809996E-3</c:v>
                </c:pt>
                <c:pt idx="816">
                  <c:v>-5.8622945264990003E-3</c:v>
                </c:pt>
                <c:pt idx="817">
                  <c:v>-5.8584884143239998E-3</c:v>
                </c:pt>
                <c:pt idx="818">
                  <c:v>-5.9086580090309997E-3</c:v>
                </c:pt>
                <c:pt idx="819">
                  <c:v>-5.9146622807020001E-3</c:v>
                </c:pt>
                <c:pt idx="820">
                  <c:v>-5.9335027827830001E-3</c:v>
                </c:pt>
                <c:pt idx="821">
                  <c:v>-5.9422201760479998E-3</c:v>
                </c:pt>
                <c:pt idx="822">
                  <c:v>-5.9631973185960002E-3</c:v>
                </c:pt>
                <c:pt idx="823">
                  <c:v>-5.9711092525740004E-3</c:v>
                </c:pt>
                <c:pt idx="824">
                  <c:v>-6.0084408280630004E-3</c:v>
                </c:pt>
                <c:pt idx="825">
                  <c:v>-5.9969792696560002E-3</c:v>
                </c:pt>
                <c:pt idx="826">
                  <c:v>-6.0299981290609997E-3</c:v>
                </c:pt>
                <c:pt idx="827">
                  <c:v>-6.0364489634390003E-3</c:v>
                </c:pt>
                <c:pt idx="828">
                  <c:v>-6.0675700989560001E-3</c:v>
                </c:pt>
                <c:pt idx="829">
                  <c:v>-6.0763668211790004E-3</c:v>
                </c:pt>
                <c:pt idx="830">
                  <c:v>-6.0837073946859999E-3</c:v>
                </c:pt>
                <c:pt idx="831">
                  <c:v>-6.1154148322569999E-3</c:v>
                </c:pt>
                <c:pt idx="832">
                  <c:v>-6.1389422981949996E-3</c:v>
                </c:pt>
                <c:pt idx="833">
                  <c:v>-6.1326169126439999E-3</c:v>
                </c:pt>
                <c:pt idx="834">
                  <c:v>-6.1738327537940001E-3</c:v>
                </c:pt>
                <c:pt idx="835">
                  <c:v>-6.1675212556209997E-3</c:v>
                </c:pt>
                <c:pt idx="836">
                  <c:v>-6.2035402979409996E-3</c:v>
                </c:pt>
                <c:pt idx="837">
                  <c:v>-6.2224287895429999E-3</c:v>
                </c:pt>
                <c:pt idx="838">
                  <c:v>-6.237641236684E-3</c:v>
                </c:pt>
                <c:pt idx="839">
                  <c:v>-6.2246577042429996E-3</c:v>
                </c:pt>
                <c:pt idx="840">
                  <c:v>-6.2815654458029998E-3</c:v>
                </c:pt>
                <c:pt idx="841">
                  <c:v>-6.2758954979170002E-3</c:v>
                </c:pt>
                <c:pt idx="842">
                  <c:v>-6.3033330306000003E-3</c:v>
                </c:pt>
                <c:pt idx="843">
                  <c:v>-6.3051080020770003E-3</c:v>
                </c:pt>
                <c:pt idx="844">
                  <c:v>-6.3508819008279999E-3</c:v>
                </c:pt>
                <c:pt idx="845">
                  <c:v>-6.3579247216689998E-3</c:v>
                </c:pt>
                <c:pt idx="846">
                  <c:v>-6.3623269627530003E-3</c:v>
                </c:pt>
                <c:pt idx="847">
                  <c:v>-6.3894276045849997E-3</c:v>
                </c:pt>
                <c:pt idx="848">
                  <c:v>-6.421132290227E-3</c:v>
                </c:pt>
                <c:pt idx="849">
                  <c:v>-6.4158783902210003E-3</c:v>
                </c:pt>
                <c:pt idx="850">
                  <c:v>-6.4512074427009996E-3</c:v>
                </c:pt>
                <c:pt idx="851">
                  <c:v>-6.4551304730469999E-3</c:v>
                </c:pt>
                <c:pt idx="852">
                  <c:v>-6.4841491284490004E-3</c:v>
                </c:pt>
                <c:pt idx="853">
                  <c:v>-6.5006084224920003E-3</c:v>
                </c:pt>
                <c:pt idx="854">
                  <c:v>-6.5182485872090001E-3</c:v>
                </c:pt>
                <c:pt idx="855">
                  <c:v>-6.5287431406669998E-3</c:v>
                </c:pt>
                <c:pt idx="856">
                  <c:v>-6.5641665078820001E-3</c:v>
                </c:pt>
                <c:pt idx="857">
                  <c:v>-6.5616728787530002E-3</c:v>
                </c:pt>
                <c:pt idx="858">
                  <c:v>-6.6066714568510003E-3</c:v>
                </c:pt>
                <c:pt idx="859">
                  <c:v>-6.6045742930360002E-3</c:v>
                </c:pt>
                <c:pt idx="860">
                  <c:v>-6.6377527136529998E-3</c:v>
                </c:pt>
                <c:pt idx="861">
                  <c:v>-6.6375902399019998E-3</c:v>
                </c:pt>
                <c:pt idx="862">
                  <c:v>-6.6596752903600002E-3</c:v>
                </c:pt>
                <c:pt idx="863">
                  <c:v>-6.6830729677650001E-3</c:v>
                </c:pt>
                <c:pt idx="864">
                  <c:v>-6.7025299843710001E-3</c:v>
                </c:pt>
                <c:pt idx="865">
                  <c:v>-6.7052996935130001E-3</c:v>
                </c:pt>
                <c:pt idx="866">
                  <c:v>-6.7518032587100003E-3</c:v>
                </c:pt>
                <c:pt idx="867">
                  <c:v>-6.7492366360970002E-3</c:v>
                </c:pt>
                <c:pt idx="868">
                  <c:v>-6.7799564707520001E-3</c:v>
                </c:pt>
                <c:pt idx="869">
                  <c:v>-6.7953415553480001E-3</c:v>
                </c:pt>
                <c:pt idx="870">
                  <c:v>-6.8174848052379999E-3</c:v>
                </c:pt>
                <c:pt idx="871">
                  <c:v>-6.8462038050510002E-3</c:v>
                </c:pt>
                <c:pt idx="872">
                  <c:v>-6.8662182645679998E-3</c:v>
                </c:pt>
                <c:pt idx="873">
                  <c:v>-6.8670811758949997E-3</c:v>
                </c:pt>
                <c:pt idx="874">
                  <c:v>-6.8940530796280002E-3</c:v>
                </c:pt>
                <c:pt idx="875">
                  <c:v>-6.9046560868930001E-3</c:v>
                </c:pt>
                <c:pt idx="876">
                  <c:v>-6.9428679794159998E-3</c:v>
                </c:pt>
                <c:pt idx="877">
                  <c:v>-6.9405814520669996E-3</c:v>
                </c:pt>
                <c:pt idx="878">
                  <c:v>-6.9637848721830001E-3</c:v>
                </c:pt>
                <c:pt idx="879">
                  <c:v>-6.9941574323889996E-3</c:v>
                </c:pt>
                <c:pt idx="880">
                  <c:v>-7.0169271849509999E-3</c:v>
                </c:pt>
                <c:pt idx="881">
                  <c:v>-7.0228276524209998E-3</c:v>
                </c:pt>
                <c:pt idx="882">
                  <c:v>-7.0602681392939997E-3</c:v>
                </c:pt>
                <c:pt idx="883">
                  <c:v>-7.0652437172139997E-3</c:v>
                </c:pt>
                <c:pt idx="884">
                  <c:v>-7.099369858797E-3</c:v>
                </c:pt>
                <c:pt idx="885">
                  <c:v>-7.1047986620450003E-3</c:v>
                </c:pt>
                <c:pt idx="886">
                  <c:v>-7.1282715232680004E-3</c:v>
                </c:pt>
                <c:pt idx="887">
                  <c:v>-7.1460892580000003E-3</c:v>
                </c:pt>
                <c:pt idx="888">
                  <c:v>-7.1817838977069996E-3</c:v>
                </c:pt>
                <c:pt idx="889">
                  <c:v>-7.1945911234549999E-3</c:v>
                </c:pt>
                <c:pt idx="890">
                  <c:v>-7.212917571586E-3</c:v>
                </c:pt>
                <c:pt idx="891">
                  <c:v>-7.2270053076660002E-3</c:v>
                </c:pt>
                <c:pt idx="892">
                  <c:v>-7.2585775611780003E-3</c:v>
                </c:pt>
                <c:pt idx="893">
                  <c:v>-7.268810831226E-3</c:v>
                </c:pt>
                <c:pt idx="894">
                  <c:v>-7.2980486061340003E-3</c:v>
                </c:pt>
                <c:pt idx="895">
                  <c:v>-7.3130504935290004E-3</c:v>
                </c:pt>
                <c:pt idx="896">
                  <c:v>-7.3536756034529999E-3</c:v>
                </c:pt>
                <c:pt idx="897">
                  <c:v>-7.3560376811120003E-3</c:v>
                </c:pt>
                <c:pt idx="898">
                  <c:v>-7.3915015134309999E-3</c:v>
                </c:pt>
                <c:pt idx="899">
                  <c:v>-7.3940040666560002E-3</c:v>
                </c:pt>
                <c:pt idx="900">
                  <c:v>-7.4223068131009998E-3</c:v>
                </c:pt>
                <c:pt idx="901">
                  <c:v>-7.4503626146230004E-3</c:v>
                </c:pt>
                <c:pt idx="902">
                  <c:v>-7.4670731059829996E-3</c:v>
                </c:pt>
                <c:pt idx="903">
                  <c:v>-7.4741982529369999E-3</c:v>
                </c:pt>
                <c:pt idx="904">
                  <c:v>-7.5184179651029996E-3</c:v>
                </c:pt>
                <c:pt idx="905">
                  <c:v>-7.5232952906469997E-3</c:v>
                </c:pt>
                <c:pt idx="906">
                  <c:v>-7.5564658693989999E-3</c:v>
                </c:pt>
                <c:pt idx="907">
                  <c:v>-7.570213642558E-3</c:v>
                </c:pt>
                <c:pt idx="908">
                  <c:v>-7.6029646874369999E-3</c:v>
                </c:pt>
                <c:pt idx="909">
                  <c:v>-7.6190970430620002E-3</c:v>
                </c:pt>
                <c:pt idx="910">
                  <c:v>-7.6470393461119997E-3</c:v>
                </c:pt>
                <c:pt idx="911">
                  <c:v>-7.6662049837910003E-3</c:v>
                </c:pt>
                <c:pt idx="912">
                  <c:v>-7.6838973995849999E-3</c:v>
                </c:pt>
                <c:pt idx="913">
                  <c:v>-7.694036863675E-3</c:v>
                </c:pt>
                <c:pt idx="914">
                  <c:v>-7.7407404325509997E-3</c:v>
                </c:pt>
                <c:pt idx="915">
                  <c:v>-7.7339939566120003E-3</c:v>
                </c:pt>
                <c:pt idx="916">
                  <c:v>-7.7749799216960003E-3</c:v>
                </c:pt>
                <c:pt idx="917">
                  <c:v>-7.8011553387449997E-3</c:v>
                </c:pt>
                <c:pt idx="918">
                  <c:v>-7.8140292133429996E-3</c:v>
                </c:pt>
                <c:pt idx="919">
                  <c:v>-7.8289744797749999E-3</c:v>
                </c:pt>
                <c:pt idx="920">
                  <c:v>-7.8718049798799997E-3</c:v>
                </c:pt>
                <c:pt idx="921">
                  <c:v>-7.8817021707500001E-3</c:v>
                </c:pt>
                <c:pt idx="922">
                  <c:v>-7.9206424426820007E-3</c:v>
                </c:pt>
                <c:pt idx="923">
                  <c:v>-7.9262695755999996E-3</c:v>
                </c:pt>
                <c:pt idx="924">
                  <c:v>-7.9601703791590001E-3</c:v>
                </c:pt>
                <c:pt idx="925">
                  <c:v>-7.9791377496870007E-3</c:v>
                </c:pt>
                <c:pt idx="926">
                  <c:v>-7.9959293739029994E-3</c:v>
                </c:pt>
                <c:pt idx="927">
                  <c:v>-8.0311259629929996E-3</c:v>
                </c:pt>
                <c:pt idx="928">
                  <c:v>-8.0440530437039994E-3</c:v>
                </c:pt>
                <c:pt idx="929">
                  <c:v>-8.062931026668E-3</c:v>
                </c:pt>
                <c:pt idx="930">
                  <c:v>-8.1034583046050001E-3</c:v>
                </c:pt>
                <c:pt idx="931">
                  <c:v>-8.1087763160379994E-3</c:v>
                </c:pt>
                <c:pt idx="932">
                  <c:v>-8.1404934020680008E-3</c:v>
                </c:pt>
                <c:pt idx="933">
                  <c:v>-8.1662760219640002E-3</c:v>
                </c:pt>
                <c:pt idx="934">
                  <c:v>-8.1898568476189999E-3</c:v>
                </c:pt>
                <c:pt idx="935">
                  <c:v>-8.2149400442609998E-3</c:v>
                </c:pt>
                <c:pt idx="936">
                  <c:v>-8.2486969250670002E-3</c:v>
                </c:pt>
                <c:pt idx="937">
                  <c:v>-8.2524173755059993E-3</c:v>
                </c:pt>
                <c:pt idx="938">
                  <c:v>-8.2932010668120004E-3</c:v>
                </c:pt>
                <c:pt idx="939">
                  <c:v>-8.3057859942699992E-3</c:v>
                </c:pt>
                <c:pt idx="940">
                  <c:v>-8.3369837504710005E-3</c:v>
                </c:pt>
                <c:pt idx="941">
                  <c:v>-8.3505295581370008E-3</c:v>
                </c:pt>
                <c:pt idx="942">
                  <c:v>-8.3779170559459999E-3</c:v>
                </c:pt>
                <c:pt idx="943">
                  <c:v>-8.4133877427560004E-3</c:v>
                </c:pt>
                <c:pt idx="944">
                  <c:v>-8.434140373504E-3</c:v>
                </c:pt>
                <c:pt idx="945">
                  <c:v>-8.4544111687809998E-3</c:v>
                </c:pt>
                <c:pt idx="946">
                  <c:v>-8.5018708553929994E-3</c:v>
                </c:pt>
                <c:pt idx="947">
                  <c:v>-8.5050045271160002E-3</c:v>
                </c:pt>
                <c:pt idx="948">
                  <c:v>-8.5405440326279999E-3</c:v>
                </c:pt>
                <c:pt idx="949">
                  <c:v>-8.5656009312650005E-3</c:v>
                </c:pt>
                <c:pt idx="950">
                  <c:v>-8.5853215692889995E-3</c:v>
                </c:pt>
                <c:pt idx="951">
                  <c:v>-8.6115719502599993E-3</c:v>
                </c:pt>
                <c:pt idx="952">
                  <c:v>-8.6504202681010004E-3</c:v>
                </c:pt>
                <c:pt idx="953">
                  <c:v>-8.6612880997429999E-3</c:v>
                </c:pt>
                <c:pt idx="954">
                  <c:v>-8.6819956249440007E-3</c:v>
                </c:pt>
                <c:pt idx="955">
                  <c:v>-8.7075496191610004E-3</c:v>
                </c:pt>
                <c:pt idx="956">
                  <c:v>-8.7424495151800004E-3</c:v>
                </c:pt>
                <c:pt idx="957">
                  <c:v>-8.7632683463639994E-3</c:v>
                </c:pt>
                <c:pt idx="958">
                  <c:v>-8.7850663888580007E-3</c:v>
                </c:pt>
                <c:pt idx="959">
                  <c:v>-8.8305442240430004E-3</c:v>
                </c:pt>
                <c:pt idx="960">
                  <c:v>-8.8523625810110005E-3</c:v>
                </c:pt>
                <c:pt idx="961">
                  <c:v>-8.8682103087189997E-3</c:v>
                </c:pt>
                <c:pt idx="962">
                  <c:v>-8.9062337614849996E-3</c:v>
                </c:pt>
                <c:pt idx="963">
                  <c:v>-8.9140955651939996E-3</c:v>
                </c:pt>
                <c:pt idx="964">
                  <c:v>-8.9490275131540002E-3</c:v>
                </c:pt>
                <c:pt idx="965">
                  <c:v>-8.977794853746E-3</c:v>
                </c:pt>
                <c:pt idx="966">
                  <c:v>-9.0028432422080001E-3</c:v>
                </c:pt>
                <c:pt idx="967">
                  <c:v>-9.0144770187580003E-3</c:v>
                </c:pt>
                <c:pt idx="968">
                  <c:v>-9.0581301440209993E-3</c:v>
                </c:pt>
                <c:pt idx="969">
                  <c:v>-9.076235774922E-3</c:v>
                </c:pt>
                <c:pt idx="970">
                  <c:v>-9.1088485819959993E-3</c:v>
                </c:pt>
                <c:pt idx="971">
                  <c:v>-9.1266186543550003E-3</c:v>
                </c:pt>
                <c:pt idx="972">
                  <c:v>-9.1694138795399994E-3</c:v>
                </c:pt>
                <c:pt idx="973">
                  <c:v>-9.2066957580820008E-3</c:v>
                </c:pt>
                <c:pt idx="974">
                  <c:v>-9.2114117071980008E-3</c:v>
                </c:pt>
                <c:pt idx="975">
                  <c:v>-9.2533185196329998E-3</c:v>
                </c:pt>
                <c:pt idx="976">
                  <c:v>-9.2744742546020005E-3</c:v>
                </c:pt>
                <c:pt idx="977">
                  <c:v>-9.2874951466610008E-3</c:v>
                </c:pt>
                <c:pt idx="978">
                  <c:v>-9.3342435397469996E-3</c:v>
                </c:pt>
                <c:pt idx="979">
                  <c:v>-9.3527210011849996E-3</c:v>
                </c:pt>
                <c:pt idx="980">
                  <c:v>-9.3709427013960005E-3</c:v>
                </c:pt>
                <c:pt idx="981">
                  <c:v>-9.413198462291E-3</c:v>
                </c:pt>
                <c:pt idx="982">
                  <c:v>-9.440763996854E-3</c:v>
                </c:pt>
                <c:pt idx="983">
                  <c:v>-9.4565562957780007E-3</c:v>
                </c:pt>
                <c:pt idx="984">
                  <c:v>-9.5006709873109996E-3</c:v>
                </c:pt>
                <c:pt idx="985">
                  <c:v>-9.5166682699020008E-3</c:v>
                </c:pt>
                <c:pt idx="986">
                  <c:v>-9.5652716053239994E-3</c:v>
                </c:pt>
                <c:pt idx="987">
                  <c:v>-9.5783110613139998E-3</c:v>
                </c:pt>
                <c:pt idx="988">
                  <c:v>-9.6078775370390009E-3</c:v>
                </c:pt>
                <c:pt idx="989">
                  <c:v>-9.6370045147420001E-3</c:v>
                </c:pt>
                <c:pt idx="990">
                  <c:v>-9.6625043693669994E-3</c:v>
                </c:pt>
                <c:pt idx="991">
                  <c:v>-9.7056459872640003E-3</c:v>
                </c:pt>
                <c:pt idx="992">
                  <c:v>-9.7170148241010005E-3</c:v>
                </c:pt>
                <c:pt idx="993">
                  <c:v>-9.737258635815E-3</c:v>
                </c:pt>
                <c:pt idx="994">
                  <c:v>-9.7876052141479992E-3</c:v>
                </c:pt>
                <c:pt idx="995">
                  <c:v>-9.7966783645530003E-3</c:v>
                </c:pt>
                <c:pt idx="996">
                  <c:v>-9.8402630828790007E-3</c:v>
                </c:pt>
                <c:pt idx="997">
                  <c:v>-9.8706223318539999E-3</c:v>
                </c:pt>
                <c:pt idx="998">
                  <c:v>-9.8894431710639993E-3</c:v>
                </c:pt>
                <c:pt idx="999">
                  <c:v>-9.9445230357729994E-3</c:v>
                </c:pt>
                <c:pt idx="1000">
                  <c:v>-9.9596923995439995E-3</c:v>
                </c:pt>
                <c:pt idx="1001">
                  <c:v>-9.9895078067979998E-3</c:v>
                </c:pt>
                <c:pt idx="1002">
                  <c:v>-1.0009084120005E-2</c:v>
                </c:pt>
                <c:pt idx="1003">
                  <c:v>-1.0033838530675E-2</c:v>
                </c:pt>
                <c:pt idx="1004">
                  <c:v>-1.0077231491406999E-2</c:v>
                </c:pt>
                <c:pt idx="1005">
                  <c:v>-1.0091409924725001E-2</c:v>
                </c:pt>
                <c:pt idx="1006">
                  <c:v>-9.9582637574229995E-3</c:v>
                </c:pt>
                <c:pt idx="1007">
                  <c:v>-9.8744883887569995E-3</c:v>
                </c:pt>
                <c:pt idx="1008">
                  <c:v>-9.8815381018169998E-3</c:v>
                </c:pt>
                <c:pt idx="1009">
                  <c:v>-9.9352167712320003E-3</c:v>
                </c:pt>
                <c:pt idx="1010">
                  <c:v>-9.9387665158479997E-3</c:v>
                </c:pt>
                <c:pt idx="1011">
                  <c:v>-1.0023929278960999E-2</c:v>
                </c:pt>
                <c:pt idx="1012">
                  <c:v>-1.0022040527676E-2</c:v>
                </c:pt>
                <c:pt idx="1013">
                  <c:v>-1.0069270925467E-2</c:v>
                </c:pt>
                <c:pt idx="1014">
                  <c:v>-1.0073910204314E-2</c:v>
                </c:pt>
                <c:pt idx="1015">
                  <c:v>-1.012895603371E-2</c:v>
                </c:pt>
                <c:pt idx="1016">
                  <c:v>-1.0147224872425E-2</c:v>
                </c:pt>
                <c:pt idx="1017">
                  <c:v>-1.0175585656219999E-2</c:v>
                </c:pt>
                <c:pt idx="1018">
                  <c:v>-1.0200099286589E-2</c:v>
                </c:pt>
                <c:pt idx="1019">
                  <c:v>-1.0239401042108E-2</c:v>
                </c:pt>
                <c:pt idx="1020">
                  <c:v>-1.0259066067024E-2</c:v>
                </c:pt>
                <c:pt idx="1021">
                  <c:v>-1.0302514527507E-2</c:v>
                </c:pt>
                <c:pt idx="1022">
                  <c:v>-1.0341694655061E-2</c:v>
                </c:pt>
                <c:pt idx="1023">
                  <c:v>-1.0380208240046001E-2</c:v>
                </c:pt>
                <c:pt idx="1024">
                  <c:v>-1.04078974702E-2</c:v>
                </c:pt>
                <c:pt idx="1025">
                  <c:v>-1.0451795281066E-2</c:v>
                </c:pt>
                <c:pt idx="1026">
                  <c:v>-1.0451721173013E-2</c:v>
                </c:pt>
                <c:pt idx="1027">
                  <c:v>-1.0512240957555E-2</c:v>
                </c:pt>
                <c:pt idx="1028">
                  <c:v>-1.0517756500997E-2</c:v>
                </c:pt>
                <c:pt idx="1029">
                  <c:v>-1.0575765115425E-2</c:v>
                </c:pt>
                <c:pt idx="1030">
                  <c:v>-1.0589216530745999E-2</c:v>
                </c:pt>
                <c:pt idx="1031">
                  <c:v>-1.0629031699392E-2</c:v>
                </c:pt>
                <c:pt idx="1032">
                  <c:v>-1.0664696159505001E-2</c:v>
                </c:pt>
                <c:pt idx="1033">
                  <c:v>-1.0701814432482E-2</c:v>
                </c:pt>
                <c:pt idx="1034">
                  <c:v>-1.0712959499668001E-2</c:v>
                </c:pt>
                <c:pt idx="1035">
                  <c:v>-1.0771879615883001E-2</c:v>
                </c:pt>
                <c:pt idx="1036">
                  <c:v>-1.080928761857E-2</c:v>
                </c:pt>
                <c:pt idx="1037">
                  <c:v>-1.0911960921173001E-2</c:v>
                </c:pt>
                <c:pt idx="1038">
                  <c:v>-1.0865980249406999E-2</c:v>
                </c:pt>
                <c:pt idx="1039">
                  <c:v>-1.0915734045232999E-2</c:v>
                </c:pt>
                <c:pt idx="1040">
                  <c:v>-1.0920061862432001E-2</c:v>
                </c:pt>
                <c:pt idx="1041">
                  <c:v>-1.0976186039408999E-2</c:v>
                </c:pt>
                <c:pt idx="1042">
                  <c:v>-1.0995470677260999E-2</c:v>
                </c:pt>
                <c:pt idx="1043">
                  <c:v>-1.1033805937687E-2</c:v>
                </c:pt>
                <c:pt idx="1044">
                  <c:v>-1.1058013370968E-2</c:v>
                </c:pt>
                <c:pt idx="1045">
                  <c:v>-1.1103364174401E-2</c:v>
                </c:pt>
                <c:pt idx="1046">
                  <c:v>-1.1112808615306001E-2</c:v>
                </c:pt>
                <c:pt idx="1047">
                  <c:v>-1.1176589450635E-2</c:v>
                </c:pt>
                <c:pt idx="1048">
                  <c:v>-1.1197237813138E-2</c:v>
                </c:pt>
                <c:pt idx="1049">
                  <c:v>-1.1244909204024999E-2</c:v>
                </c:pt>
                <c:pt idx="1050">
                  <c:v>-1.1256031085158999E-2</c:v>
                </c:pt>
                <c:pt idx="1051">
                  <c:v>-1.1320742382884001E-2</c:v>
                </c:pt>
                <c:pt idx="1052">
                  <c:v>-1.1329939049945E-2</c:v>
                </c:pt>
                <c:pt idx="1053">
                  <c:v>-1.1381817946029001E-2</c:v>
                </c:pt>
                <c:pt idx="1054">
                  <c:v>-1.1409213131561E-2</c:v>
                </c:pt>
                <c:pt idx="1055">
                  <c:v>-1.1452730782804E-2</c:v>
                </c:pt>
                <c:pt idx="1056">
                  <c:v>-1.1459050163264E-2</c:v>
                </c:pt>
                <c:pt idx="1057">
                  <c:v>-1.1532201755068E-2</c:v>
                </c:pt>
                <c:pt idx="1058">
                  <c:v>-1.1541001139752E-2</c:v>
                </c:pt>
                <c:pt idx="1059">
                  <c:v>-1.1585338401211001E-2</c:v>
                </c:pt>
                <c:pt idx="1060">
                  <c:v>-1.1589480083246E-2</c:v>
                </c:pt>
                <c:pt idx="1061">
                  <c:v>-1.1666715495435E-2</c:v>
                </c:pt>
                <c:pt idx="1062">
                  <c:v>-1.1697023537838001E-2</c:v>
                </c:pt>
                <c:pt idx="1063">
                  <c:v>-1.1733096612496999E-2</c:v>
                </c:pt>
                <c:pt idx="1064">
                  <c:v>-1.1753854272818E-2</c:v>
                </c:pt>
                <c:pt idx="1065">
                  <c:v>-1.1804289104745E-2</c:v>
                </c:pt>
                <c:pt idx="1066">
                  <c:v>-1.1814335944278E-2</c:v>
                </c:pt>
                <c:pt idx="1067">
                  <c:v>-1.1879535909328E-2</c:v>
                </c:pt>
                <c:pt idx="1068">
                  <c:v>-1.1895836342807E-2</c:v>
                </c:pt>
                <c:pt idx="1069">
                  <c:v>-1.1940688218197E-2</c:v>
                </c:pt>
                <c:pt idx="1070">
                  <c:v>-1.1985768576979999E-2</c:v>
                </c:pt>
                <c:pt idx="1071">
                  <c:v>-1.2018701546670001E-2</c:v>
                </c:pt>
                <c:pt idx="1072">
                  <c:v>-1.2040421672820999E-2</c:v>
                </c:pt>
                <c:pt idx="1073">
                  <c:v>-1.2106023231927001E-2</c:v>
                </c:pt>
                <c:pt idx="1074">
                  <c:v>-1.2110506766476001E-2</c:v>
                </c:pt>
                <c:pt idx="1075">
                  <c:v>-1.217829379473E-2</c:v>
                </c:pt>
                <c:pt idx="1076">
                  <c:v>-1.2187411613047001E-2</c:v>
                </c:pt>
                <c:pt idx="1077">
                  <c:v>-1.2248361815215001E-2</c:v>
                </c:pt>
                <c:pt idx="1078">
                  <c:v>-1.2270597592255E-2</c:v>
                </c:pt>
                <c:pt idx="1079">
                  <c:v>-1.2315025891574001E-2</c:v>
                </c:pt>
                <c:pt idx="1080">
                  <c:v>-1.2367149338523E-2</c:v>
                </c:pt>
                <c:pt idx="1081">
                  <c:v>-1.2387599888758E-2</c:v>
                </c:pt>
                <c:pt idx="1082">
                  <c:v>-1.2400182360714E-2</c:v>
                </c:pt>
                <c:pt idx="1083">
                  <c:v>-1.2477478514753001E-2</c:v>
                </c:pt>
                <c:pt idx="1084">
                  <c:v>-1.2494619489491999E-2</c:v>
                </c:pt>
                <c:pt idx="1085">
                  <c:v>-1.253779777067E-2</c:v>
                </c:pt>
                <c:pt idx="1086">
                  <c:v>-1.2577298306428999E-2</c:v>
                </c:pt>
                <c:pt idx="1087">
                  <c:v>-1.2631668857971E-2</c:v>
                </c:pt>
                <c:pt idx="1088">
                  <c:v>-1.2673398186625001E-2</c:v>
                </c:pt>
                <c:pt idx="1089">
                  <c:v>-1.2709816620271E-2</c:v>
                </c:pt>
                <c:pt idx="1090">
                  <c:v>-1.2725362778399999E-2</c:v>
                </c:pt>
                <c:pt idx="1091">
                  <c:v>-1.2782220275969E-2</c:v>
                </c:pt>
                <c:pt idx="1092">
                  <c:v>-1.2816564820240999E-2</c:v>
                </c:pt>
                <c:pt idx="1093">
                  <c:v>-1.2861719835738999E-2</c:v>
                </c:pt>
                <c:pt idx="1094">
                  <c:v>-1.2883918062369999E-2</c:v>
                </c:pt>
                <c:pt idx="1095">
                  <c:v>-1.2943403118427999E-2</c:v>
                </c:pt>
                <c:pt idx="1096">
                  <c:v>-1.2975612086140001E-2</c:v>
                </c:pt>
                <c:pt idx="1097">
                  <c:v>-1.3019658378224001E-2</c:v>
                </c:pt>
                <c:pt idx="1098">
                  <c:v>-1.3053318140682999E-2</c:v>
                </c:pt>
                <c:pt idx="1099">
                  <c:v>-1.3111565848467999E-2</c:v>
                </c:pt>
                <c:pt idx="1100">
                  <c:v>-1.3137437517462E-2</c:v>
                </c:pt>
                <c:pt idx="1101">
                  <c:v>-1.3181671284622E-2</c:v>
                </c:pt>
                <c:pt idx="1102">
                  <c:v>-1.3205733715074001E-2</c:v>
                </c:pt>
                <c:pt idx="1103">
                  <c:v>-1.3261168940786E-2</c:v>
                </c:pt>
                <c:pt idx="1104">
                  <c:v>-1.3286345209323E-2</c:v>
                </c:pt>
                <c:pt idx="1105">
                  <c:v>-1.3369454734923999E-2</c:v>
                </c:pt>
                <c:pt idx="1106">
                  <c:v>-1.3369801943622001E-2</c:v>
                </c:pt>
                <c:pt idx="1107">
                  <c:v>-1.3424938861539001E-2</c:v>
                </c:pt>
                <c:pt idx="1108">
                  <c:v>-1.3429517402848E-2</c:v>
                </c:pt>
                <c:pt idx="1109">
                  <c:v>-1.3511012099183E-2</c:v>
                </c:pt>
                <c:pt idx="1110">
                  <c:v>-1.3540279853192E-2</c:v>
                </c:pt>
                <c:pt idx="1111">
                  <c:v>-1.3592715034502999E-2</c:v>
                </c:pt>
                <c:pt idx="1112">
                  <c:v>-1.362908711976E-2</c:v>
                </c:pt>
                <c:pt idx="1113">
                  <c:v>-1.3695353234652E-2</c:v>
                </c:pt>
                <c:pt idx="1114">
                  <c:v>-1.3701492577739E-2</c:v>
                </c:pt>
                <c:pt idx="1115">
                  <c:v>-1.3772138040858001E-2</c:v>
                </c:pt>
                <c:pt idx="1116">
                  <c:v>-1.3789972930681E-2</c:v>
                </c:pt>
                <c:pt idx="1117">
                  <c:v>-1.3848356814210001E-2</c:v>
                </c:pt>
                <c:pt idx="1118">
                  <c:v>-1.3885737532594001E-2</c:v>
                </c:pt>
                <c:pt idx="1119">
                  <c:v>-1.3932201427114E-2</c:v>
                </c:pt>
                <c:pt idx="1120">
                  <c:v>-1.3962274430216E-2</c:v>
                </c:pt>
                <c:pt idx="1121">
                  <c:v>-1.4013445539469E-2</c:v>
                </c:pt>
                <c:pt idx="1122">
                  <c:v>-1.4057249809546001E-2</c:v>
                </c:pt>
                <c:pt idx="1123">
                  <c:v>-1.4097671914863E-2</c:v>
                </c:pt>
                <c:pt idx="1124">
                  <c:v>-1.411928005163E-2</c:v>
                </c:pt>
                <c:pt idx="1125">
                  <c:v>-1.4189927698613001E-2</c:v>
                </c:pt>
                <c:pt idx="1126">
                  <c:v>-1.4231433854783E-2</c:v>
                </c:pt>
                <c:pt idx="1127">
                  <c:v>-1.427395311098E-2</c:v>
                </c:pt>
                <c:pt idx="1128">
                  <c:v>-1.4328689821047E-2</c:v>
                </c:pt>
                <c:pt idx="1129">
                  <c:v>-1.4369956554017E-2</c:v>
                </c:pt>
                <c:pt idx="1130">
                  <c:v>-1.4416712735072E-2</c:v>
                </c:pt>
                <c:pt idx="1131">
                  <c:v>-1.4471698942577001E-2</c:v>
                </c:pt>
                <c:pt idx="1132">
                  <c:v>-1.4488971417045001E-2</c:v>
                </c:pt>
                <c:pt idx="1133">
                  <c:v>-1.4543289974056E-2</c:v>
                </c:pt>
                <c:pt idx="1134">
                  <c:v>-1.4587820919350999E-2</c:v>
                </c:pt>
                <c:pt idx="1135">
                  <c:v>-1.4639287240614E-2</c:v>
                </c:pt>
                <c:pt idx="1136">
                  <c:v>-1.4677625774682001E-2</c:v>
                </c:pt>
                <c:pt idx="1137">
                  <c:v>-1.4740525305063999E-2</c:v>
                </c:pt>
                <c:pt idx="1138">
                  <c:v>-1.4776767003005E-2</c:v>
                </c:pt>
                <c:pt idx="1139">
                  <c:v>-1.4840642294277E-2</c:v>
                </c:pt>
                <c:pt idx="1140">
                  <c:v>-1.4860129889308E-2</c:v>
                </c:pt>
                <c:pt idx="1141">
                  <c:v>-1.4944069734257E-2</c:v>
                </c:pt>
                <c:pt idx="1142">
                  <c:v>-1.4957256065423001E-2</c:v>
                </c:pt>
                <c:pt idx="1143">
                  <c:v>-1.5017902230654001E-2</c:v>
                </c:pt>
                <c:pt idx="1144">
                  <c:v>-1.5083980121374E-2</c:v>
                </c:pt>
                <c:pt idx="1145">
                  <c:v>-1.5108664218267001E-2</c:v>
                </c:pt>
                <c:pt idx="1146">
                  <c:v>-1.5150391203524001E-2</c:v>
                </c:pt>
                <c:pt idx="1147">
                  <c:v>-1.5222055399877E-2</c:v>
                </c:pt>
                <c:pt idx="1148">
                  <c:v>-1.525204301234E-2</c:v>
                </c:pt>
                <c:pt idx="1149">
                  <c:v>-1.5304713913119E-2</c:v>
                </c:pt>
                <c:pt idx="1150">
                  <c:v>-1.5369404527721E-2</c:v>
                </c:pt>
                <c:pt idx="1151">
                  <c:v>-1.5421176943669001E-2</c:v>
                </c:pt>
                <c:pt idx="1152">
                  <c:v>-1.5470436726766E-2</c:v>
                </c:pt>
                <c:pt idx="1153">
                  <c:v>-1.5533802397032E-2</c:v>
                </c:pt>
                <c:pt idx="1154">
                  <c:v>-1.5542292779880999E-2</c:v>
                </c:pt>
                <c:pt idx="1155">
                  <c:v>-1.5606838614783E-2</c:v>
                </c:pt>
                <c:pt idx="1156">
                  <c:v>-1.5641575577859002E-2</c:v>
                </c:pt>
                <c:pt idx="1157">
                  <c:v>-1.5742398324180999E-2</c:v>
                </c:pt>
                <c:pt idx="1158">
                  <c:v>-1.5754682611225999E-2</c:v>
                </c:pt>
                <c:pt idx="1159">
                  <c:v>-1.5815642254893E-2</c:v>
                </c:pt>
                <c:pt idx="1160">
                  <c:v>-1.5878113400605E-2</c:v>
                </c:pt>
                <c:pt idx="1161">
                  <c:v>-1.5912715242140999E-2</c:v>
                </c:pt>
                <c:pt idx="1162">
                  <c:v>-1.5960952331726001E-2</c:v>
                </c:pt>
                <c:pt idx="1163">
                  <c:v>-1.6044638943169001E-2</c:v>
                </c:pt>
                <c:pt idx="1164">
                  <c:v>-1.6069688114199999E-2</c:v>
                </c:pt>
                <c:pt idx="1165">
                  <c:v>-1.613815080728E-2</c:v>
                </c:pt>
                <c:pt idx="1166">
                  <c:v>-1.617870715671E-2</c:v>
                </c:pt>
                <c:pt idx="1167">
                  <c:v>-1.6233258367585001E-2</c:v>
                </c:pt>
                <c:pt idx="1168">
                  <c:v>-1.6270162130240001E-2</c:v>
                </c:pt>
                <c:pt idx="1169">
                  <c:v>-1.6352951041577999E-2</c:v>
                </c:pt>
                <c:pt idx="1170">
                  <c:v>-1.6366785282217002E-2</c:v>
                </c:pt>
                <c:pt idx="1171">
                  <c:v>-1.6464486189997001E-2</c:v>
                </c:pt>
                <c:pt idx="1172">
                  <c:v>-1.6492718873821002E-2</c:v>
                </c:pt>
                <c:pt idx="1173">
                  <c:v>-1.6562181066633999E-2</c:v>
                </c:pt>
                <c:pt idx="1174">
                  <c:v>-1.6608653122266E-2</c:v>
                </c:pt>
                <c:pt idx="1175">
                  <c:v>-1.6677860179226001E-2</c:v>
                </c:pt>
                <c:pt idx="1176">
                  <c:v>-1.6738481802383E-2</c:v>
                </c:pt>
                <c:pt idx="1177">
                  <c:v>-1.6799703772887E-2</c:v>
                </c:pt>
                <c:pt idx="1178">
                  <c:v>-1.6825885902141999E-2</c:v>
                </c:pt>
                <c:pt idx="1179">
                  <c:v>-1.6924996459338999E-2</c:v>
                </c:pt>
                <c:pt idx="1180">
                  <c:v>-1.6946144718935002E-2</c:v>
                </c:pt>
                <c:pt idx="1181">
                  <c:v>-1.702780678601E-2</c:v>
                </c:pt>
                <c:pt idx="1182">
                  <c:v>-1.7074110217098998E-2</c:v>
                </c:pt>
                <c:pt idx="1183">
                  <c:v>-1.7121086485632001E-2</c:v>
                </c:pt>
                <c:pt idx="1184">
                  <c:v>-1.7151865957270002E-2</c:v>
                </c:pt>
                <c:pt idx="1185">
                  <c:v>-1.7250191286655E-2</c:v>
                </c:pt>
                <c:pt idx="1186">
                  <c:v>-1.7294198276768001E-2</c:v>
                </c:pt>
                <c:pt idx="1187">
                  <c:v>-1.7364376832523998E-2</c:v>
                </c:pt>
                <c:pt idx="1188">
                  <c:v>-1.7403655303900999E-2</c:v>
                </c:pt>
                <c:pt idx="1189">
                  <c:v>-1.7483780647766001E-2</c:v>
                </c:pt>
                <c:pt idx="1190">
                  <c:v>-1.7543139427692998E-2</c:v>
                </c:pt>
                <c:pt idx="1191">
                  <c:v>-1.7603920942982999E-2</c:v>
                </c:pt>
                <c:pt idx="1192">
                  <c:v>-1.7674341946582E-2</c:v>
                </c:pt>
                <c:pt idx="1193">
                  <c:v>-1.7717541516672E-2</c:v>
                </c:pt>
                <c:pt idx="1194">
                  <c:v>-1.7774053019282001E-2</c:v>
                </c:pt>
                <c:pt idx="1195">
                  <c:v>-1.7865724779699999E-2</c:v>
                </c:pt>
                <c:pt idx="1196">
                  <c:v>-1.7863752473473E-2</c:v>
                </c:pt>
                <c:pt idx="1197">
                  <c:v>-1.7961500318186E-2</c:v>
                </c:pt>
                <c:pt idx="1198">
                  <c:v>-1.8004686882098001E-2</c:v>
                </c:pt>
                <c:pt idx="1199">
                  <c:v>-1.8092524154646E-2</c:v>
                </c:pt>
                <c:pt idx="1200">
                  <c:v>-1.8122786593502999E-2</c:v>
                </c:pt>
                <c:pt idx="1201">
                  <c:v>-1.8218693970184999E-2</c:v>
                </c:pt>
                <c:pt idx="1202">
                  <c:v>-1.8254086472249E-2</c:v>
                </c:pt>
                <c:pt idx="1203">
                  <c:v>-1.8354430167367E-2</c:v>
                </c:pt>
                <c:pt idx="1204">
                  <c:v>-1.8379545339418001E-2</c:v>
                </c:pt>
                <c:pt idx="1205">
                  <c:v>-1.847108125609E-2</c:v>
                </c:pt>
                <c:pt idx="1206">
                  <c:v>-1.8528172224587001E-2</c:v>
                </c:pt>
                <c:pt idx="1207">
                  <c:v>-1.8590620149754999E-2</c:v>
                </c:pt>
                <c:pt idx="1208">
                  <c:v>-1.8658449424914E-2</c:v>
                </c:pt>
                <c:pt idx="1209">
                  <c:v>-1.872248950423E-2</c:v>
                </c:pt>
                <c:pt idx="1210">
                  <c:v>-1.8769465615387001E-2</c:v>
                </c:pt>
                <c:pt idx="1211">
                  <c:v>-1.8857456720003E-2</c:v>
                </c:pt>
                <c:pt idx="1212">
                  <c:v>-1.8901713703397001E-2</c:v>
                </c:pt>
                <c:pt idx="1213">
                  <c:v>-1.8982851375497999E-2</c:v>
                </c:pt>
                <c:pt idx="1214">
                  <c:v>-1.9047082996824002E-2</c:v>
                </c:pt>
                <c:pt idx="1215">
                  <c:v>-1.9110979094101001E-2</c:v>
                </c:pt>
                <c:pt idx="1216">
                  <c:v>-1.9197352666028001E-2</c:v>
                </c:pt>
                <c:pt idx="1217">
                  <c:v>-1.9285808653673998E-2</c:v>
                </c:pt>
                <c:pt idx="1218">
                  <c:v>-1.9306346858178999E-2</c:v>
                </c:pt>
                <c:pt idx="1219">
                  <c:v>-1.9387895411690999E-2</c:v>
                </c:pt>
                <c:pt idx="1220">
                  <c:v>-1.9441712419157001E-2</c:v>
                </c:pt>
                <c:pt idx="1221">
                  <c:v>-1.9526132770503999E-2</c:v>
                </c:pt>
                <c:pt idx="1222">
                  <c:v>-1.9586103002505999E-2</c:v>
                </c:pt>
                <c:pt idx="1223">
                  <c:v>-1.9656140958735E-2</c:v>
                </c:pt>
                <c:pt idx="1224">
                  <c:v>-1.9743174793095002E-2</c:v>
                </c:pt>
                <c:pt idx="1225">
                  <c:v>-1.9808175115569999E-2</c:v>
                </c:pt>
                <c:pt idx="1226">
                  <c:v>-1.9868669828778999E-2</c:v>
                </c:pt>
                <c:pt idx="1227">
                  <c:v>-1.9965850319109999E-2</c:v>
                </c:pt>
                <c:pt idx="1228">
                  <c:v>-2.0018014520045001E-2</c:v>
                </c:pt>
                <c:pt idx="1229">
                  <c:v>-2.0111732118055999E-2</c:v>
                </c:pt>
                <c:pt idx="1230">
                  <c:v>-2.0171396145425E-2</c:v>
                </c:pt>
                <c:pt idx="1231">
                  <c:v>-2.0245539076211998E-2</c:v>
                </c:pt>
                <c:pt idx="1232">
                  <c:v>-2.0309053572688002E-2</c:v>
                </c:pt>
                <c:pt idx="1233">
                  <c:v>-2.0418379345857E-2</c:v>
                </c:pt>
                <c:pt idx="1234">
                  <c:v>-2.0474340417422E-2</c:v>
                </c:pt>
                <c:pt idx="1235">
                  <c:v>-2.0536247612821999E-2</c:v>
                </c:pt>
                <c:pt idx="1236">
                  <c:v>-2.0605461372286998E-2</c:v>
                </c:pt>
                <c:pt idx="1237">
                  <c:v>-2.0709489114341E-2</c:v>
                </c:pt>
                <c:pt idx="1238">
                  <c:v>-2.0755907048522999E-2</c:v>
                </c:pt>
                <c:pt idx="1239">
                  <c:v>-2.0854690439861E-2</c:v>
                </c:pt>
                <c:pt idx="1240">
                  <c:v>-2.0920464958719999E-2</c:v>
                </c:pt>
                <c:pt idx="1241">
                  <c:v>-2.1024839663706E-2</c:v>
                </c:pt>
                <c:pt idx="1242">
                  <c:v>-2.1067247247427E-2</c:v>
                </c:pt>
                <c:pt idx="1243">
                  <c:v>-2.1158590955935998E-2</c:v>
                </c:pt>
                <c:pt idx="1244">
                  <c:v>-2.1240906212134002E-2</c:v>
                </c:pt>
                <c:pt idx="1245">
                  <c:v>-2.1314455661922999E-2</c:v>
                </c:pt>
                <c:pt idx="1246">
                  <c:v>-2.1400827272035999E-2</c:v>
                </c:pt>
                <c:pt idx="1247">
                  <c:v>-2.149323539817E-2</c:v>
                </c:pt>
                <c:pt idx="1248">
                  <c:v>-2.1534422022308E-2</c:v>
                </c:pt>
                <c:pt idx="1249">
                  <c:v>-2.1632973102337E-2</c:v>
                </c:pt>
                <c:pt idx="1250">
                  <c:v>-2.1729457452978999E-2</c:v>
                </c:pt>
                <c:pt idx="1251">
                  <c:v>-2.1813443756266E-2</c:v>
                </c:pt>
                <c:pt idx="1252">
                  <c:v>-2.1877833678715E-2</c:v>
                </c:pt>
                <c:pt idx="1253">
                  <c:v>-2.1978319825224999E-2</c:v>
                </c:pt>
                <c:pt idx="1254">
                  <c:v>-2.2042848210765E-2</c:v>
                </c:pt>
                <c:pt idx="1255">
                  <c:v>-2.2131610834212001E-2</c:v>
                </c:pt>
                <c:pt idx="1256">
                  <c:v>-2.2224735645404999E-2</c:v>
                </c:pt>
                <c:pt idx="1257">
                  <c:v>-2.2299471600154001E-2</c:v>
                </c:pt>
                <c:pt idx="1258">
                  <c:v>-2.2374137412515E-2</c:v>
                </c:pt>
                <c:pt idx="1259">
                  <c:v>-2.2494068817683999E-2</c:v>
                </c:pt>
                <c:pt idx="1260">
                  <c:v>-2.2542240822481002E-2</c:v>
                </c:pt>
                <c:pt idx="1261">
                  <c:v>-2.2640479137880001E-2</c:v>
                </c:pt>
                <c:pt idx="1262">
                  <c:v>-2.2729681720697999E-2</c:v>
                </c:pt>
                <c:pt idx="1263">
                  <c:v>-2.2819640882381999E-2</c:v>
                </c:pt>
                <c:pt idx="1264">
                  <c:v>-2.2881400698141E-2</c:v>
                </c:pt>
                <c:pt idx="1265">
                  <c:v>-2.2991930496775E-2</c:v>
                </c:pt>
                <c:pt idx="1266">
                  <c:v>-2.3072396668053999E-2</c:v>
                </c:pt>
                <c:pt idx="1267">
                  <c:v>-2.3182117485838E-2</c:v>
                </c:pt>
                <c:pt idx="1268">
                  <c:v>-2.3237980164898E-2</c:v>
                </c:pt>
                <c:pt idx="1269">
                  <c:v>-2.3357105941546E-2</c:v>
                </c:pt>
                <c:pt idx="1270">
                  <c:v>-2.3423557514669999E-2</c:v>
                </c:pt>
                <c:pt idx="1271">
                  <c:v>-2.3521936793932E-2</c:v>
                </c:pt>
                <c:pt idx="1272">
                  <c:v>-2.3643287782626001E-2</c:v>
                </c:pt>
                <c:pt idx="1273">
                  <c:v>-2.3700091716213002E-2</c:v>
                </c:pt>
                <c:pt idx="1274">
                  <c:v>-2.3783770124687E-2</c:v>
                </c:pt>
                <c:pt idx="1275">
                  <c:v>-2.3916324244864E-2</c:v>
                </c:pt>
                <c:pt idx="1276">
                  <c:v>-2.3952745711776E-2</c:v>
                </c:pt>
                <c:pt idx="1277">
                  <c:v>-2.4073812963993E-2</c:v>
                </c:pt>
                <c:pt idx="1278">
                  <c:v>-2.4137521919329E-2</c:v>
                </c:pt>
                <c:pt idx="1279">
                  <c:v>-2.4252219289472E-2</c:v>
                </c:pt>
                <c:pt idx="1280">
                  <c:v>-2.4360190089619E-2</c:v>
                </c:pt>
                <c:pt idx="1281">
                  <c:v>-2.4492143355827001E-2</c:v>
                </c:pt>
                <c:pt idx="1282">
                  <c:v>-2.4553920651131E-2</c:v>
                </c:pt>
                <c:pt idx="1283">
                  <c:v>-2.4654178315325001E-2</c:v>
                </c:pt>
                <c:pt idx="1284">
                  <c:v>-2.4724633527782001E-2</c:v>
                </c:pt>
                <c:pt idx="1285">
                  <c:v>-2.4847089308659E-2</c:v>
                </c:pt>
                <c:pt idx="1286">
                  <c:v>-2.4918296257965E-2</c:v>
                </c:pt>
                <c:pt idx="1287">
                  <c:v>-2.5035116476593001E-2</c:v>
                </c:pt>
                <c:pt idx="1288">
                  <c:v>-2.5121902201876999E-2</c:v>
                </c:pt>
                <c:pt idx="1289">
                  <c:v>-2.5227327417167999E-2</c:v>
                </c:pt>
                <c:pt idx="1290">
                  <c:v>-2.5310054072179001E-2</c:v>
                </c:pt>
                <c:pt idx="1291">
                  <c:v>-2.5440860147311999E-2</c:v>
                </c:pt>
                <c:pt idx="1292">
                  <c:v>-2.5510948660127999E-2</c:v>
                </c:pt>
                <c:pt idx="1293">
                  <c:v>-2.5640595415435001E-2</c:v>
                </c:pt>
                <c:pt idx="1294">
                  <c:v>-2.5737547570045999E-2</c:v>
                </c:pt>
                <c:pt idx="1295">
                  <c:v>-2.5841257836739E-2</c:v>
                </c:pt>
                <c:pt idx="1296">
                  <c:v>-2.5937733210244E-2</c:v>
                </c:pt>
                <c:pt idx="1297">
                  <c:v>-2.6061352704547999E-2</c:v>
                </c:pt>
                <c:pt idx="1298">
                  <c:v>-2.6136044766408999E-2</c:v>
                </c:pt>
                <c:pt idx="1299">
                  <c:v>-2.6234634168859999E-2</c:v>
                </c:pt>
                <c:pt idx="1300">
                  <c:v>-2.6316971302515001E-2</c:v>
                </c:pt>
                <c:pt idx="1301">
                  <c:v>-2.6457600459386998E-2</c:v>
                </c:pt>
                <c:pt idx="1302">
                  <c:v>-2.6537903437942999E-2</c:v>
                </c:pt>
                <c:pt idx="1303">
                  <c:v>-2.6664018044593001E-2</c:v>
                </c:pt>
                <c:pt idx="1304">
                  <c:v>-2.6771638029323998E-2</c:v>
                </c:pt>
                <c:pt idx="1305">
                  <c:v>-2.6911630058074999E-2</c:v>
                </c:pt>
                <c:pt idx="1306">
                  <c:v>-2.6969724934099999E-2</c:v>
                </c:pt>
                <c:pt idx="1307">
                  <c:v>-2.7099304543635998E-2</c:v>
                </c:pt>
                <c:pt idx="1308">
                  <c:v>-2.7204399152348999E-2</c:v>
                </c:pt>
                <c:pt idx="1309">
                  <c:v>-2.7303566009289001E-2</c:v>
                </c:pt>
                <c:pt idx="1310">
                  <c:v>-2.7418019487178001E-2</c:v>
                </c:pt>
                <c:pt idx="1311">
                  <c:v>-2.7544430340640001E-2</c:v>
                </c:pt>
                <c:pt idx="1312">
                  <c:v>-2.7612789447799001E-2</c:v>
                </c:pt>
                <c:pt idx="1313">
                  <c:v>-2.7761381580839E-2</c:v>
                </c:pt>
                <c:pt idx="1314">
                  <c:v>-2.7857606471689E-2</c:v>
                </c:pt>
                <c:pt idx="1315">
                  <c:v>-2.7987307929261001E-2</c:v>
                </c:pt>
                <c:pt idx="1316">
                  <c:v>-2.8079570158971001E-2</c:v>
                </c:pt>
                <c:pt idx="1317">
                  <c:v>-2.8217263554257001E-2</c:v>
                </c:pt>
                <c:pt idx="1318">
                  <c:v>-2.8310319809759999E-2</c:v>
                </c:pt>
                <c:pt idx="1319">
                  <c:v>-2.8442567231615999E-2</c:v>
                </c:pt>
                <c:pt idx="1320">
                  <c:v>-2.8544227717685999E-2</c:v>
                </c:pt>
                <c:pt idx="1321">
                  <c:v>-2.8671367236205999E-2</c:v>
                </c:pt>
                <c:pt idx="1322">
                  <c:v>-2.8779299433895001E-2</c:v>
                </c:pt>
                <c:pt idx="1323">
                  <c:v>-2.8909644500041999E-2</c:v>
                </c:pt>
                <c:pt idx="1324">
                  <c:v>-2.9013944604364999E-2</c:v>
                </c:pt>
                <c:pt idx="1325">
                  <c:v>-2.9127237069159002E-2</c:v>
                </c:pt>
                <c:pt idx="1326">
                  <c:v>-2.9277235739519E-2</c:v>
                </c:pt>
                <c:pt idx="1327">
                  <c:v>-2.9357271902781E-2</c:v>
                </c:pt>
                <c:pt idx="1328">
                  <c:v>-2.9465304036555999E-2</c:v>
                </c:pt>
                <c:pt idx="1329">
                  <c:v>-2.9614725249337E-2</c:v>
                </c:pt>
                <c:pt idx="1330">
                  <c:v>-2.9714576330863999E-2</c:v>
                </c:pt>
                <c:pt idx="1331">
                  <c:v>-2.9881912529365E-2</c:v>
                </c:pt>
                <c:pt idx="1332">
                  <c:v>-2.9955557827769E-2</c:v>
                </c:pt>
                <c:pt idx="1333">
                  <c:v>-3.0112383149875001E-2</c:v>
                </c:pt>
                <c:pt idx="1334">
                  <c:v>-3.0208519336561001E-2</c:v>
                </c:pt>
                <c:pt idx="1335">
                  <c:v>-3.0335285627559001E-2</c:v>
                </c:pt>
                <c:pt idx="1336">
                  <c:v>-3.0473899031574998E-2</c:v>
                </c:pt>
                <c:pt idx="1337">
                  <c:v>-3.0596156940899E-2</c:v>
                </c:pt>
                <c:pt idx="1338">
                  <c:v>-3.0700242767730999E-2</c:v>
                </c:pt>
                <c:pt idx="1339">
                  <c:v>-3.0874645363331999E-2</c:v>
                </c:pt>
                <c:pt idx="1340">
                  <c:v>-3.0959058893603002E-2</c:v>
                </c:pt>
                <c:pt idx="1341">
                  <c:v>-3.1098683463857999E-2</c:v>
                </c:pt>
                <c:pt idx="1342">
                  <c:v>-3.1230723058494E-2</c:v>
                </c:pt>
                <c:pt idx="1343">
                  <c:v>-3.1361053684829998E-2</c:v>
                </c:pt>
                <c:pt idx="1344">
                  <c:v>-3.1460311160318999E-2</c:v>
                </c:pt>
                <c:pt idx="1345">
                  <c:v>-3.1617958633297999E-2</c:v>
                </c:pt>
                <c:pt idx="1346">
                  <c:v>-3.1747437457346997E-2</c:v>
                </c:pt>
                <c:pt idx="1347">
                  <c:v>-3.1874575505585E-2</c:v>
                </c:pt>
                <c:pt idx="1348">
                  <c:v>-3.1996323722759998E-2</c:v>
                </c:pt>
                <c:pt idx="1349">
                  <c:v>-3.2156585409582002E-2</c:v>
                </c:pt>
                <c:pt idx="1350">
                  <c:v>-3.2268103707961002E-2</c:v>
                </c:pt>
                <c:pt idx="1351">
                  <c:v>-3.2416802339463001E-2</c:v>
                </c:pt>
                <c:pt idx="1352">
                  <c:v>-3.2544021279102997E-2</c:v>
                </c:pt>
                <c:pt idx="1353">
                  <c:v>-3.2696194304326E-2</c:v>
                </c:pt>
                <c:pt idx="1354">
                  <c:v>-3.2799477559617998E-2</c:v>
                </c:pt>
                <c:pt idx="1355">
                  <c:v>-3.2990989137303001E-2</c:v>
                </c:pt>
                <c:pt idx="1356">
                  <c:v>-3.3087653077759002E-2</c:v>
                </c:pt>
                <c:pt idx="1357">
                  <c:v>-3.3259372226893999E-2</c:v>
                </c:pt>
                <c:pt idx="1358">
                  <c:v>-3.3369150650859998E-2</c:v>
                </c:pt>
                <c:pt idx="1359">
                  <c:v>-3.3511143332968001E-2</c:v>
                </c:pt>
                <c:pt idx="1360">
                  <c:v>-3.3650553604174002E-2</c:v>
                </c:pt>
                <c:pt idx="1361">
                  <c:v>-3.3789609765841E-2</c:v>
                </c:pt>
                <c:pt idx="1362">
                  <c:v>-3.3925275059623998E-2</c:v>
                </c:pt>
                <c:pt idx="1363">
                  <c:v>-3.4084264978041998E-2</c:v>
                </c:pt>
                <c:pt idx="1364">
                  <c:v>-3.4223328193615003E-2</c:v>
                </c:pt>
                <c:pt idx="1365">
                  <c:v>-3.4379199681872002E-2</c:v>
                </c:pt>
                <c:pt idx="1366">
                  <c:v>-3.4501123763793003E-2</c:v>
                </c:pt>
                <c:pt idx="1367">
                  <c:v>-3.4649692247277E-2</c:v>
                </c:pt>
                <c:pt idx="1368">
                  <c:v>-3.4808831949097001E-2</c:v>
                </c:pt>
                <c:pt idx="1369">
                  <c:v>-3.4976727510285001E-2</c:v>
                </c:pt>
                <c:pt idx="1370">
                  <c:v>-3.5070313778878003E-2</c:v>
                </c:pt>
                <c:pt idx="1371">
                  <c:v>-3.5264532176640002E-2</c:v>
                </c:pt>
                <c:pt idx="1372">
                  <c:v>-3.5365495554827001E-2</c:v>
                </c:pt>
                <c:pt idx="1373">
                  <c:v>-3.5532244291432001E-2</c:v>
                </c:pt>
                <c:pt idx="1374">
                  <c:v>-3.5705178790657002E-2</c:v>
                </c:pt>
                <c:pt idx="1375">
                  <c:v>-3.5842563836249001E-2</c:v>
                </c:pt>
                <c:pt idx="1376">
                  <c:v>-3.5977472633089001E-2</c:v>
                </c:pt>
                <c:pt idx="1377">
                  <c:v>-3.6153822844089002E-2</c:v>
                </c:pt>
                <c:pt idx="1378">
                  <c:v>-3.6280069991739002E-2</c:v>
                </c:pt>
                <c:pt idx="1379">
                  <c:v>-3.6462039100351E-2</c:v>
                </c:pt>
                <c:pt idx="1380">
                  <c:v>-3.6609799182905002E-2</c:v>
                </c:pt>
                <c:pt idx="1381">
                  <c:v>-3.6790761100645997E-2</c:v>
                </c:pt>
                <c:pt idx="1382">
                  <c:v>-3.6925024689279003E-2</c:v>
                </c:pt>
                <c:pt idx="1383">
                  <c:v>-3.7090082540763E-2</c:v>
                </c:pt>
                <c:pt idx="1384">
                  <c:v>-3.7257051884404001E-2</c:v>
                </c:pt>
                <c:pt idx="1385">
                  <c:v>-3.7408952208890997E-2</c:v>
                </c:pt>
                <c:pt idx="1386">
                  <c:v>-3.7543940314746997E-2</c:v>
                </c:pt>
                <c:pt idx="1387">
                  <c:v>-3.7738581476906001E-2</c:v>
                </c:pt>
                <c:pt idx="1388">
                  <c:v>-3.7865594335556002E-2</c:v>
                </c:pt>
                <c:pt idx="1389">
                  <c:v>-3.8071401262035003E-2</c:v>
                </c:pt>
                <c:pt idx="1390">
                  <c:v>-3.8194943068514002E-2</c:v>
                </c:pt>
                <c:pt idx="1391">
                  <c:v>-3.8393492698323997E-2</c:v>
                </c:pt>
                <c:pt idx="1392">
                  <c:v>-3.8539778648151002E-2</c:v>
                </c:pt>
                <c:pt idx="1393">
                  <c:v>-3.8733138668316E-2</c:v>
                </c:pt>
                <c:pt idx="1394">
                  <c:v>-3.8864780773615999E-2</c:v>
                </c:pt>
                <c:pt idx="1395">
                  <c:v>-3.9071800911592E-2</c:v>
                </c:pt>
                <c:pt idx="1396">
                  <c:v>-3.921409674351E-2</c:v>
                </c:pt>
                <c:pt idx="1397">
                  <c:v>-3.9433446954245999E-2</c:v>
                </c:pt>
                <c:pt idx="1398">
                  <c:v>-3.9547224477347001E-2</c:v>
                </c:pt>
                <c:pt idx="1399">
                  <c:v>-3.9730473986344002E-2</c:v>
                </c:pt>
                <c:pt idx="1400">
                  <c:v>-3.9920124026981002E-2</c:v>
                </c:pt>
                <c:pt idx="1401">
                  <c:v>-4.0096513567374002E-2</c:v>
                </c:pt>
                <c:pt idx="1402">
                  <c:v>-4.0235467255116002E-2</c:v>
                </c:pt>
                <c:pt idx="1403">
                  <c:v>-4.0434807012960997E-2</c:v>
                </c:pt>
                <c:pt idx="1404">
                  <c:v>-4.0605950501263997E-2</c:v>
                </c:pt>
                <c:pt idx="1405">
                  <c:v>-4.0781258411395002E-2</c:v>
                </c:pt>
                <c:pt idx="1406">
                  <c:v>-4.0967352567584998E-2</c:v>
                </c:pt>
                <c:pt idx="1407">
                  <c:v>-4.1142891971739003E-2</c:v>
                </c:pt>
                <c:pt idx="1408">
                  <c:v>-4.1333939082472002E-2</c:v>
                </c:pt>
                <c:pt idx="1409">
                  <c:v>-4.1521552342197003E-2</c:v>
                </c:pt>
                <c:pt idx="1410">
                  <c:v>-4.1648700225374001E-2</c:v>
                </c:pt>
                <c:pt idx="1411">
                  <c:v>-4.1876633556697997E-2</c:v>
                </c:pt>
                <c:pt idx="1412">
                  <c:v>-4.2048540940784002E-2</c:v>
                </c:pt>
                <c:pt idx="1413">
                  <c:v>-4.225486638973E-2</c:v>
                </c:pt>
                <c:pt idx="1414">
                  <c:v>-4.2403734108019002E-2</c:v>
                </c:pt>
                <c:pt idx="1415">
                  <c:v>-4.2591341020953001E-2</c:v>
                </c:pt>
                <c:pt idx="1416">
                  <c:v>-4.2792688080765001E-2</c:v>
                </c:pt>
                <c:pt idx="1417">
                  <c:v>-4.2985117989936997E-2</c:v>
                </c:pt>
                <c:pt idx="1418">
                  <c:v>-4.3145864990677997E-2</c:v>
                </c:pt>
                <c:pt idx="1419">
                  <c:v>-4.3366316516228E-2</c:v>
                </c:pt>
                <c:pt idx="1420">
                  <c:v>-4.355142470363E-2</c:v>
                </c:pt>
                <c:pt idx="1421">
                  <c:v>-4.3764842117929997E-2</c:v>
                </c:pt>
                <c:pt idx="1422">
                  <c:v>-4.3915616253529001E-2</c:v>
                </c:pt>
                <c:pt idx="1423">
                  <c:v>-4.4123352781214001E-2</c:v>
                </c:pt>
                <c:pt idx="1424">
                  <c:v>-4.4321966564490001E-2</c:v>
                </c:pt>
                <c:pt idx="1425">
                  <c:v>-4.4526319084170998E-2</c:v>
                </c:pt>
                <c:pt idx="1426">
                  <c:v>-4.4713570611309997E-2</c:v>
                </c:pt>
                <c:pt idx="1427">
                  <c:v>-4.4908215464265003E-2</c:v>
                </c:pt>
                <c:pt idx="1428">
                  <c:v>-4.5096569875668999E-2</c:v>
                </c:pt>
                <c:pt idx="1429">
                  <c:v>-4.5334657339413997E-2</c:v>
                </c:pt>
                <c:pt idx="1430">
                  <c:v>-4.5505151575155001E-2</c:v>
                </c:pt>
                <c:pt idx="1431">
                  <c:v>-4.5717740052000001E-2</c:v>
                </c:pt>
                <c:pt idx="1432">
                  <c:v>-4.5906704229613002E-2</c:v>
                </c:pt>
                <c:pt idx="1433">
                  <c:v>-4.6066407502318003E-2</c:v>
                </c:pt>
                <c:pt idx="1434">
                  <c:v>-4.6252918462934001E-2</c:v>
                </c:pt>
                <c:pt idx="1435">
                  <c:v>-4.6399026115735001E-2</c:v>
                </c:pt>
                <c:pt idx="1436">
                  <c:v>-4.1982666666929999E-2</c:v>
                </c:pt>
                <c:pt idx="1437">
                  <c:v>-3.9183848839322001E-2</c:v>
                </c:pt>
                <c:pt idx="1438">
                  <c:v>-3.7502852117608003E-2</c:v>
                </c:pt>
                <c:pt idx="1439">
                  <c:v>-3.6155619766321999E-2</c:v>
                </c:pt>
                <c:pt idx="1440">
                  <c:v>-3.4949157788003997E-2</c:v>
                </c:pt>
                <c:pt idx="1441">
                  <c:v>-3.3886193522010999E-2</c:v>
                </c:pt>
                <c:pt idx="1442">
                  <c:v>-3.2896349948175002E-2</c:v>
                </c:pt>
                <c:pt idx="1443">
                  <c:v>-3.1976223142851999E-2</c:v>
                </c:pt>
                <c:pt idx="1444">
                  <c:v>-3.1139947383457E-2</c:v>
                </c:pt>
                <c:pt idx="1445">
                  <c:v>-3.0308811886546001E-2</c:v>
                </c:pt>
                <c:pt idx="1446">
                  <c:v>-2.9537097287915998E-2</c:v>
                </c:pt>
                <c:pt idx="1447">
                  <c:v>-2.8816692828615001E-2</c:v>
                </c:pt>
                <c:pt idx="1448">
                  <c:v>-2.8080987248190001E-2</c:v>
                </c:pt>
                <c:pt idx="1449">
                  <c:v>-2.7429975000107E-2</c:v>
                </c:pt>
                <c:pt idx="1450">
                  <c:v>-2.6829761703050001E-2</c:v>
                </c:pt>
                <c:pt idx="1451">
                  <c:v>-2.6181476617541999E-2</c:v>
                </c:pt>
                <c:pt idx="1452">
                  <c:v>-2.5566286812709001E-2</c:v>
                </c:pt>
                <c:pt idx="1453">
                  <c:v>-2.5014842226584001E-2</c:v>
                </c:pt>
                <c:pt idx="1454">
                  <c:v>-2.4418642886707E-2</c:v>
                </c:pt>
                <c:pt idx="1455">
                  <c:v>-2.3880396693668999E-2</c:v>
                </c:pt>
                <c:pt idx="1456">
                  <c:v>-2.3329938307008E-2</c:v>
                </c:pt>
                <c:pt idx="1457">
                  <c:v>-2.2797062837829001E-2</c:v>
                </c:pt>
                <c:pt idx="1458">
                  <c:v>-2.2280678694154E-2</c:v>
                </c:pt>
                <c:pt idx="1459">
                  <c:v>-2.1811496856604998E-2</c:v>
                </c:pt>
                <c:pt idx="1460">
                  <c:v>-2.1329166505624001E-2</c:v>
                </c:pt>
                <c:pt idx="1461">
                  <c:v>-2.0850043148837E-2</c:v>
                </c:pt>
                <c:pt idx="1462">
                  <c:v>-2.0397553862831E-2</c:v>
                </c:pt>
                <c:pt idx="1463">
                  <c:v>-1.9977209472994001E-2</c:v>
                </c:pt>
                <c:pt idx="1464">
                  <c:v>-1.9529139683409E-2</c:v>
                </c:pt>
                <c:pt idx="1465">
                  <c:v>-1.9122032054130999E-2</c:v>
                </c:pt>
                <c:pt idx="1466">
                  <c:v>-1.8717399289556E-2</c:v>
                </c:pt>
                <c:pt idx="1467">
                  <c:v>-1.8328855018976999E-2</c:v>
                </c:pt>
                <c:pt idx="1468">
                  <c:v>-1.7942961195432001E-2</c:v>
                </c:pt>
                <c:pt idx="1469">
                  <c:v>-1.7549797977772001E-2</c:v>
                </c:pt>
                <c:pt idx="1470">
                  <c:v>-1.7155745448285999E-2</c:v>
                </c:pt>
                <c:pt idx="1471">
                  <c:v>-1.6826275154016999E-2</c:v>
                </c:pt>
                <c:pt idx="1472">
                  <c:v>-1.6450585476209E-2</c:v>
                </c:pt>
                <c:pt idx="1473">
                  <c:v>-1.6112681950390999E-2</c:v>
                </c:pt>
                <c:pt idx="1474">
                  <c:v>-1.5745677517434001E-2</c:v>
                </c:pt>
                <c:pt idx="1475">
                  <c:v>-1.5405772312079E-2</c:v>
                </c:pt>
                <c:pt idx="1476">
                  <c:v>-1.5085774072860001E-2</c:v>
                </c:pt>
                <c:pt idx="1477">
                  <c:v>-1.4746565210064001E-2</c:v>
                </c:pt>
                <c:pt idx="1478">
                  <c:v>-1.4450900498088001E-2</c:v>
                </c:pt>
                <c:pt idx="1479">
                  <c:v>-1.4149238098913001E-2</c:v>
                </c:pt>
                <c:pt idx="1480">
                  <c:v>-1.3853723480779999E-2</c:v>
                </c:pt>
                <c:pt idx="1481">
                  <c:v>-1.3576943129817999E-2</c:v>
                </c:pt>
                <c:pt idx="1482">
                  <c:v>-1.3277710579267001E-2</c:v>
                </c:pt>
                <c:pt idx="1483">
                  <c:v>-1.2968197303255E-2</c:v>
                </c:pt>
                <c:pt idx="1484">
                  <c:v>-1.2684557746439999E-2</c:v>
                </c:pt>
                <c:pt idx="1485">
                  <c:v>-1.2413368825542E-2</c:v>
                </c:pt>
                <c:pt idx="1486">
                  <c:v>-1.2126262138029E-2</c:v>
                </c:pt>
                <c:pt idx="1487">
                  <c:v>-1.1848541464941E-2</c:v>
                </c:pt>
                <c:pt idx="1488">
                  <c:v>-1.1579065972775001E-2</c:v>
                </c:pt>
                <c:pt idx="1489">
                  <c:v>-1.1319798980063E-2</c:v>
                </c:pt>
                <c:pt idx="1490">
                  <c:v>-1.1040325594540001E-2</c:v>
                </c:pt>
                <c:pt idx="1491">
                  <c:v>-1.0806553159556E-2</c:v>
                </c:pt>
                <c:pt idx="1492">
                  <c:v>-1.054961689321E-2</c:v>
                </c:pt>
                <c:pt idx="1493">
                  <c:v>-1.0293592563054E-2</c:v>
                </c:pt>
                <c:pt idx="1494">
                  <c:v>-1.0067494654019E-2</c:v>
                </c:pt>
                <c:pt idx="1495">
                  <c:v>-9.8491646963839996E-3</c:v>
                </c:pt>
                <c:pt idx="1496">
                  <c:v>-9.5688163537830002E-3</c:v>
                </c:pt>
                <c:pt idx="1497">
                  <c:v>-9.385146106878E-3</c:v>
                </c:pt>
                <c:pt idx="1498">
                  <c:v>-9.1327161062510001E-3</c:v>
                </c:pt>
                <c:pt idx="1499">
                  <c:v>-8.9127023809989995E-3</c:v>
                </c:pt>
                <c:pt idx="1500">
                  <c:v>-8.6836346998569996E-3</c:v>
                </c:pt>
                <c:pt idx="1501">
                  <c:v>-8.4627772922869996E-3</c:v>
                </c:pt>
                <c:pt idx="1502">
                  <c:v>-8.2288838877699992E-3</c:v>
                </c:pt>
                <c:pt idx="1503">
                  <c:v>-8.0503898821509996E-3</c:v>
                </c:pt>
                <c:pt idx="1504">
                  <c:v>-7.8184315417380006E-3</c:v>
                </c:pt>
                <c:pt idx="1505">
                  <c:v>-7.6357214873289999E-3</c:v>
                </c:pt>
                <c:pt idx="1506">
                  <c:v>-7.4227858934099999E-3</c:v>
                </c:pt>
                <c:pt idx="1507">
                  <c:v>-7.2444098510060003E-3</c:v>
                </c:pt>
                <c:pt idx="1508">
                  <c:v>-7.0355339816559996E-3</c:v>
                </c:pt>
                <c:pt idx="1509">
                  <c:v>-6.8256885796369998E-3</c:v>
                </c:pt>
                <c:pt idx="1510">
                  <c:v>-6.6342264579829996E-3</c:v>
                </c:pt>
                <c:pt idx="1511">
                  <c:v>-6.4619656854859996E-3</c:v>
                </c:pt>
                <c:pt idx="1512">
                  <c:v>-6.2346363578129997E-3</c:v>
                </c:pt>
                <c:pt idx="1513">
                  <c:v>-6.095889436202E-3</c:v>
                </c:pt>
                <c:pt idx="1514">
                  <c:v>-5.88931158213E-3</c:v>
                </c:pt>
                <c:pt idx="1515">
                  <c:v>-5.7147206863629998E-3</c:v>
                </c:pt>
                <c:pt idx="1516">
                  <c:v>-5.5386010289010003E-3</c:v>
                </c:pt>
                <c:pt idx="1517">
                  <c:v>-5.3782098979420004E-3</c:v>
                </c:pt>
                <c:pt idx="1518">
                  <c:v>-5.1762568381730004E-3</c:v>
                </c:pt>
                <c:pt idx="1519">
                  <c:v>-5.0325314929339999E-3</c:v>
                </c:pt>
                <c:pt idx="1520">
                  <c:v>-4.8169747919829999E-3</c:v>
                </c:pt>
                <c:pt idx="1521">
                  <c:v>-4.2479653461159998E-3</c:v>
                </c:pt>
                <c:pt idx="1522">
                  <c:v>-4.1125038993349997E-3</c:v>
                </c:pt>
                <c:pt idx="1523">
                  <c:v>-3.9413808780309999E-3</c:v>
                </c:pt>
                <c:pt idx="1524">
                  <c:v>-3.7863485803999999E-3</c:v>
                </c:pt>
                <c:pt idx="1525">
                  <c:v>-3.6245105519710002E-3</c:v>
                </c:pt>
                <c:pt idx="1526">
                  <c:v>-3.4806776233449999E-3</c:v>
                </c:pt>
                <c:pt idx="1527">
                  <c:v>-3.30555567699E-3</c:v>
                </c:pt>
                <c:pt idx="1528">
                  <c:v>-3.1710270300709998E-3</c:v>
                </c:pt>
                <c:pt idx="1529">
                  <c:v>-3.0120126997379999E-3</c:v>
                </c:pt>
                <c:pt idx="1530">
                  <c:v>-2.8912803011030002E-3</c:v>
                </c:pt>
                <c:pt idx="1531">
                  <c:v>-2.7205211843940001E-3</c:v>
                </c:pt>
                <c:pt idx="1532">
                  <c:v>-2.5990197221589999E-3</c:v>
                </c:pt>
                <c:pt idx="1533">
                  <c:v>-2.450787944663E-3</c:v>
                </c:pt>
                <c:pt idx="1534">
                  <c:v>-2.3021071872250001E-3</c:v>
                </c:pt>
                <c:pt idx="1535">
                  <c:v>-2.1903857354860002E-3</c:v>
                </c:pt>
                <c:pt idx="1536">
                  <c:v>-2.0595902945689999E-3</c:v>
                </c:pt>
                <c:pt idx="1537">
                  <c:v>-1.888583093306E-3</c:v>
                </c:pt>
                <c:pt idx="1538">
                  <c:v>-1.7875380831859999E-3</c:v>
                </c:pt>
                <c:pt idx="1539">
                  <c:v>-1.618231485568E-3</c:v>
                </c:pt>
                <c:pt idx="1540">
                  <c:v>-1.5032763454930001E-3</c:v>
                </c:pt>
                <c:pt idx="1541">
                  <c:v>-1.3784543299590001E-3</c:v>
                </c:pt>
                <c:pt idx="1542">
                  <c:v>-1.2548601185300001E-3</c:v>
                </c:pt>
                <c:pt idx="1543">
                  <c:v>-1.112174567054E-3</c:v>
                </c:pt>
                <c:pt idx="1544">
                  <c:v>-1.006502551876E-3</c:v>
                </c:pt>
                <c:pt idx="1545">
                  <c:v>-8.6089590803099998E-4</c:v>
                </c:pt>
                <c:pt idx="1546">
                  <c:v>-7.6055708436999995E-4</c:v>
                </c:pt>
                <c:pt idx="1547">
                  <c:v>-6.1892898217299997E-4</c:v>
                </c:pt>
                <c:pt idx="1548">
                  <c:v>-5.1539204374699999E-4</c:v>
                </c:pt>
                <c:pt idx="1549">
                  <c:v>-3.92288706819E-4</c:v>
                </c:pt>
                <c:pt idx="1550">
                  <c:v>-2.6723603045999999E-4</c:v>
                </c:pt>
                <c:pt idx="1551">
                  <c:v>-1.4702321330800001E-4</c:v>
                </c:pt>
                <c:pt idx="1552">
                  <c:v>-5.7048271237000003E-5</c:v>
                </c:pt>
                <c:pt idx="1553">
                  <c:v>8.7340926826999995E-5</c:v>
                </c:pt>
                <c:pt idx="1554">
                  <c:v>1.64155735999E-4</c:v>
                </c:pt>
                <c:pt idx="1555">
                  <c:v>2.8797057903899999E-4</c:v>
                </c:pt>
                <c:pt idx="1556">
                  <c:v>3.9293098887799999E-4</c:v>
                </c:pt>
                <c:pt idx="1557">
                  <c:v>5.1595353916499996E-4</c:v>
                </c:pt>
                <c:pt idx="1558">
                  <c:v>6.0372803737799999E-4</c:v>
                </c:pt>
                <c:pt idx="1559">
                  <c:v>7.3657856551600002E-4</c:v>
                </c:pt>
                <c:pt idx="1560">
                  <c:v>8.0601745840199997E-4</c:v>
                </c:pt>
                <c:pt idx="1561">
                  <c:v>9.27922106779E-4</c:v>
                </c:pt>
                <c:pt idx="1562">
                  <c:v>9.9017598215700008E-4</c:v>
                </c:pt>
                <c:pt idx="1563">
                  <c:v>1.13852823954E-3</c:v>
                </c:pt>
                <c:pt idx="1564">
                  <c:v>1.226219662284E-3</c:v>
                </c:pt>
                <c:pt idx="1565">
                  <c:v>1.3296631802440001E-3</c:v>
                </c:pt>
                <c:pt idx="1566">
                  <c:v>1.427423931428E-3</c:v>
                </c:pt>
                <c:pt idx="1567">
                  <c:v>1.522015070131E-3</c:v>
                </c:pt>
                <c:pt idx="1568">
                  <c:v>1.596537497891E-3</c:v>
                </c:pt>
                <c:pt idx="1569">
                  <c:v>1.7339695413179999E-3</c:v>
                </c:pt>
                <c:pt idx="1570">
                  <c:v>1.7861052630769999E-3</c:v>
                </c:pt>
                <c:pt idx="1571">
                  <c:v>1.896506828618E-3</c:v>
                </c:pt>
                <c:pt idx="1572">
                  <c:v>1.9931972139469998E-3</c:v>
                </c:pt>
                <c:pt idx="1573">
                  <c:v>2.080776047444E-3</c:v>
                </c:pt>
                <c:pt idx="1574">
                  <c:v>2.1597347103700002E-3</c:v>
                </c:pt>
                <c:pt idx="1575">
                  <c:v>2.2721018351689998E-3</c:v>
                </c:pt>
                <c:pt idx="1576">
                  <c:v>2.3400910849209998E-3</c:v>
                </c:pt>
                <c:pt idx="1577">
                  <c:v>2.4600567264349998E-3</c:v>
                </c:pt>
                <c:pt idx="1578">
                  <c:v>2.5108205165319999E-3</c:v>
                </c:pt>
                <c:pt idx="1579">
                  <c:v>2.6290684375760002E-3</c:v>
                </c:pt>
                <c:pt idx="1580">
                  <c:v>2.6846011438729999E-3</c:v>
                </c:pt>
                <c:pt idx="1581">
                  <c:v>2.7735561503769999E-3</c:v>
                </c:pt>
                <c:pt idx="1582">
                  <c:v>2.8704211196139999E-3</c:v>
                </c:pt>
                <c:pt idx="1583">
                  <c:v>2.9357400772920001E-3</c:v>
                </c:pt>
                <c:pt idx="1584">
                  <c:v>3.010906830173E-3</c:v>
                </c:pt>
                <c:pt idx="1585">
                  <c:v>3.1364961560700001E-3</c:v>
                </c:pt>
                <c:pt idx="1586">
                  <c:v>3.1725171634379998E-3</c:v>
                </c:pt>
                <c:pt idx="1587">
                  <c:v>3.2690475733640001E-3</c:v>
                </c:pt>
                <c:pt idx="1588">
                  <c:v>3.3443402186359998E-3</c:v>
                </c:pt>
                <c:pt idx="1589">
                  <c:v>3.4178897541199999E-3</c:v>
                </c:pt>
                <c:pt idx="1590">
                  <c:v>3.4864530855509999E-3</c:v>
                </c:pt>
                <c:pt idx="1591">
                  <c:v>3.5837831496289998E-3</c:v>
                </c:pt>
                <c:pt idx="1592">
                  <c:v>3.6378822163290001E-3</c:v>
                </c:pt>
                <c:pt idx="1593">
                  <c:v>3.7225876687979999E-3</c:v>
                </c:pt>
                <c:pt idx="1594">
                  <c:v>3.7890776449649999E-3</c:v>
                </c:pt>
                <c:pt idx="1595">
                  <c:v>3.8703386801189998E-3</c:v>
                </c:pt>
                <c:pt idx="1596">
                  <c:v>3.9163390357749997E-3</c:v>
                </c:pt>
                <c:pt idx="1597">
                  <c:v>4.0100184350089999E-3</c:v>
                </c:pt>
                <c:pt idx="1598">
                  <c:v>4.077904249209E-3</c:v>
                </c:pt>
                <c:pt idx="1599">
                  <c:v>4.146077270249E-3</c:v>
                </c:pt>
                <c:pt idx="1600">
                  <c:v>4.2044613715169999E-3</c:v>
                </c:pt>
                <c:pt idx="1601">
                  <c:v>4.3019493912450002E-3</c:v>
                </c:pt>
                <c:pt idx="1602">
                  <c:v>4.3417607839389997E-3</c:v>
                </c:pt>
                <c:pt idx="1603">
                  <c:v>4.4390478853730004E-3</c:v>
                </c:pt>
                <c:pt idx="1604">
                  <c:v>4.4947717747329998E-3</c:v>
                </c:pt>
                <c:pt idx="1605">
                  <c:v>4.5531947592580002E-3</c:v>
                </c:pt>
                <c:pt idx="1606">
                  <c:v>4.6127935627869997E-3</c:v>
                </c:pt>
                <c:pt idx="1607">
                  <c:v>4.6924101064819996E-3</c:v>
                </c:pt>
                <c:pt idx="1608">
                  <c:v>4.7373036434660001E-3</c:v>
                </c:pt>
                <c:pt idx="1609">
                  <c:v>4.8082548568750003E-3</c:v>
                </c:pt>
                <c:pt idx="1610">
                  <c:v>4.8539730789210001E-3</c:v>
                </c:pt>
                <c:pt idx="1611">
                  <c:v>4.955412296652E-3</c:v>
                </c:pt>
                <c:pt idx="1612">
                  <c:v>4.9909584895769998E-3</c:v>
                </c:pt>
                <c:pt idx="1613">
                  <c:v>5.0584440943100004E-3</c:v>
                </c:pt>
                <c:pt idx="1614">
                  <c:v>5.1187375329729999E-3</c:v>
                </c:pt>
                <c:pt idx="1615">
                  <c:v>5.2080888740929998E-3</c:v>
                </c:pt>
                <c:pt idx="1616">
                  <c:v>5.2320546415610004E-3</c:v>
                </c:pt>
                <c:pt idx="1617">
                  <c:v>5.317470959401E-3</c:v>
                </c:pt>
                <c:pt idx="1618">
                  <c:v>5.3501425993290001E-3</c:v>
                </c:pt>
                <c:pt idx="1619">
                  <c:v>5.4152148341349996E-3</c:v>
                </c:pt>
                <c:pt idx="1620">
                  <c:v>5.4784376865160004E-3</c:v>
                </c:pt>
                <c:pt idx="1621">
                  <c:v>5.538828299929E-3</c:v>
                </c:pt>
                <c:pt idx="1622">
                  <c:v>5.574510211267E-3</c:v>
                </c:pt>
                <c:pt idx="1623">
                  <c:v>5.653551600753E-3</c:v>
                </c:pt>
                <c:pt idx="1624">
                  <c:v>5.6914708068320002E-3</c:v>
                </c:pt>
                <c:pt idx="1625">
                  <c:v>5.7527265582600004E-3</c:v>
                </c:pt>
                <c:pt idx="1626">
                  <c:v>5.7922450882700004E-3</c:v>
                </c:pt>
                <c:pt idx="1627">
                  <c:v>5.8658730246220004E-3</c:v>
                </c:pt>
                <c:pt idx="1628">
                  <c:v>5.9146712754029997E-3</c:v>
                </c:pt>
                <c:pt idx="1629">
                  <c:v>5.9647474619039997E-3</c:v>
                </c:pt>
                <c:pt idx="1630">
                  <c:v>6.028048379381E-3</c:v>
                </c:pt>
                <c:pt idx="1631">
                  <c:v>6.0689187090180001E-3</c:v>
                </c:pt>
                <c:pt idx="1632">
                  <c:v>6.1085859811610002E-3</c:v>
                </c:pt>
                <c:pt idx="1633">
                  <c:v>6.1722685899839999E-3</c:v>
                </c:pt>
                <c:pt idx="1634">
                  <c:v>6.2109755127930004E-3</c:v>
                </c:pt>
                <c:pt idx="1635">
                  <c:v>6.2680102677809997E-3</c:v>
                </c:pt>
                <c:pt idx="1636">
                  <c:v>6.3150887716030002E-3</c:v>
                </c:pt>
                <c:pt idx="1637">
                  <c:v>6.3641319758500001E-3</c:v>
                </c:pt>
                <c:pt idx="1638">
                  <c:v>6.4054866896990003E-3</c:v>
                </c:pt>
                <c:pt idx="1639">
                  <c:v>6.4687904960010001E-3</c:v>
                </c:pt>
                <c:pt idx="1640">
                  <c:v>6.4958850292629999E-3</c:v>
                </c:pt>
                <c:pt idx="1641">
                  <c:v>6.5777285112909997E-3</c:v>
                </c:pt>
                <c:pt idx="1642">
                  <c:v>6.5995992368290003E-3</c:v>
                </c:pt>
                <c:pt idx="1643">
                  <c:v>6.6630837218660003E-3</c:v>
                </c:pt>
                <c:pt idx="1644">
                  <c:v>6.6884698193189996E-3</c:v>
                </c:pt>
                <c:pt idx="1645">
                  <c:v>6.7396724501760001E-3</c:v>
                </c:pt>
                <c:pt idx="1646">
                  <c:v>6.7992305805630003E-3</c:v>
                </c:pt>
                <c:pt idx="1647">
                  <c:v>6.8226111201240003E-3</c:v>
                </c:pt>
                <c:pt idx="1648">
                  <c:v>6.8596791361749997E-3</c:v>
                </c:pt>
                <c:pt idx="1649">
                  <c:v>6.9274147153250004E-3</c:v>
                </c:pt>
                <c:pt idx="1650">
                  <c:v>6.951674154994E-3</c:v>
                </c:pt>
                <c:pt idx="1651">
                  <c:v>7.0004523085019999E-3</c:v>
                </c:pt>
                <c:pt idx="1652">
                  <c:v>7.0459256908010004E-3</c:v>
                </c:pt>
                <c:pt idx="1653">
                  <c:v>7.0809029792950002E-3</c:v>
                </c:pt>
                <c:pt idx="1654">
                  <c:v>7.143304047295E-3</c:v>
                </c:pt>
                <c:pt idx="1655">
                  <c:v>7.1840139463789999E-3</c:v>
                </c:pt>
                <c:pt idx="1656">
                  <c:v>7.19722067394E-3</c:v>
                </c:pt>
                <c:pt idx="1657">
                  <c:v>7.257433809745E-3</c:v>
                </c:pt>
                <c:pt idx="1658">
                  <c:v>7.2815349967980001E-3</c:v>
                </c:pt>
                <c:pt idx="1659">
                  <c:v>7.337616937649E-3</c:v>
                </c:pt>
                <c:pt idx="1660">
                  <c:v>7.3559827794300002E-3</c:v>
                </c:pt>
                <c:pt idx="1661">
                  <c:v>7.3980241162369996E-3</c:v>
                </c:pt>
                <c:pt idx="1662">
                  <c:v>7.4532826914000001E-3</c:v>
                </c:pt>
                <c:pt idx="1663">
                  <c:v>7.4860134401309999E-3</c:v>
                </c:pt>
                <c:pt idx="1664">
                  <c:v>7.5099367866100003E-3</c:v>
                </c:pt>
                <c:pt idx="1665">
                  <c:v>7.5723402055530003E-3</c:v>
                </c:pt>
                <c:pt idx="1666">
                  <c:v>7.5859647843539999E-3</c:v>
                </c:pt>
                <c:pt idx="1667">
                  <c:v>7.6486094654279997E-3</c:v>
                </c:pt>
                <c:pt idx="1668">
                  <c:v>7.6778169734300003E-3</c:v>
                </c:pt>
                <c:pt idx="1669">
                  <c:v>7.6998489374229999E-3</c:v>
                </c:pt>
                <c:pt idx="1670">
                  <c:v>7.7308058130760001E-3</c:v>
                </c:pt>
                <c:pt idx="1671">
                  <c:v>7.7916958953549997E-3</c:v>
                </c:pt>
                <c:pt idx="1672">
                  <c:v>7.8011925733230004E-3</c:v>
                </c:pt>
                <c:pt idx="1673">
                  <c:v>7.840134878212E-3</c:v>
                </c:pt>
                <c:pt idx="1674">
                  <c:v>7.8641602400850007E-3</c:v>
                </c:pt>
                <c:pt idx="1675">
                  <c:v>7.9190999504469995E-3</c:v>
                </c:pt>
                <c:pt idx="1676">
                  <c:v>7.9302098483489993E-3</c:v>
                </c:pt>
                <c:pt idx="1677">
                  <c:v>7.9750653929769998E-3</c:v>
                </c:pt>
                <c:pt idx="1678">
                  <c:v>8.0154177396450001E-3</c:v>
                </c:pt>
                <c:pt idx="1679">
                  <c:v>8.059636826618E-3</c:v>
                </c:pt>
                <c:pt idx="1680">
                  <c:v>8.0835006546869995E-3</c:v>
                </c:pt>
                <c:pt idx="1681">
                  <c:v>8.1228689728220001E-3</c:v>
                </c:pt>
                <c:pt idx="1682">
                  <c:v>8.1311323770529992E-3</c:v>
                </c:pt>
                <c:pt idx="1683">
                  <c:v>8.1694220835169997E-3</c:v>
                </c:pt>
                <c:pt idx="1684">
                  <c:v>8.1999238496389994E-3</c:v>
                </c:pt>
                <c:pt idx="1685">
                  <c:v>8.2286854524650007E-3</c:v>
                </c:pt>
                <c:pt idx="1686">
                  <c:v>8.2551596235669999E-3</c:v>
                </c:pt>
                <c:pt idx="1687">
                  <c:v>8.2980451525480007E-3</c:v>
                </c:pt>
                <c:pt idx="1688">
                  <c:v>8.3165305959820007E-3</c:v>
                </c:pt>
                <c:pt idx="1689">
                  <c:v>8.3472809659460006E-3</c:v>
                </c:pt>
                <c:pt idx="1690">
                  <c:v>8.3760415576829995E-3</c:v>
                </c:pt>
                <c:pt idx="1691">
                  <c:v>8.4102915209740003E-3</c:v>
                </c:pt>
                <c:pt idx="1692">
                  <c:v>8.4532313846499996E-3</c:v>
                </c:pt>
                <c:pt idx="1693">
                  <c:v>8.4631887169689998E-3</c:v>
                </c:pt>
                <c:pt idx="1694">
                  <c:v>8.5058760855139994E-3</c:v>
                </c:pt>
                <c:pt idx="1695">
                  <c:v>8.5248423975250003E-3</c:v>
                </c:pt>
                <c:pt idx="1696">
                  <c:v>8.5448945826659996E-3</c:v>
                </c:pt>
                <c:pt idx="1697">
                  <c:v>8.5923614430980007E-3</c:v>
                </c:pt>
                <c:pt idx="1698">
                  <c:v>8.5974823159630006E-3</c:v>
                </c:pt>
                <c:pt idx="1699">
                  <c:v>8.618167747045E-3</c:v>
                </c:pt>
                <c:pt idx="1700">
                  <c:v>8.6598992649529992E-3</c:v>
                </c:pt>
                <c:pt idx="1701">
                  <c:v>8.6741800930919995E-3</c:v>
                </c:pt>
                <c:pt idx="1702">
                  <c:v>8.7013703369949996E-3</c:v>
                </c:pt>
                <c:pt idx="1703">
                  <c:v>8.7403298961429999E-3</c:v>
                </c:pt>
                <c:pt idx="1704">
                  <c:v>8.7425487085799995E-3</c:v>
                </c:pt>
                <c:pt idx="1705">
                  <c:v>8.7951610470619994E-3</c:v>
                </c:pt>
                <c:pt idx="1706">
                  <c:v>8.7988738227139998E-3</c:v>
                </c:pt>
                <c:pt idx="1707">
                  <c:v>8.8346331548460003E-3</c:v>
                </c:pt>
                <c:pt idx="1708">
                  <c:v>8.8525979382989995E-3</c:v>
                </c:pt>
                <c:pt idx="1709">
                  <c:v>8.8641654184799992E-3</c:v>
                </c:pt>
                <c:pt idx="1710">
                  <c:v>8.9177739196370006E-3</c:v>
                </c:pt>
                <c:pt idx="1711">
                  <c:v>8.9102582887449992E-3</c:v>
                </c:pt>
                <c:pt idx="1712">
                  <c:v>8.937979350944E-3</c:v>
                </c:pt>
                <c:pt idx="1713">
                  <c:v>8.9739645622169996E-3</c:v>
                </c:pt>
                <c:pt idx="1714">
                  <c:v>8.9791517400750007E-3</c:v>
                </c:pt>
                <c:pt idx="1715">
                  <c:v>9.0021652070360007E-3</c:v>
                </c:pt>
                <c:pt idx="1716">
                  <c:v>9.0465909074909992E-3</c:v>
                </c:pt>
                <c:pt idx="1717">
                  <c:v>9.0367865998779995E-3</c:v>
                </c:pt>
                <c:pt idx="1718">
                  <c:v>9.0917369223600004E-3</c:v>
                </c:pt>
                <c:pt idx="1719">
                  <c:v>9.0975614137410003E-3</c:v>
                </c:pt>
                <c:pt idx="1720">
                  <c:v>9.1152088619610005E-3</c:v>
                </c:pt>
                <c:pt idx="1721">
                  <c:v>9.1292385035629999E-3</c:v>
                </c:pt>
                <c:pt idx="1722">
                  <c:v>9.1572731552229999E-3</c:v>
                </c:pt>
                <c:pt idx="1723">
                  <c:v>9.1799904271110001E-3</c:v>
                </c:pt>
                <c:pt idx="1724">
                  <c:v>9.1810170043669995E-3</c:v>
                </c:pt>
                <c:pt idx="1725">
                  <c:v>9.2051604275449998E-3</c:v>
                </c:pt>
                <c:pt idx="1726">
                  <c:v>9.2498763255279993E-3</c:v>
                </c:pt>
                <c:pt idx="1727">
                  <c:v>9.2444939191749995E-3</c:v>
                </c:pt>
                <c:pt idx="1728">
                  <c:v>9.2573604035549994E-3</c:v>
                </c:pt>
                <c:pt idx="1729">
                  <c:v>9.3000091426940004E-3</c:v>
                </c:pt>
                <c:pt idx="1730">
                  <c:v>9.3021153804360001E-3</c:v>
                </c:pt>
                <c:pt idx="1731">
                  <c:v>9.3262501705559993E-3</c:v>
                </c:pt>
                <c:pt idx="1732">
                  <c:v>9.3516949251619998E-3</c:v>
                </c:pt>
                <c:pt idx="1733">
                  <c:v>9.3472152765130007E-3</c:v>
                </c:pt>
                <c:pt idx="1734">
                  <c:v>9.3753208876239998E-3</c:v>
                </c:pt>
                <c:pt idx="1735">
                  <c:v>9.3964136214240001E-3</c:v>
                </c:pt>
                <c:pt idx="1736">
                  <c:v>9.4074363770670008E-3</c:v>
                </c:pt>
                <c:pt idx="1737">
                  <c:v>9.4130485419929993E-3</c:v>
                </c:pt>
                <c:pt idx="1738">
                  <c:v>9.4427297051340002E-3</c:v>
                </c:pt>
                <c:pt idx="1739">
                  <c:v>9.4527126229539994E-3</c:v>
                </c:pt>
                <c:pt idx="1740">
                  <c:v>9.4736323118450004E-3</c:v>
                </c:pt>
                <c:pt idx="1741">
                  <c:v>9.4773338900670002E-3</c:v>
                </c:pt>
                <c:pt idx="1742">
                  <c:v>9.5128967821240008E-3</c:v>
                </c:pt>
                <c:pt idx="1743">
                  <c:v>9.5310285159269995E-3</c:v>
                </c:pt>
                <c:pt idx="1744">
                  <c:v>9.5359570900820003E-3</c:v>
                </c:pt>
                <c:pt idx="1745">
                  <c:v>9.5718282412879992E-3</c:v>
                </c:pt>
                <c:pt idx="1746">
                  <c:v>9.5686549148350005E-3</c:v>
                </c:pt>
                <c:pt idx="1747">
                  <c:v>9.5724144086020008E-3</c:v>
                </c:pt>
                <c:pt idx="1748">
                  <c:v>9.6072024704579994E-3</c:v>
                </c:pt>
                <c:pt idx="1749">
                  <c:v>9.6036578190120004E-3</c:v>
                </c:pt>
                <c:pt idx="1750">
                  <c:v>9.6151754594220006E-3</c:v>
                </c:pt>
                <c:pt idx="1751">
                  <c:v>9.6320903836320006E-3</c:v>
                </c:pt>
                <c:pt idx="1752">
                  <c:v>9.6263250236879993E-3</c:v>
                </c:pt>
                <c:pt idx="1753">
                  <c:v>9.6476814996329999E-3</c:v>
                </c:pt>
                <c:pt idx="1754">
                  <c:v>9.6705605101309999E-3</c:v>
                </c:pt>
                <c:pt idx="1755">
                  <c:v>9.6848850058719998E-3</c:v>
                </c:pt>
                <c:pt idx="1756">
                  <c:v>9.7083060806009997E-3</c:v>
                </c:pt>
                <c:pt idx="1757">
                  <c:v>9.7039583854859994E-3</c:v>
                </c:pt>
                <c:pt idx="1758">
                  <c:v>9.737590048678E-3</c:v>
                </c:pt>
                <c:pt idx="1759">
                  <c:v>9.7324789794920007E-3</c:v>
                </c:pt>
                <c:pt idx="1760">
                  <c:v>9.7406383224379993E-3</c:v>
                </c:pt>
                <c:pt idx="1761">
                  <c:v>9.7567153085639999E-3</c:v>
                </c:pt>
                <c:pt idx="1762">
                  <c:v>9.7708366972960002E-3</c:v>
                </c:pt>
                <c:pt idx="1763">
                  <c:v>9.7626617546969999E-3</c:v>
                </c:pt>
                <c:pt idx="1764">
                  <c:v>9.8056720367079991E-3</c:v>
                </c:pt>
                <c:pt idx="1765">
                  <c:v>9.7851298126409997E-3</c:v>
                </c:pt>
                <c:pt idx="1766">
                  <c:v>9.8082358869120007E-3</c:v>
                </c:pt>
                <c:pt idx="1767">
                  <c:v>9.818049862386E-3</c:v>
                </c:pt>
                <c:pt idx="1768">
                  <c:v>9.8286679368120005E-3</c:v>
                </c:pt>
                <c:pt idx="1769">
                  <c:v>9.8507201775510003E-3</c:v>
                </c:pt>
                <c:pt idx="1770">
                  <c:v>9.8487011435080003E-3</c:v>
                </c:pt>
                <c:pt idx="1771">
                  <c:v>9.8666993036639998E-3</c:v>
                </c:pt>
                <c:pt idx="1772">
                  <c:v>9.8762779941329992E-3</c:v>
                </c:pt>
                <c:pt idx="1773">
                  <c:v>9.8650792324740007E-3</c:v>
                </c:pt>
                <c:pt idx="1774">
                  <c:v>9.9060918329519996E-3</c:v>
                </c:pt>
                <c:pt idx="1775">
                  <c:v>9.8825876247479998E-3</c:v>
                </c:pt>
                <c:pt idx="1776">
                  <c:v>9.8991728262729992E-3</c:v>
                </c:pt>
                <c:pt idx="1777">
                  <c:v>9.910450618783E-3</c:v>
                </c:pt>
                <c:pt idx="1778">
                  <c:v>9.9201605577640007E-3</c:v>
                </c:pt>
                <c:pt idx="1779">
                  <c:v>9.9122810233559996E-3</c:v>
                </c:pt>
                <c:pt idx="1780">
                  <c:v>9.9479742035600005E-3</c:v>
                </c:pt>
                <c:pt idx="1781">
                  <c:v>9.9370458521190006E-3</c:v>
                </c:pt>
                <c:pt idx="1782">
                  <c:v>9.9724189602530006E-3</c:v>
                </c:pt>
                <c:pt idx="1783">
                  <c:v>9.9614483705309995E-3</c:v>
                </c:pt>
                <c:pt idx="1784">
                  <c:v>9.9701731437729993E-3</c:v>
                </c:pt>
                <c:pt idx="1785">
                  <c:v>9.9665361512619993E-3</c:v>
                </c:pt>
                <c:pt idx="1786">
                  <c:v>9.9850941430000006E-3</c:v>
                </c:pt>
                <c:pt idx="1787">
                  <c:v>9.9778593220329996E-3</c:v>
                </c:pt>
                <c:pt idx="1788">
                  <c:v>9.9845695938850006E-3</c:v>
                </c:pt>
                <c:pt idx="1789">
                  <c:v>9.9850709569489996E-3</c:v>
                </c:pt>
                <c:pt idx="1790">
                  <c:v>1.0019975773670999E-2</c:v>
                </c:pt>
                <c:pt idx="1791">
                  <c:v>1.0005187882429999E-2</c:v>
                </c:pt>
                <c:pt idx="1792">
                  <c:v>1.001976678661E-2</c:v>
                </c:pt>
                <c:pt idx="1793">
                  <c:v>1.002775590233E-2</c:v>
                </c:pt>
                <c:pt idx="1794">
                  <c:v>1.0035078156593E-2</c:v>
                </c:pt>
                <c:pt idx="1795">
                  <c:v>1.0054693574569E-2</c:v>
                </c:pt>
                <c:pt idx="1796">
                  <c:v>1.0064516925788001E-2</c:v>
                </c:pt>
                <c:pt idx="1797">
                  <c:v>1.0033245385987001E-2</c:v>
                </c:pt>
                <c:pt idx="1798">
                  <c:v>1.0057115234236001E-2</c:v>
                </c:pt>
                <c:pt idx="1799">
                  <c:v>1.004002863192E-2</c:v>
                </c:pt>
                <c:pt idx="1800">
                  <c:v>1.0060570420508E-2</c:v>
                </c:pt>
                <c:pt idx="1801">
                  <c:v>1.0048222438113E-2</c:v>
                </c:pt>
                <c:pt idx="1802">
                  <c:v>1.0072754470726E-2</c:v>
                </c:pt>
                <c:pt idx="1803">
                  <c:v>1.0066310148600001E-2</c:v>
                </c:pt>
                <c:pt idx="1804">
                  <c:v>1.0076084896422E-2</c:v>
                </c:pt>
                <c:pt idx="1805">
                  <c:v>1.0066848301061001E-2</c:v>
                </c:pt>
                <c:pt idx="1806">
                  <c:v>1.0104926352613E-2</c:v>
                </c:pt>
                <c:pt idx="1807">
                  <c:v>1.0092442601928001E-2</c:v>
                </c:pt>
                <c:pt idx="1808">
                  <c:v>1.0103003134848E-2</c:v>
                </c:pt>
                <c:pt idx="1809">
                  <c:v>1.0096394524832001E-2</c:v>
                </c:pt>
                <c:pt idx="1810">
                  <c:v>1.0099781907802001E-2</c:v>
                </c:pt>
                <c:pt idx="1811">
                  <c:v>1.009589729559E-2</c:v>
                </c:pt>
                <c:pt idx="1812">
                  <c:v>1.0119171928468E-2</c:v>
                </c:pt>
                <c:pt idx="1813">
                  <c:v>1.008740719839E-2</c:v>
                </c:pt>
                <c:pt idx="1814">
                  <c:v>1.0109854117251999E-2</c:v>
                </c:pt>
                <c:pt idx="1815">
                  <c:v>1.0021135760600999E-2</c:v>
                </c:pt>
                <c:pt idx="1816">
                  <c:v>9.7718483248850005E-3</c:v>
                </c:pt>
                <c:pt idx="1817">
                  <c:v>9.8013644057100002E-3</c:v>
                </c:pt>
                <c:pt idx="1818">
                  <c:v>9.8120077745990006E-3</c:v>
                </c:pt>
                <c:pt idx="1819">
                  <c:v>9.8122845746630005E-3</c:v>
                </c:pt>
                <c:pt idx="1820">
                  <c:v>9.8079247993020004E-3</c:v>
                </c:pt>
                <c:pt idx="1821">
                  <c:v>9.8190167153479994E-3</c:v>
                </c:pt>
                <c:pt idx="1822">
                  <c:v>9.8152339978020003E-3</c:v>
                </c:pt>
                <c:pt idx="1823">
                  <c:v>9.812132374565E-3</c:v>
                </c:pt>
                <c:pt idx="1824">
                  <c:v>9.8141470990849994E-3</c:v>
                </c:pt>
                <c:pt idx="1825">
                  <c:v>9.8200973642869997E-3</c:v>
                </c:pt>
                <c:pt idx="1826">
                  <c:v>9.8114070575249998E-3</c:v>
                </c:pt>
                <c:pt idx="1827">
                  <c:v>9.8103730070529995E-3</c:v>
                </c:pt>
                <c:pt idx="1828">
                  <c:v>9.8173048366639992E-3</c:v>
                </c:pt>
                <c:pt idx="1829">
                  <c:v>9.8229936686240003E-3</c:v>
                </c:pt>
                <c:pt idx="1830">
                  <c:v>9.8029698021019993E-3</c:v>
                </c:pt>
                <c:pt idx="1831">
                  <c:v>9.8312041696370003E-3</c:v>
                </c:pt>
                <c:pt idx="1832">
                  <c:v>9.8894022597019998E-3</c:v>
                </c:pt>
                <c:pt idx="1833">
                  <c:v>9.8743776465270005E-3</c:v>
                </c:pt>
                <c:pt idx="1834">
                  <c:v>9.8415855221300006E-3</c:v>
                </c:pt>
                <c:pt idx="1835">
                  <c:v>9.8315664778330005E-3</c:v>
                </c:pt>
                <c:pt idx="1836">
                  <c:v>9.8320432955880006E-3</c:v>
                </c:pt>
                <c:pt idx="1837">
                  <c:v>9.8418214420909998E-3</c:v>
                </c:pt>
                <c:pt idx="1838">
                  <c:v>9.8156734710320003E-3</c:v>
                </c:pt>
                <c:pt idx="1839">
                  <c:v>9.8253416028989994E-3</c:v>
                </c:pt>
                <c:pt idx="1840">
                  <c:v>9.8312220339990004E-3</c:v>
                </c:pt>
                <c:pt idx="1841">
                  <c:v>9.8164149439310001E-3</c:v>
                </c:pt>
                <c:pt idx="1842">
                  <c:v>9.8335578535360003E-3</c:v>
                </c:pt>
                <c:pt idx="1843">
                  <c:v>9.8357851362650007E-3</c:v>
                </c:pt>
                <c:pt idx="1844">
                  <c:v>9.8200567622880007E-3</c:v>
                </c:pt>
                <c:pt idx="1845">
                  <c:v>9.835045823517E-3</c:v>
                </c:pt>
                <c:pt idx="1846">
                  <c:v>9.8179968632329997E-3</c:v>
                </c:pt>
                <c:pt idx="1847">
                  <c:v>9.8382660670609991E-3</c:v>
                </c:pt>
                <c:pt idx="1848">
                  <c:v>9.8319286512879994E-3</c:v>
                </c:pt>
                <c:pt idx="1849">
                  <c:v>9.8145268943709996E-3</c:v>
                </c:pt>
                <c:pt idx="1850">
                  <c:v>9.8262458233399994E-3</c:v>
                </c:pt>
                <c:pt idx="1851">
                  <c:v>9.8193643056290001E-3</c:v>
                </c:pt>
                <c:pt idx="1852">
                  <c:v>9.8048784474719999E-3</c:v>
                </c:pt>
                <c:pt idx="1853">
                  <c:v>9.8206278602849997E-3</c:v>
                </c:pt>
                <c:pt idx="1854">
                  <c:v>9.817157615476E-3</c:v>
                </c:pt>
                <c:pt idx="1855">
                  <c:v>9.8208461821299997E-3</c:v>
                </c:pt>
                <c:pt idx="1856">
                  <c:v>9.8165895485889994E-3</c:v>
                </c:pt>
                <c:pt idx="1857">
                  <c:v>9.8249471856330008E-3</c:v>
                </c:pt>
                <c:pt idx="1858">
                  <c:v>9.8175846646039993E-3</c:v>
                </c:pt>
                <c:pt idx="1859">
                  <c:v>9.8161148694260007E-3</c:v>
                </c:pt>
                <c:pt idx="1860">
                  <c:v>9.8172433111660008E-3</c:v>
                </c:pt>
                <c:pt idx="1861">
                  <c:v>9.8071849756199998E-3</c:v>
                </c:pt>
                <c:pt idx="1862">
                  <c:v>9.7908768921450007E-3</c:v>
                </c:pt>
                <c:pt idx="1863">
                  <c:v>9.8181029704090001E-3</c:v>
                </c:pt>
                <c:pt idx="1864">
                  <c:v>9.7931483879049996E-3</c:v>
                </c:pt>
                <c:pt idx="1865">
                  <c:v>9.8024896395619999E-3</c:v>
                </c:pt>
                <c:pt idx="1866">
                  <c:v>9.8010552432649996E-3</c:v>
                </c:pt>
                <c:pt idx="1867">
                  <c:v>9.8031758658450006E-3</c:v>
                </c:pt>
                <c:pt idx="1868">
                  <c:v>9.7932836215480004E-3</c:v>
                </c:pt>
                <c:pt idx="1869">
                  <c:v>9.8002304708909999E-3</c:v>
                </c:pt>
                <c:pt idx="1870">
                  <c:v>9.7962386714280005E-3</c:v>
                </c:pt>
                <c:pt idx="1871">
                  <c:v>9.8029402638700001E-3</c:v>
                </c:pt>
                <c:pt idx="1872">
                  <c:v>9.7870940096779994E-3</c:v>
                </c:pt>
                <c:pt idx="1873">
                  <c:v>9.7929478948499994E-3</c:v>
                </c:pt>
                <c:pt idx="1874">
                  <c:v>9.7847373291630006E-3</c:v>
                </c:pt>
                <c:pt idx="1875">
                  <c:v>9.7817265346680001E-3</c:v>
                </c:pt>
                <c:pt idx="1876">
                  <c:v>9.7769713923939999E-3</c:v>
                </c:pt>
                <c:pt idx="1877">
                  <c:v>9.7666432460150002E-3</c:v>
                </c:pt>
                <c:pt idx="1878">
                  <c:v>9.7574989453680008E-3</c:v>
                </c:pt>
                <c:pt idx="1879">
                  <c:v>9.7844132202830007E-3</c:v>
                </c:pt>
                <c:pt idx="1880">
                  <c:v>9.7633732700529996E-3</c:v>
                </c:pt>
                <c:pt idx="1881">
                  <c:v>9.778356231335E-3</c:v>
                </c:pt>
                <c:pt idx="1882">
                  <c:v>9.7610692459119998E-3</c:v>
                </c:pt>
                <c:pt idx="1883">
                  <c:v>9.7764439900250005E-3</c:v>
                </c:pt>
                <c:pt idx="1884">
                  <c:v>9.7618179786000004E-3</c:v>
                </c:pt>
                <c:pt idx="1885">
                  <c:v>9.7655149109890007E-3</c:v>
                </c:pt>
                <c:pt idx="1886">
                  <c:v>9.7506371568199992E-3</c:v>
                </c:pt>
                <c:pt idx="1887">
                  <c:v>9.7668702936200003E-3</c:v>
                </c:pt>
                <c:pt idx="1888">
                  <c:v>9.7553098996830002E-3</c:v>
                </c:pt>
                <c:pt idx="1889">
                  <c:v>9.7419555219220005E-3</c:v>
                </c:pt>
                <c:pt idx="1890">
                  <c:v>9.7305754445389993E-3</c:v>
                </c:pt>
                <c:pt idx="1891">
                  <c:v>9.7342048840669999E-3</c:v>
                </c:pt>
                <c:pt idx="1892">
                  <c:v>9.7314091108270002E-3</c:v>
                </c:pt>
                <c:pt idx="1893">
                  <c:v>9.7397902788580008E-3</c:v>
                </c:pt>
                <c:pt idx="1894">
                  <c:v>9.7205938881310006E-3</c:v>
                </c:pt>
                <c:pt idx="1895">
                  <c:v>9.7310524520079992E-3</c:v>
                </c:pt>
                <c:pt idx="1896">
                  <c:v>9.7261239101899995E-3</c:v>
                </c:pt>
                <c:pt idx="1897">
                  <c:v>9.7271490473459996E-3</c:v>
                </c:pt>
                <c:pt idx="1898">
                  <c:v>9.7107050532939995E-3</c:v>
                </c:pt>
                <c:pt idx="1899">
                  <c:v>9.7293081322549994E-3</c:v>
                </c:pt>
                <c:pt idx="1900">
                  <c:v>9.7025262560540004E-3</c:v>
                </c:pt>
                <c:pt idx="1901">
                  <c:v>9.7260948678010006E-3</c:v>
                </c:pt>
                <c:pt idx="1902">
                  <c:v>9.7009034340129995E-3</c:v>
                </c:pt>
                <c:pt idx="1903">
                  <c:v>9.6978422381519998E-3</c:v>
                </c:pt>
                <c:pt idx="1904">
                  <c:v>9.7012623564630002E-3</c:v>
                </c:pt>
                <c:pt idx="1905">
                  <c:v>9.7053897819329993E-3</c:v>
                </c:pt>
                <c:pt idx="1906">
                  <c:v>9.6900237722030002E-3</c:v>
                </c:pt>
                <c:pt idx="1907">
                  <c:v>9.7010207946710003E-3</c:v>
                </c:pt>
                <c:pt idx="1908">
                  <c:v>9.687855546535E-3</c:v>
                </c:pt>
                <c:pt idx="1909">
                  <c:v>9.7033216292470009E-3</c:v>
                </c:pt>
                <c:pt idx="1910">
                  <c:v>9.6759896098069995E-3</c:v>
                </c:pt>
                <c:pt idx="1911">
                  <c:v>9.704750818114E-3</c:v>
                </c:pt>
                <c:pt idx="1912">
                  <c:v>9.6762310832100001E-3</c:v>
                </c:pt>
                <c:pt idx="1913">
                  <c:v>9.6892050523480003E-3</c:v>
                </c:pt>
                <c:pt idx="1914">
                  <c:v>9.6784430066619992E-3</c:v>
                </c:pt>
                <c:pt idx="1915">
                  <c:v>9.6811356014329993E-3</c:v>
                </c:pt>
                <c:pt idx="1916">
                  <c:v>9.6586581267829996E-3</c:v>
                </c:pt>
                <c:pt idx="1917">
                  <c:v>9.6926045263429992E-3</c:v>
                </c:pt>
                <c:pt idx="1918">
                  <c:v>9.6598836459669997E-3</c:v>
                </c:pt>
                <c:pt idx="1919">
                  <c:v>9.6715435006280003E-3</c:v>
                </c:pt>
                <c:pt idx="1920">
                  <c:v>9.6589234146650001E-3</c:v>
                </c:pt>
                <c:pt idx="1921">
                  <c:v>9.6645352659159994E-3</c:v>
                </c:pt>
                <c:pt idx="1922">
                  <c:v>9.6706831310360009E-3</c:v>
                </c:pt>
                <c:pt idx="1923">
                  <c:v>9.6767826588689994E-3</c:v>
                </c:pt>
                <c:pt idx="1924">
                  <c:v>9.6658699611130005E-3</c:v>
                </c:pt>
                <c:pt idx="1925">
                  <c:v>9.6552527856719993E-3</c:v>
                </c:pt>
                <c:pt idx="1926">
                  <c:v>9.6461728961140004E-3</c:v>
                </c:pt>
                <c:pt idx="1927">
                  <c:v>9.6838284980209997E-3</c:v>
                </c:pt>
                <c:pt idx="1928">
                  <c:v>9.6335614065610007E-3</c:v>
                </c:pt>
                <c:pt idx="1929">
                  <c:v>9.6445202609710002E-3</c:v>
                </c:pt>
                <c:pt idx="1930">
                  <c:v>9.6518292870050003E-3</c:v>
                </c:pt>
                <c:pt idx="1931">
                  <c:v>9.6400426506689993E-3</c:v>
                </c:pt>
                <c:pt idx="1932">
                  <c:v>9.6363275165290002E-3</c:v>
                </c:pt>
                <c:pt idx="1933">
                  <c:v>9.6527339569379995E-3</c:v>
                </c:pt>
                <c:pt idx="1934">
                  <c:v>9.6254506767119996E-3</c:v>
                </c:pt>
                <c:pt idx="1935">
                  <c:v>9.6573590686869996E-3</c:v>
                </c:pt>
                <c:pt idx="1936">
                  <c:v>9.6333966433090005E-3</c:v>
                </c:pt>
                <c:pt idx="1937">
                  <c:v>9.6443991372969998E-3</c:v>
                </c:pt>
                <c:pt idx="1938">
                  <c:v>9.6143826064050003E-3</c:v>
                </c:pt>
                <c:pt idx="1939">
                  <c:v>9.6269799040680001E-3</c:v>
                </c:pt>
                <c:pt idx="1940">
                  <c:v>9.6306091592720001E-3</c:v>
                </c:pt>
                <c:pt idx="1941">
                  <c:v>9.6198388804349996E-3</c:v>
                </c:pt>
                <c:pt idx="1942">
                  <c:v>9.6026455295810005E-3</c:v>
                </c:pt>
                <c:pt idx="1943">
                  <c:v>9.636041672719E-3</c:v>
                </c:pt>
                <c:pt idx="1944">
                  <c:v>9.6123439024839996E-3</c:v>
                </c:pt>
                <c:pt idx="1945">
                  <c:v>9.6276281530870006E-3</c:v>
                </c:pt>
                <c:pt idx="1946">
                  <c:v>9.6162504072440005E-3</c:v>
                </c:pt>
                <c:pt idx="1947">
                  <c:v>9.6346129969420002E-3</c:v>
                </c:pt>
                <c:pt idx="1948">
                  <c:v>9.6125650851280001E-3</c:v>
                </c:pt>
                <c:pt idx="1949">
                  <c:v>9.624257487573E-3</c:v>
                </c:pt>
                <c:pt idx="1950">
                  <c:v>9.5999243807190007E-3</c:v>
                </c:pt>
                <c:pt idx="1951">
                  <c:v>9.6255859836539993E-3</c:v>
                </c:pt>
                <c:pt idx="1952">
                  <c:v>9.6057949283730008E-3</c:v>
                </c:pt>
                <c:pt idx="1953">
                  <c:v>9.6222541307929999E-3</c:v>
                </c:pt>
                <c:pt idx="1954">
                  <c:v>9.5917720000549996E-3</c:v>
                </c:pt>
                <c:pt idx="1955">
                  <c:v>9.6214645287820005E-3</c:v>
                </c:pt>
                <c:pt idx="1956">
                  <c:v>9.5969810596819999E-3</c:v>
                </c:pt>
                <c:pt idx="1957">
                  <c:v>9.6109713432030001E-3</c:v>
                </c:pt>
                <c:pt idx="1958">
                  <c:v>9.5883730089689999E-3</c:v>
                </c:pt>
                <c:pt idx="1959">
                  <c:v>9.6220596859460002E-3</c:v>
                </c:pt>
                <c:pt idx="1960">
                  <c:v>9.6107532908379992E-3</c:v>
                </c:pt>
                <c:pt idx="1961">
                  <c:v>9.6217478297790007E-3</c:v>
                </c:pt>
                <c:pt idx="1962">
                  <c:v>9.6078573680849991E-3</c:v>
                </c:pt>
                <c:pt idx="1963">
                  <c:v>9.6332488713039999E-3</c:v>
                </c:pt>
                <c:pt idx="1964">
                  <c:v>9.596674851815E-3</c:v>
                </c:pt>
                <c:pt idx="1965">
                  <c:v>9.6117515813270004E-3</c:v>
                </c:pt>
                <c:pt idx="1966">
                  <c:v>9.6056072162120001E-3</c:v>
                </c:pt>
                <c:pt idx="1967">
                  <c:v>9.6118433866650005E-3</c:v>
                </c:pt>
                <c:pt idx="1968">
                  <c:v>9.6029405551100004E-3</c:v>
                </c:pt>
                <c:pt idx="1969">
                  <c:v>9.6110535518230001E-3</c:v>
                </c:pt>
                <c:pt idx="1970">
                  <c:v>9.5997614251379995E-3</c:v>
                </c:pt>
                <c:pt idx="1971">
                  <c:v>9.6107089171980006E-3</c:v>
                </c:pt>
                <c:pt idx="1972">
                  <c:v>9.6009491977320002E-3</c:v>
                </c:pt>
                <c:pt idx="1973">
                  <c:v>9.6207428842140005E-3</c:v>
                </c:pt>
                <c:pt idx="1974">
                  <c:v>9.5940290915749998E-3</c:v>
                </c:pt>
                <c:pt idx="1975">
                  <c:v>9.6225869589639992E-3</c:v>
                </c:pt>
                <c:pt idx="1976">
                  <c:v>9.5930660210330008E-3</c:v>
                </c:pt>
                <c:pt idx="1977">
                  <c:v>9.6178621504270003E-3</c:v>
                </c:pt>
                <c:pt idx="1978">
                  <c:v>9.6070474623790002E-3</c:v>
                </c:pt>
                <c:pt idx="1979">
                  <c:v>9.6202480856810001E-3</c:v>
                </c:pt>
                <c:pt idx="1980">
                  <c:v>9.5915627284230004E-3</c:v>
                </c:pt>
                <c:pt idx="1981">
                  <c:v>9.6235301666810005E-3</c:v>
                </c:pt>
                <c:pt idx="1982">
                  <c:v>9.5924381457740005E-3</c:v>
                </c:pt>
                <c:pt idx="1983">
                  <c:v>9.6277808134559995E-3</c:v>
                </c:pt>
                <c:pt idx="1984">
                  <c:v>9.6132335958020003E-3</c:v>
                </c:pt>
                <c:pt idx="1985">
                  <c:v>9.6238068697320003E-3</c:v>
                </c:pt>
                <c:pt idx="1986">
                  <c:v>9.6196381685630002E-3</c:v>
                </c:pt>
                <c:pt idx="1987">
                  <c:v>9.64158573037E-3</c:v>
                </c:pt>
                <c:pt idx="1988">
                  <c:v>9.6130922018480003E-3</c:v>
                </c:pt>
                <c:pt idx="1989">
                  <c:v>9.6306771070140008E-3</c:v>
                </c:pt>
                <c:pt idx="1990">
                  <c:v>9.6034586140709994E-3</c:v>
                </c:pt>
                <c:pt idx="1991">
                  <c:v>9.6426905085400007E-3</c:v>
                </c:pt>
                <c:pt idx="1992">
                  <c:v>9.6107034435220003E-3</c:v>
                </c:pt>
                <c:pt idx="1993">
                  <c:v>9.6347218808389996E-3</c:v>
                </c:pt>
                <c:pt idx="1994">
                  <c:v>9.6139644813740006E-3</c:v>
                </c:pt>
                <c:pt idx="1995">
                  <c:v>9.6310925253890005E-3</c:v>
                </c:pt>
                <c:pt idx="1996">
                  <c:v>9.6180506871959993E-3</c:v>
                </c:pt>
                <c:pt idx="1997">
                  <c:v>9.6456223928489994E-3</c:v>
                </c:pt>
                <c:pt idx="1998">
                  <c:v>9.6221195094080003E-3</c:v>
                </c:pt>
                <c:pt idx="1999">
                  <c:v>9.6655505749799996E-3</c:v>
                </c:pt>
                <c:pt idx="2000">
                  <c:v>9.6360660261579998E-3</c:v>
                </c:pt>
                <c:pt idx="2001">
                  <c:v>9.6812324676040003E-3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123-4117-9ABB-012917880C02}"/>
            </c:ext>
          </c:extLst>
        </c:ser>
        <c:ser>
          <c:idx val="1"/>
          <c:order val="1"/>
          <c:tx>
            <c:v>rCND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'CV CND'!$A$3:$A$6490</c:f>
              <c:numCache>
                <c:formatCode>General</c:formatCode>
                <c:ptCount val="6488"/>
                <c:pt idx="0">
                  <c:v>0.11945289373397799</c:v>
                </c:pt>
                <c:pt idx="1">
                  <c:v>0.119720123708248</c:v>
                </c:pt>
                <c:pt idx="2">
                  <c:v>0.11998735368251801</c:v>
                </c:pt>
                <c:pt idx="3">
                  <c:v>0.120292752981186</c:v>
                </c:pt>
                <c:pt idx="4">
                  <c:v>0.120655417442322</c:v>
                </c:pt>
                <c:pt idx="5">
                  <c:v>0.120941735804081</c:v>
                </c:pt>
                <c:pt idx="6">
                  <c:v>0.12136166542768501</c:v>
                </c:pt>
                <c:pt idx="7">
                  <c:v>0.121647983789444</c:v>
                </c:pt>
                <c:pt idx="8">
                  <c:v>0.122029736638069</c:v>
                </c:pt>
                <c:pt idx="9">
                  <c:v>0.122144266963005</c:v>
                </c:pt>
                <c:pt idx="10">
                  <c:v>0.12254510819912</c:v>
                </c:pt>
                <c:pt idx="11">
                  <c:v>0.122888684272766</c:v>
                </c:pt>
                <c:pt idx="12">
                  <c:v>0.12315591424703599</c:v>
                </c:pt>
                <c:pt idx="13">
                  <c:v>0.123404055833817</c:v>
                </c:pt>
                <c:pt idx="14">
                  <c:v>0.123728543519974</c:v>
                </c:pt>
                <c:pt idx="15">
                  <c:v>0.123938508331776</c:v>
                </c:pt>
                <c:pt idx="16">
                  <c:v>0.124434791505337</c:v>
                </c:pt>
                <c:pt idx="17">
                  <c:v>0.124644756317139</c:v>
                </c:pt>
                <c:pt idx="18">
                  <c:v>0.124778367578983</c:v>
                </c:pt>
                <c:pt idx="19">
                  <c:v>0.12533192336559301</c:v>
                </c:pt>
                <c:pt idx="20">
                  <c:v>0.125751852989197</c:v>
                </c:pt>
                <c:pt idx="21">
                  <c:v>0.12598089873790699</c:v>
                </c:pt>
                <c:pt idx="22">
                  <c:v>0.12613360583782199</c:v>
                </c:pt>
                <c:pt idx="23">
                  <c:v>0.12649627029895799</c:v>
                </c:pt>
                <c:pt idx="24">
                  <c:v>0.12691619992256201</c:v>
                </c:pt>
                <c:pt idx="25">
                  <c:v>0.127068907022476</c:v>
                </c:pt>
                <c:pt idx="26">
                  <c:v>0.12739339470863301</c:v>
                </c:pt>
                <c:pt idx="27">
                  <c:v>0.12760335206985499</c:v>
                </c:pt>
                <c:pt idx="28">
                  <c:v>0.12798510491848</c:v>
                </c:pt>
                <c:pt idx="29">
                  <c:v>0.128385961055756</c:v>
                </c:pt>
                <c:pt idx="30">
                  <c:v>0.12859591841697701</c:v>
                </c:pt>
                <c:pt idx="31">
                  <c:v>0.12922582030296301</c:v>
                </c:pt>
                <c:pt idx="32">
                  <c:v>0.12928307056426999</c:v>
                </c:pt>
                <c:pt idx="33">
                  <c:v>0.12958848476409901</c:v>
                </c:pt>
                <c:pt idx="34">
                  <c:v>0.129932060837746</c:v>
                </c:pt>
                <c:pt idx="35">
                  <c:v>0.13018019497394601</c:v>
                </c:pt>
                <c:pt idx="36">
                  <c:v>0.130561947822571</c:v>
                </c:pt>
                <c:pt idx="37">
                  <c:v>0.130886450409889</c:v>
                </c:pt>
                <c:pt idx="38">
                  <c:v>0.13126820325851399</c:v>
                </c:pt>
                <c:pt idx="39">
                  <c:v>0.131439983844757</c:v>
                </c:pt>
                <c:pt idx="40">
                  <c:v>0.13178357481956501</c:v>
                </c:pt>
                <c:pt idx="41">
                  <c:v>0.13201262056827501</c:v>
                </c:pt>
                <c:pt idx="42">
                  <c:v>0.13243255019187899</c:v>
                </c:pt>
                <c:pt idx="43">
                  <c:v>0.13250890374183699</c:v>
                </c:pt>
                <c:pt idx="44">
                  <c:v>0.13302427530288699</c:v>
                </c:pt>
                <c:pt idx="45">
                  <c:v>0.13332967460155501</c:v>
                </c:pt>
                <c:pt idx="46">
                  <c:v>0.133596897125244</c:v>
                </c:pt>
                <c:pt idx="47">
                  <c:v>0.13390231132507299</c:v>
                </c:pt>
                <c:pt idx="48">
                  <c:v>0.134150445461273</c:v>
                </c:pt>
                <c:pt idx="49">
                  <c:v>0.134551286697388</c:v>
                </c:pt>
                <c:pt idx="50">
                  <c:v>0.13479943573474901</c:v>
                </c:pt>
                <c:pt idx="51">
                  <c:v>0.134990304708481</c:v>
                </c:pt>
                <c:pt idx="52">
                  <c:v>0.135429322719574</c:v>
                </c:pt>
                <c:pt idx="53">
                  <c:v>0.13584925234317799</c:v>
                </c:pt>
                <c:pt idx="54">
                  <c:v>0.13596378266811401</c:v>
                </c:pt>
                <c:pt idx="55">
                  <c:v>0.13636462390422799</c:v>
                </c:pt>
                <c:pt idx="56">
                  <c:v>0.13665093481540699</c:v>
                </c:pt>
                <c:pt idx="57">
                  <c:v>0.13716630637645699</c:v>
                </c:pt>
                <c:pt idx="58">
                  <c:v>0.13708995282649999</c:v>
                </c:pt>
                <c:pt idx="59">
                  <c:v>0.137490794062614</c:v>
                </c:pt>
                <c:pt idx="60">
                  <c:v>0.137815296649933</c:v>
                </c:pt>
                <c:pt idx="61">
                  <c:v>0.138177961111069</c:v>
                </c:pt>
                <c:pt idx="62">
                  <c:v>0.13848336040973699</c:v>
                </c:pt>
                <c:pt idx="63">
                  <c:v>0.138884201645851</c:v>
                </c:pt>
                <c:pt idx="64">
                  <c:v>0.139208689332008</c:v>
                </c:pt>
                <c:pt idx="65">
                  <c:v>0.13939957320690199</c:v>
                </c:pt>
                <c:pt idx="66">
                  <c:v>0.139800414443016</c:v>
                </c:pt>
                <c:pt idx="67">
                  <c:v>0.13993403315544101</c:v>
                </c:pt>
                <c:pt idx="68">
                  <c:v>0.14041122794151301</c:v>
                </c:pt>
                <c:pt idx="69">
                  <c:v>0.140602096915245</c:v>
                </c:pt>
                <c:pt idx="70">
                  <c:v>0.141041114926338</c:v>
                </c:pt>
                <c:pt idx="71">
                  <c:v>0.14134651422500599</c:v>
                </c:pt>
                <c:pt idx="72">
                  <c:v>0.14151830971241</c:v>
                </c:pt>
                <c:pt idx="73">
                  <c:v>0.14176644384861001</c:v>
                </c:pt>
                <c:pt idx="74">
                  <c:v>0.14222455024719199</c:v>
                </c:pt>
                <c:pt idx="75">
                  <c:v>0.142587229609489</c:v>
                </c:pt>
                <c:pt idx="76">
                  <c:v>0.14260631799697901</c:v>
                </c:pt>
                <c:pt idx="77">
                  <c:v>0.14325529336929299</c:v>
                </c:pt>
                <c:pt idx="78">
                  <c:v>0.14344617724418601</c:v>
                </c:pt>
                <c:pt idx="79">
                  <c:v>0.14361795783042899</c:v>
                </c:pt>
                <c:pt idx="80">
                  <c:v>0.14403788745403301</c:v>
                </c:pt>
                <c:pt idx="81">
                  <c:v>0.144266948103905</c:v>
                </c:pt>
                <c:pt idx="82">
                  <c:v>0.14459143579006201</c:v>
                </c:pt>
                <c:pt idx="83">
                  <c:v>0.14512589573860199</c:v>
                </c:pt>
                <c:pt idx="84">
                  <c:v>0.14527858793735501</c:v>
                </c:pt>
                <c:pt idx="85">
                  <c:v>0.14564125239849099</c:v>
                </c:pt>
                <c:pt idx="86">
                  <c:v>0.14571760594844799</c:v>
                </c:pt>
                <c:pt idx="87">
                  <c:v>0.146137535572052</c:v>
                </c:pt>
                <c:pt idx="88">
                  <c:v>0.14648112654685999</c:v>
                </c:pt>
                <c:pt idx="89">
                  <c:v>0.146691083908081</c:v>
                </c:pt>
                <c:pt idx="90">
                  <c:v>0.14703465998172799</c:v>
                </c:pt>
                <c:pt idx="91">
                  <c:v>0.14749276638031</c:v>
                </c:pt>
                <c:pt idx="92">
                  <c:v>0.14783634245395699</c:v>
                </c:pt>
                <c:pt idx="93">
                  <c:v>0.148046314716339</c:v>
                </c:pt>
                <c:pt idx="94">
                  <c:v>0.14827536046504999</c:v>
                </c:pt>
                <c:pt idx="95">
                  <c:v>0.14869529008865401</c:v>
                </c:pt>
                <c:pt idx="96">
                  <c:v>0.148962527513504</c:v>
                </c:pt>
                <c:pt idx="97">
                  <c:v>0.14921066164970401</c:v>
                </c:pt>
                <c:pt idx="98">
                  <c:v>0.14963059127330799</c:v>
                </c:pt>
                <c:pt idx="99">
                  <c:v>0.149955078959465</c:v>
                </c:pt>
                <c:pt idx="100">
                  <c:v>0.150394096970558</c:v>
                </c:pt>
                <c:pt idx="101">
                  <c:v>0.15056589245796201</c:v>
                </c:pt>
                <c:pt idx="102">
                  <c:v>0.150756776332855</c:v>
                </c:pt>
                <c:pt idx="103">
                  <c:v>0.15113852918147999</c:v>
                </c:pt>
                <c:pt idx="104">
                  <c:v>0.15144392848014801</c:v>
                </c:pt>
                <c:pt idx="105">
                  <c:v>0.151863858103752</c:v>
                </c:pt>
                <c:pt idx="106">
                  <c:v>0.15205474197864499</c:v>
                </c:pt>
                <c:pt idx="107">
                  <c:v>0.152341052889824</c:v>
                </c:pt>
                <c:pt idx="108">
                  <c:v>0.152627363801003</c:v>
                </c:pt>
                <c:pt idx="109">
                  <c:v>0.15299002826213801</c:v>
                </c:pt>
                <c:pt idx="110">
                  <c:v>0.15316182374954199</c:v>
                </c:pt>
                <c:pt idx="111">
                  <c:v>0.15367719531059301</c:v>
                </c:pt>
                <c:pt idx="112">
                  <c:v>0.15390624105930301</c:v>
                </c:pt>
                <c:pt idx="113">
                  <c:v>0.15426890552043901</c:v>
                </c:pt>
                <c:pt idx="114">
                  <c:v>0.15463158488273601</c:v>
                </c:pt>
                <c:pt idx="115">
                  <c:v>0.15480336546897899</c:v>
                </c:pt>
                <c:pt idx="116">
                  <c:v>0.155166029930115</c:v>
                </c:pt>
                <c:pt idx="117">
                  <c:v>0.155490532517433</c:v>
                </c:pt>
                <c:pt idx="118">
                  <c:v>0.15571957826614399</c:v>
                </c:pt>
                <c:pt idx="119">
                  <c:v>0.15602497756481201</c:v>
                </c:pt>
                <c:pt idx="120">
                  <c:v>0.15638765692710899</c:v>
                </c:pt>
                <c:pt idx="121">
                  <c:v>0.156731233000755</c:v>
                </c:pt>
                <c:pt idx="122">
                  <c:v>0.15675032138824499</c:v>
                </c:pt>
                <c:pt idx="123">
                  <c:v>0.157208427786827</c:v>
                </c:pt>
                <c:pt idx="124">
                  <c:v>0.15759018063545199</c:v>
                </c:pt>
                <c:pt idx="125">
                  <c:v>0.157914668321609</c:v>
                </c:pt>
                <c:pt idx="126">
                  <c:v>0.15818189084529899</c:v>
                </c:pt>
                <c:pt idx="127">
                  <c:v>0.15848730504512801</c:v>
                </c:pt>
                <c:pt idx="128">
                  <c:v>0.15884996950626401</c:v>
                </c:pt>
                <c:pt idx="129">
                  <c:v>0.15904083847999601</c:v>
                </c:pt>
                <c:pt idx="130">
                  <c:v>0.15938442945480299</c:v>
                </c:pt>
                <c:pt idx="131">
                  <c:v>0.15989978611469299</c:v>
                </c:pt>
                <c:pt idx="132">
                  <c:v>0.160109758377075</c:v>
                </c:pt>
                <c:pt idx="133">
                  <c:v>0.16037698090076399</c:v>
                </c:pt>
                <c:pt idx="134">
                  <c:v>0.160663306713104</c:v>
                </c:pt>
                <c:pt idx="135">
                  <c:v>0.161178663372993</c:v>
                </c:pt>
                <c:pt idx="136">
                  <c:v>0.161216840147972</c:v>
                </c:pt>
                <c:pt idx="137">
                  <c:v>0.161655858159065</c:v>
                </c:pt>
                <c:pt idx="138">
                  <c:v>0.161942183971405</c:v>
                </c:pt>
                <c:pt idx="139">
                  <c:v>0.162304848432541</c:v>
                </c:pt>
                <c:pt idx="140">
                  <c:v>0.16247662901878401</c:v>
                </c:pt>
                <c:pt idx="141">
                  <c:v>0.16287747025489799</c:v>
                </c:pt>
                <c:pt idx="142">
                  <c:v>0.16310653090477001</c:v>
                </c:pt>
                <c:pt idx="143">
                  <c:v>0.163488283753395</c:v>
                </c:pt>
                <c:pt idx="144">
                  <c:v>0.163774594664574</c:v>
                </c:pt>
                <c:pt idx="145">
                  <c:v>0.16394639015197801</c:v>
                </c:pt>
                <c:pt idx="146">
                  <c:v>0.16446176171302801</c:v>
                </c:pt>
                <c:pt idx="147">
                  <c:v>0.164690807461739</c:v>
                </c:pt>
                <c:pt idx="148">
                  <c:v>0.16490077972412101</c:v>
                </c:pt>
                <c:pt idx="149">
                  <c:v>0.16522526741027799</c:v>
                </c:pt>
                <c:pt idx="150">
                  <c:v>0.165683373808861</c:v>
                </c:pt>
                <c:pt idx="151">
                  <c:v>0.16593150794506101</c:v>
                </c:pt>
                <c:pt idx="152">
                  <c:v>0.16640870273113301</c:v>
                </c:pt>
                <c:pt idx="153">
                  <c:v>0.166599586606026</c:v>
                </c:pt>
                <c:pt idx="154">
                  <c:v>0.16698133945465099</c:v>
                </c:pt>
                <c:pt idx="155">
                  <c:v>0.167076781392097</c:v>
                </c:pt>
                <c:pt idx="156">
                  <c:v>0.167439445853233</c:v>
                </c:pt>
                <c:pt idx="157">
                  <c:v>0.16785937547683699</c:v>
                </c:pt>
                <c:pt idx="158">
                  <c:v>0.16784028708934801</c:v>
                </c:pt>
                <c:pt idx="159">
                  <c:v>0.16841292381286599</c:v>
                </c:pt>
                <c:pt idx="160">
                  <c:v>0.16881376504898099</c:v>
                </c:pt>
                <c:pt idx="161">
                  <c:v>0.169100075960159</c:v>
                </c:pt>
                <c:pt idx="162">
                  <c:v>0.169271871447563</c:v>
                </c:pt>
                <c:pt idx="163">
                  <c:v>0.16969180107116699</c:v>
                </c:pt>
                <c:pt idx="164">
                  <c:v>0.16980631649494199</c:v>
                </c:pt>
                <c:pt idx="165">
                  <c:v>0.170226246118546</c:v>
                </c:pt>
                <c:pt idx="166">
                  <c:v>0.17043621838092801</c:v>
                </c:pt>
                <c:pt idx="167">
                  <c:v>0.17076070606708499</c:v>
                </c:pt>
                <c:pt idx="168">
                  <c:v>0.17119972407817799</c:v>
                </c:pt>
                <c:pt idx="169">
                  <c:v>0.17160056531429299</c:v>
                </c:pt>
                <c:pt idx="170">
                  <c:v>0.17186780273914301</c:v>
                </c:pt>
                <c:pt idx="171">
                  <c:v>0.17198231816291801</c:v>
                </c:pt>
                <c:pt idx="172">
                  <c:v>0.17230682075023701</c:v>
                </c:pt>
                <c:pt idx="173">
                  <c:v>0.172803089022636</c:v>
                </c:pt>
                <c:pt idx="174">
                  <c:v>0.173013061285019</c:v>
                </c:pt>
                <c:pt idx="175">
                  <c:v>0.17335663735866499</c:v>
                </c:pt>
                <c:pt idx="176">
                  <c:v>0.173528432846069</c:v>
                </c:pt>
                <c:pt idx="177">
                  <c:v>0.17391018569469499</c:v>
                </c:pt>
                <c:pt idx="178">
                  <c:v>0.17434920370578799</c:v>
                </c:pt>
                <c:pt idx="179">
                  <c:v>0.174482822418213</c:v>
                </c:pt>
                <c:pt idx="180">
                  <c:v>0.17490275204181699</c:v>
                </c:pt>
                <c:pt idx="181">
                  <c:v>0.17513179779052701</c:v>
                </c:pt>
                <c:pt idx="182">
                  <c:v>0.17558990418911</c:v>
                </c:pt>
                <c:pt idx="183">
                  <c:v>0.17589530348777799</c:v>
                </c:pt>
                <c:pt idx="184">
                  <c:v>0.17608618736267101</c:v>
                </c:pt>
                <c:pt idx="185">
                  <c:v>0.17637249827384899</c:v>
                </c:pt>
                <c:pt idx="186">
                  <c:v>0.176830604672432</c:v>
                </c:pt>
                <c:pt idx="187">
                  <c:v>0.176868781447411</c:v>
                </c:pt>
                <c:pt idx="188">
                  <c:v>0.17715509235858901</c:v>
                </c:pt>
                <c:pt idx="189">
                  <c:v>0.17763228714466101</c:v>
                </c:pt>
                <c:pt idx="190">
                  <c:v>0.177899524569511</c:v>
                </c:pt>
                <c:pt idx="191">
                  <c:v>0.17824310064315799</c:v>
                </c:pt>
                <c:pt idx="192">
                  <c:v>0.17849123477935799</c:v>
                </c:pt>
                <c:pt idx="193">
                  <c:v>0.17887298762798301</c:v>
                </c:pt>
                <c:pt idx="194">
                  <c:v>0.17915931344032299</c:v>
                </c:pt>
                <c:pt idx="195">
                  <c:v>0.179655596613884</c:v>
                </c:pt>
                <c:pt idx="196">
                  <c:v>0.179808288812637</c:v>
                </c:pt>
                <c:pt idx="197">
                  <c:v>0.18003734946250899</c:v>
                </c:pt>
                <c:pt idx="198">
                  <c:v>0.18032366037368799</c:v>
                </c:pt>
                <c:pt idx="199">
                  <c:v>0.180609971284866</c:v>
                </c:pt>
                <c:pt idx="200">
                  <c:v>0.18087720870971699</c:v>
                </c:pt>
                <c:pt idx="201">
                  <c:v>0.18131622672080999</c:v>
                </c:pt>
                <c:pt idx="202">
                  <c:v>0.18175524473190299</c:v>
                </c:pt>
                <c:pt idx="203">
                  <c:v>0.18190793693065599</c:v>
                </c:pt>
                <c:pt idx="204">
                  <c:v>0.182117909193039</c:v>
                </c:pt>
                <c:pt idx="205">
                  <c:v>0.18265236914157901</c:v>
                </c:pt>
                <c:pt idx="206">
                  <c:v>0.182766884565353</c:v>
                </c:pt>
                <c:pt idx="207">
                  <c:v>0.18309138715267201</c:v>
                </c:pt>
                <c:pt idx="208">
                  <c:v>0.183511316776276</c:v>
                </c:pt>
                <c:pt idx="209">
                  <c:v>0.18381671607494399</c:v>
                </c:pt>
                <c:pt idx="210">
                  <c:v>0.18421755731105799</c:v>
                </c:pt>
                <c:pt idx="211">
                  <c:v>0.18429391086101499</c:v>
                </c:pt>
                <c:pt idx="212">
                  <c:v>0.18473292887210799</c:v>
                </c:pt>
                <c:pt idx="213">
                  <c:v>0.18496197462081901</c:v>
                </c:pt>
                <c:pt idx="214">
                  <c:v>0.185267373919487</c:v>
                </c:pt>
                <c:pt idx="215">
                  <c:v>0.185744568705559</c:v>
                </c:pt>
                <c:pt idx="216">
                  <c:v>0.18589727580547299</c:v>
                </c:pt>
                <c:pt idx="217">
                  <c:v>0.18624085187912001</c:v>
                </c:pt>
                <c:pt idx="218">
                  <c:v>0.186622604727745</c:v>
                </c:pt>
                <c:pt idx="219">
                  <c:v>0.18683257699012801</c:v>
                </c:pt>
                <c:pt idx="220">
                  <c:v>0.18715706467628501</c:v>
                </c:pt>
                <c:pt idx="221">
                  <c:v>0.18753881752491</c:v>
                </c:pt>
                <c:pt idx="222">
                  <c:v>0.18780605494975999</c:v>
                </c:pt>
                <c:pt idx="223">
                  <c:v>0.18811145424842801</c:v>
                </c:pt>
                <c:pt idx="224">
                  <c:v>0.18835958838462799</c:v>
                </c:pt>
                <c:pt idx="225">
                  <c:v>0.18876042962074299</c:v>
                </c:pt>
                <c:pt idx="226">
                  <c:v>0.189084932208061</c:v>
                </c:pt>
                <c:pt idx="227">
                  <c:v>0.18939033150672899</c:v>
                </c:pt>
                <c:pt idx="228">
                  <c:v>0.18965755403041801</c:v>
                </c:pt>
                <c:pt idx="229">
                  <c:v>0.18994387984275801</c:v>
                </c:pt>
                <c:pt idx="230">
                  <c:v>0.19009657204151201</c:v>
                </c:pt>
                <c:pt idx="231">
                  <c:v>0.19055467844009399</c:v>
                </c:pt>
                <c:pt idx="232">
                  <c:v>0.19086009263992301</c:v>
                </c:pt>
                <c:pt idx="233">
                  <c:v>0.19122275710105899</c:v>
                </c:pt>
                <c:pt idx="234">
                  <c:v>0.19158542156219499</c:v>
                </c:pt>
                <c:pt idx="235">
                  <c:v>0.191604509949684</c:v>
                </c:pt>
                <c:pt idx="236">
                  <c:v>0.19200535118579901</c:v>
                </c:pt>
                <c:pt idx="237">
                  <c:v>0.19253981113433799</c:v>
                </c:pt>
                <c:pt idx="238">
                  <c:v>0.192635238170624</c:v>
                </c:pt>
                <c:pt idx="239">
                  <c:v>0.193036079406738</c:v>
                </c:pt>
                <c:pt idx="240">
                  <c:v>0.19330331683158899</c:v>
                </c:pt>
                <c:pt idx="241">
                  <c:v>0.193665981292725</c:v>
                </c:pt>
                <c:pt idx="242">
                  <c:v>0.19372324645519301</c:v>
                </c:pt>
                <c:pt idx="243">
                  <c:v>0.19423861801624301</c:v>
                </c:pt>
                <c:pt idx="244">
                  <c:v>0.19460128247737901</c:v>
                </c:pt>
                <c:pt idx="245">
                  <c:v>0.194944858551025</c:v>
                </c:pt>
                <c:pt idx="246">
                  <c:v>0.19507847726345101</c:v>
                </c:pt>
                <c:pt idx="247">
                  <c:v>0.195574760437012</c:v>
                </c:pt>
                <c:pt idx="248">
                  <c:v>0.195784717798233</c:v>
                </c:pt>
                <c:pt idx="249">
                  <c:v>0.196051940321922</c:v>
                </c:pt>
                <c:pt idx="250">
                  <c:v>0.19628100097179399</c:v>
                </c:pt>
                <c:pt idx="251">
                  <c:v>0.19664366543292999</c:v>
                </c:pt>
                <c:pt idx="252">
                  <c:v>0.19710177183151201</c:v>
                </c:pt>
                <c:pt idx="253">
                  <c:v>0.197368994355202</c:v>
                </c:pt>
                <c:pt idx="254">
                  <c:v>0.19763623178005199</c:v>
                </c:pt>
                <c:pt idx="255">
                  <c:v>0.19790345430374101</c:v>
                </c:pt>
                <c:pt idx="256">
                  <c:v>0.198247030377388</c:v>
                </c:pt>
                <c:pt idx="257">
                  <c:v>0.19853335618972801</c:v>
                </c:pt>
                <c:pt idx="258">
                  <c:v>0.19893419742584201</c:v>
                </c:pt>
                <c:pt idx="259">
                  <c:v>0.19914415478706399</c:v>
                </c:pt>
                <c:pt idx="260">
                  <c:v>0.19946865737438199</c:v>
                </c:pt>
                <c:pt idx="261">
                  <c:v>0.19962134957313499</c:v>
                </c:pt>
                <c:pt idx="262">
                  <c:v>0.200155809521675</c:v>
                </c:pt>
                <c:pt idx="263">
                  <c:v>0.200442120432854</c:v>
                </c:pt>
                <c:pt idx="264">
                  <c:v>0.20057573914527899</c:v>
                </c:pt>
                <c:pt idx="265">
                  <c:v>0.200957491993904</c:v>
                </c:pt>
                <c:pt idx="266">
                  <c:v>0.201358333230019</c:v>
                </c:pt>
                <c:pt idx="267">
                  <c:v>0.20158739387989</c:v>
                </c:pt>
                <c:pt idx="268">
                  <c:v>0.201873704791069</c:v>
                </c:pt>
                <c:pt idx="269">
                  <c:v>0.20216001570224801</c:v>
                </c:pt>
                <c:pt idx="270">
                  <c:v>0.20269447565078699</c:v>
                </c:pt>
                <c:pt idx="271">
                  <c:v>0.20290444791317</c:v>
                </c:pt>
                <c:pt idx="272">
                  <c:v>0.20307622849941301</c:v>
                </c:pt>
                <c:pt idx="273">
                  <c:v>0.20355342328548401</c:v>
                </c:pt>
                <c:pt idx="274">
                  <c:v>0.20362977683544201</c:v>
                </c:pt>
                <c:pt idx="275">
                  <c:v>0.20406879484653501</c:v>
                </c:pt>
                <c:pt idx="276">
                  <c:v>0.20448872447013899</c:v>
                </c:pt>
                <c:pt idx="277">
                  <c:v>0.204736858606339</c:v>
                </c:pt>
                <c:pt idx="278">
                  <c:v>0.20502318441867801</c:v>
                </c:pt>
                <c:pt idx="279">
                  <c:v>0.205328583717346</c:v>
                </c:pt>
                <c:pt idx="280">
                  <c:v>0.205538541078568</c:v>
                </c:pt>
                <c:pt idx="281">
                  <c:v>0.206015735864639</c:v>
                </c:pt>
                <c:pt idx="282">
                  <c:v>0.20607300102710699</c:v>
                </c:pt>
                <c:pt idx="283">
                  <c:v>0.206569284200668</c:v>
                </c:pt>
                <c:pt idx="284">
                  <c:v>0.206970125436783</c:v>
                </c:pt>
                <c:pt idx="285">
                  <c:v>0.206970125436783</c:v>
                </c:pt>
                <c:pt idx="286">
                  <c:v>0.20754276216030099</c:v>
                </c:pt>
                <c:pt idx="287">
                  <c:v>0.20794360339641599</c:v>
                </c:pt>
                <c:pt idx="288">
                  <c:v>0.208039045333862</c:v>
                </c:pt>
                <c:pt idx="289">
                  <c:v>0.20842079818248699</c:v>
                </c:pt>
                <c:pt idx="290">
                  <c:v>0.20870710909366599</c:v>
                </c:pt>
                <c:pt idx="291">
                  <c:v>0.209031596779823</c:v>
                </c:pt>
                <c:pt idx="292">
                  <c:v>0.209317922592163</c:v>
                </c:pt>
                <c:pt idx="293">
                  <c:v>0.20964241027832001</c:v>
                </c:pt>
                <c:pt idx="294">
                  <c:v>0.20989054441451999</c:v>
                </c:pt>
                <c:pt idx="295">
                  <c:v>0.21021504700183899</c:v>
                </c:pt>
                <c:pt idx="296">
                  <c:v>0.21055862307548501</c:v>
                </c:pt>
                <c:pt idx="297">
                  <c:v>0.210825845599175</c:v>
                </c:pt>
                <c:pt idx="298">
                  <c:v>0.21116942167282099</c:v>
                </c:pt>
                <c:pt idx="299">
                  <c:v>0.21145574748516099</c:v>
                </c:pt>
                <c:pt idx="300">
                  <c:v>0.211703881621361</c:v>
                </c:pt>
                <c:pt idx="301">
                  <c:v>0.21195203065872201</c:v>
                </c:pt>
                <c:pt idx="302">
                  <c:v>0.21248647570609999</c:v>
                </c:pt>
                <c:pt idx="303">
                  <c:v>0.212849140167236</c:v>
                </c:pt>
                <c:pt idx="304">
                  <c:v>0.21300184726715099</c:v>
                </c:pt>
                <c:pt idx="305">
                  <c:v>0.21338360011577601</c:v>
                </c:pt>
                <c:pt idx="306">
                  <c:v>0.21347904205322299</c:v>
                </c:pt>
                <c:pt idx="307">
                  <c:v>0.21389897167682601</c:v>
                </c:pt>
                <c:pt idx="308">
                  <c:v>0.21428072452545199</c:v>
                </c:pt>
                <c:pt idx="309">
                  <c:v>0.21458612382412001</c:v>
                </c:pt>
                <c:pt idx="310">
                  <c:v>0.214643388986588</c:v>
                </c:pt>
                <c:pt idx="311">
                  <c:v>0.21515876054763799</c:v>
                </c:pt>
                <c:pt idx="312">
                  <c:v>0.215406909584999</c:v>
                </c:pt>
                <c:pt idx="313">
                  <c:v>0.21569322049617801</c:v>
                </c:pt>
                <c:pt idx="314">
                  <c:v>0.21601770818233501</c:v>
                </c:pt>
                <c:pt idx="315">
                  <c:v>0.21626585721969599</c:v>
                </c:pt>
                <c:pt idx="316">
                  <c:v>0.21662852168083199</c:v>
                </c:pt>
                <c:pt idx="317">
                  <c:v>0.21697209775447801</c:v>
                </c:pt>
                <c:pt idx="318">
                  <c:v>0.217277497053146</c:v>
                </c:pt>
                <c:pt idx="319">
                  <c:v>0.21760198473930401</c:v>
                </c:pt>
                <c:pt idx="320">
                  <c:v>0.21798375248908999</c:v>
                </c:pt>
                <c:pt idx="321">
                  <c:v>0.21828915178775801</c:v>
                </c:pt>
                <c:pt idx="322">
                  <c:v>0.21844184398651101</c:v>
                </c:pt>
                <c:pt idx="323">
                  <c:v>0.21876634657383001</c:v>
                </c:pt>
                <c:pt idx="324">
                  <c:v>0.21909083425998699</c:v>
                </c:pt>
                <c:pt idx="325">
                  <c:v>0.21949167549610099</c:v>
                </c:pt>
                <c:pt idx="326">
                  <c:v>0.21979707479476901</c:v>
                </c:pt>
                <c:pt idx="327">
                  <c:v>0.22008340060710899</c:v>
                </c:pt>
                <c:pt idx="328">
                  <c:v>0.220255181193352</c:v>
                </c:pt>
                <c:pt idx="329">
                  <c:v>0.22071328759193401</c:v>
                </c:pt>
                <c:pt idx="330">
                  <c:v>0.22099961340427399</c:v>
                </c:pt>
                <c:pt idx="331">
                  <c:v>0.22143863141536699</c:v>
                </c:pt>
                <c:pt idx="332">
                  <c:v>0.22162950038909901</c:v>
                </c:pt>
                <c:pt idx="333">
                  <c:v>0.221896722912788</c:v>
                </c:pt>
                <c:pt idx="334">
                  <c:v>0.22225940227508501</c:v>
                </c:pt>
                <c:pt idx="335">
                  <c:v>0.222412094473839</c:v>
                </c:pt>
                <c:pt idx="336">
                  <c:v>0.22290837764740001</c:v>
                </c:pt>
                <c:pt idx="337">
                  <c:v>0.22323286533355699</c:v>
                </c:pt>
                <c:pt idx="338">
                  <c:v>0.223404660820961</c:v>
                </c:pt>
                <c:pt idx="339">
                  <c:v>0.22393912076950101</c:v>
                </c:pt>
                <c:pt idx="340">
                  <c:v>0.22407272458076499</c:v>
                </c:pt>
                <c:pt idx="341">
                  <c:v>0.22441631555557301</c:v>
                </c:pt>
                <c:pt idx="342">
                  <c:v>0.224645361304283</c:v>
                </c:pt>
                <c:pt idx="343">
                  <c:v>0.22498893737792999</c:v>
                </c:pt>
                <c:pt idx="344">
                  <c:v>0.225313439965248</c:v>
                </c:pt>
                <c:pt idx="345">
                  <c:v>0.225561574101448</c:v>
                </c:pt>
                <c:pt idx="346">
                  <c:v>0.22598150372505199</c:v>
                </c:pt>
                <c:pt idx="347">
                  <c:v>0.22634416818618799</c:v>
                </c:pt>
                <c:pt idx="348">
                  <c:v>0.22655414044857</c:v>
                </c:pt>
                <c:pt idx="349">
                  <c:v>0.22687862813472701</c:v>
                </c:pt>
                <c:pt idx="350">
                  <c:v>0.227184027433395</c:v>
                </c:pt>
                <c:pt idx="351">
                  <c:v>0.227432176470757</c:v>
                </c:pt>
                <c:pt idx="352">
                  <c:v>0.22789028286933899</c:v>
                </c:pt>
                <c:pt idx="353">
                  <c:v>0.228138417005539</c:v>
                </c:pt>
                <c:pt idx="354">
                  <c:v>0.22834837436676</c:v>
                </c:pt>
                <c:pt idx="355">
                  <c:v>0.22871105372905701</c:v>
                </c:pt>
                <c:pt idx="356">
                  <c:v>0.22895918786525701</c:v>
                </c:pt>
                <c:pt idx="357">
                  <c:v>0.229302763938904</c:v>
                </c:pt>
                <c:pt idx="358">
                  <c:v>0.22951273620128601</c:v>
                </c:pt>
                <c:pt idx="359">
                  <c:v>0.22987540066242201</c:v>
                </c:pt>
                <c:pt idx="360">
                  <c:v>0.230295330286026</c:v>
                </c:pt>
                <c:pt idx="361">
                  <c:v>0.23060072958469399</c:v>
                </c:pt>
                <c:pt idx="362">
                  <c:v>0.23090614378452301</c:v>
                </c:pt>
                <c:pt idx="363">
                  <c:v>0.23124971985817</c:v>
                </c:pt>
                <c:pt idx="364">
                  <c:v>0.23151694238185899</c:v>
                </c:pt>
                <c:pt idx="365">
                  <c:v>0.231650561094284</c:v>
                </c:pt>
                <c:pt idx="366">
                  <c:v>0.232165932655334</c:v>
                </c:pt>
                <c:pt idx="367">
                  <c:v>0.232490420341492</c:v>
                </c:pt>
                <c:pt idx="368">
                  <c:v>0.23279581964016</c:v>
                </c:pt>
                <c:pt idx="369">
                  <c:v>0.23302488029003099</c:v>
                </c:pt>
                <c:pt idx="370">
                  <c:v>0.23336845636367801</c:v>
                </c:pt>
                <c:pt idx="371">
                  <c:v>0.233635678887367</c:v>
                </c:pt>
                <c:pt idx="372">
                  <c:v>0.23378838598728199</c:v>
                </c:pt>
                <c:pt idx="373">
                  <c:v>0.234399184584618</c:v>
                </c:pt>
                <c:pt idx="374">
                  <c:v>0.23460915684700001</c:v>
                </c:pt>
                <c:pt idx="375">
                  <c:v>0.23474277555942499</c:v>
                </c:pt>
                <c:pt idx="376">
                  <c:v>0.23520088195800801</c:v>
                </c:pt>
                <c:pt idx="377">
                  <c:v>0.23548719286918601</c:v>
                </c:pt>
                <c:pt idx="378">
                  <c:v>0.235792592167854</c:v>
                </c:pt>
                <c:pt idx="379">
                  <c:v>0.23607891798019401</c:v>
                </c:pt>
                <c:pt idx="380">
                  <c:v>0.23647975921630901</c:v>
                </c:pt>
                <c:pt idx="381">
                  <c:v>0.23661336302757299</c:v>
                </c:pt>
                <c:pt idx="382">
                  <c:v>0.237185999751091</c:v>
                </c:pt>
                <c:pt idx="383">
                  <c:v>0.23720508813857999</c:v>
                </c:pt>
                <c:pt idx="384">
                  <c:v>0.237815901637077</c:v>
                </c:pt>
                <c:pt idx="385">
                  <c:v>0.23804494738578799</c:v>
                </c:pt>
                <c:pt idx="386">
                  <c:v>0.238293081521988</c:v>
                </c:pt>
                <c:pt idx="387">
                  <c:v>0.23848396539688099</c:v>
                </c:pt>
                <c:pt idx="388">
                  <c:v>0.23888480663299599</c:v>
                </c:pt>
                <c:pt idx="389">
                  <c:v>0.23930473625659901</c:v>
                </c:pt>
                <c:pt idx="390">
                  <c:v>0.23951470851898199</c:v>
                </c:pt>
                <c:pt idx="391">
                  <c:v>0.23980101943016099</c:v>
                </c:pt>
                <c:pt idx="392">
                  <c:v>0.23999188840389299</c:v>
                </c:pt>
                <c:pt idx="393">
                  <c:v>0.24043090641498599</c:v>
                </c:pt>
                <c:pt idx="394">
                  <c:v>0.24085083603858901</c:v>
                </c:pt>
                <c:pt idx="395">
                  <c:v>0.24098445475101499</c:v>
                </c:pt>
                <c:pt idx="396">
                  <c:v>0.24123260378837599</c:v>
                </c:pt>
                <c:pt idx="397">
                  <c:v>0.24161435663700101</c:v>
                </c:pt>
                <c:pt idx="398">
                  <c:v>0.241919755935669</c:v>
                </c:pt>
                <c:pt idx="399">
                  <c:v>0.242282420396805</c:v>
                </c:pt>
                <c:pt idx="400">
                  <c:v>0.242511481046677</c:v>
                </c:pt>
                <c:pt idx="401">
                  <c:v>0.24289323389530201</c:v>
                </c:pt>
                <c:pt idx="402">
                  <c:v>0.24317954480647999</c:v>
                </c:pt>
                <c:pt idx="403">
                  <c:v>0.243504032492638</c:v>
                </c:pt>
                <c:pt idx="404">
                  <c:v>0.24369491636753099</c:v>
                </c:pt>
                <c:pt idx="405">
                  <c:v>0.244153022766113</c:v>
                </c:pt>
                <c:pt idx="406">
                  <c:v>0.244267553091049</c:v>
                </c:pt>
                <c:pt idx="407">
                  <c:v>0.24468748271465299</c:v>
                </c:pt>
                <c:pt idx="408">
                  <c:v>0.24501197040080999</c:v>
                </c:pt>
                <c:pt idx="409">
                  <c:v>0.24512650072574599</c:v>
                </c:pt>
                <c:pt idx="410">
                  <c:v>0.245813652873039</c:v>
                </c:pt>
                <c:pt idx="411">
                  <c:v>0.24587091803550701</c:v>
                </c:pt>
                <c:pt idx="412">
                  <c:v>0.246290847659111</c:v>
                </c:pt>
                <c:pt idx="413">
                  <c:v>0.246615335345268</c:v>
                </c:pt>
                <c:pt idx="414">
                  <c:v>0.24680621922016099</c:v>
                </c:pt>
                <c:pt idx="415">
                  <c:v>0.24724523723125499</c:v>
                </c:pt>
                <c:pt idx="416">
                  <c:v>0.247493371367455</c:v>
                </c:pt>
                <c:pt idx="417">
                  <c:v>0.24787512421607999</c:v>
                </c:pt>
                <c:pt idx="418">
                  <c:v>0.24798965454101601</c:v>
                </c:pt>
                <c:pt idx="419">
                  <c:v>0.24850502610206601</c:v>
                </c:pt>
                <c:pt idx="420">
                  <c:v>0.24873407185077701</c:v>
                </c:pt>
                <c:pt idx="421">
                  <c:v>0.24915400147437999</c:v>
                </c:pt>
                <c:pt idx="422">
                  <c:v>0.249325796961784</c:v>
                </c:pt>
                <c:pt idx="423">
                  <c:v>0.24959301948547399</c:v>
                </c:pt>
                <c:pt idx="424">
                  <c:v>0.249955683946609</c:v>
                </c:pt>
                <c:pt idx="425">
                  <c:v>0.250280201435089</c:v>
                </c:pt>
                <c:pt idx="426">
                  <c:v>0.25054740905761702</c:v>
                </c:pt>
                <c:pt idx="427">
                  <c:v>0.25089100003242498</c:v>
                </c:pt>
                <c:pt idx="428">
                  <c:v>0.25112006068229697</c:v>
                </c:pt>
                <c:pt idx="429">
                  <c:v>0.25155907869339</c:v>
                </c:pt>
                <c:pt idx="430">
                  <c:v>0.25188356637954701</c:v>
                </c:pt>
                <c:pt idx="431">
                  <c:v>0.25224623084068298</c:v>
                </c:pt>
                <c:pt idx="432">
                  <c:v>0.25243711471557601</c:v>
                </c:pt>
                <c:pt idx="433">
                  <c:v>0.25276160240173301</c:v>
                </c:pt>
                <c:pt idx="434">
                  <c:v>0.25310516357421903</c:v>
                </c:pt>
                <c:pt idx="435">
                  <c:v>0.25331515073776201</c:v>
                </c:pt>
                <c:pt idx="436">
                  <c:v>0.253620535135269</c:v>
                </c:pt>
                <c:pt idx="437">
                  <c:v>0.25396412611007702</c:v>
                </c:pt>
                <c:pt idx="438">
                  <c:v>0.25419315695762601</c:v>
                </c:pt>
                <c:pt idx="439">
                  <c:v>0.25453674793243403</c:v>
                </c:pt>
                <c:pt idx="440">
                  <c:v>0.25493758916854897</c:v>
                </c:pt>
                <c:pt idx="441">
                  <c:v>0.25522390007972701</c:v>
                </c:pt>
                <c:pt idx="442">
                  <c:v>0.255452960729599</c:v>
                </c:pt>
                <c:pt idx="443">
                  <c:v>0.25570109486579901</c:v>
                </c:pt>
                <c:pt idx="444">
                  <c:v>0.256006509065628</c:v>
                </c:pt>
                <c:pt idx="445">
                  <c:v>0.25644552707672102</c:v>
                </c:pt>
                <c:pt idx="446">
                  <c:v>0.25682726502418501</c:v>
                </c:pt>
                <c:pt idx="447">
                  <c:v>0.25699907541275002</c:v>
                </c:pt>
                <c:pt idx="448">
                  <c:v>0.25734263658523598</c:v>
                </c:pt>
                <c:pt idx="449">
                  <c:v>0.25751444697380099</c:v>
                </c:pt>
                <c:pt idx="450">
                  <c:v>0.25789618492126498</c:v>
                </c:pt>
                <c:pt idx="451">
                  <c:v>0.25835430622100802</c:v>
                </c:pt>
                <c:pt idx="452">
                  <c:v>0.25850698351860002</c:v>
                </c:pt>
                <c:pt idx="453">
                  <c:v>0.25906053185463002</c:v>
                </c:pt>
                <c:pt idx="454">
                  <c:v>0.25921323895454401</c:v>
                </c:pt>
                <c:pt idx="455">
                  <c:v>0.25942319631576499</c:v>
                </c:pt>
                <c:pt idx="456">
                  <c:v>0.25978589057922402</c:v>
                </c:pt>
                <c:pt idx="457">
                  <c:v>0.26016762852668801</c:v>
                </c:pt>
                <c:pt idx="458">
                  <c:v>0.26035851240158098</c:v>
                </c:pt>
                <c:pt idx="459">
                  <c:v>0.26072117686271701</c:v>
                </c:pt>
                <c:pt idx="460">
                  <c:v>0.26104566454887401</c:v>
                </c:pt>
                <c:pt idx="461">
                  <c:v>0.26117926836013799</c:v>
                </c:pt>
                <c:pt idx="462">
                  <c:v>0.26167556643486001</c:v>
                </c:pt>
                <c:pt idx="463">
                  <c:v>0.26184734702110302</c:v>
                </c:pt>
                <c:pt idx="464">
                  <c:v>0.26232454180717502</c:v>
                </c:pt>
                <c:pt idx="465">
                  <c:v>0.262534499168396</c:v>
                </c:pt>
                <c:pt idx="466">
                  <c:v>0.26283991336822499</c:v>
                </c:pt>
                <c:pt idx="467">
                  <c:v>0.26324075460433999</c:v>
                </c:pt>
                <c:pt idx="468">
                  <c:v>0.26350799202919001</c:v>
                </c:pt>
                <c:pt idx="469">
                  <c:v>0.26373702287674</c:v>
                </c:pt>
                <c:pt idx="470">
                  <c:v>0.263966083526611</c:v>
                </c:pt>
                <c:pt idx="471">
                  <c:v>0.26442420482635498</c:v>
                </c:pt>
                <c:pt idx="472">
                  <c:v>0.26465323567390397</c:v>
                </c:pt>
                <c:pt idx="473">
                  <c:v>0.26486322283744801</c:v>
                </c:pt>
                <c:pt idx="474">
                  <c:v>0.265321314334869</c:v>
                </c:pt>
                <c:pt idx="475">
                  <c:v>0.265645802021027</c:v>
                </c:pt>
                <c:pt idx="476">
                  <c:v>0.265970289707184</c:v>
                </c:pt>
                <c:pt idx="477">
                  <c:v>0.26627570390701299</c:v>
                </c:pt>
                <c:pt idx="478">
                  <c:v>0.26658111810684199</c:v>
                </c:pt>
                <c:pt idx="479">
                  <c:v>0.26675289869308499</c:v>
                </c:pt>
                <c:pt idx="480">
                  <c:v>0.26730644702911399</c:v>
                </c:pt>
                <c:pt idx="481">
                  <c:v>0.267630934715271</c:v>
                </c:pt>
                <c:pt idx="482">
                  <c:v>0.26768818497657798</c:v>
                </c:pt>
                <c:pt idx="483">
                  <c:v>0.26816537976264998</c:v>
                </c:pt>
                <c:pt idx="484">
                  <c:v>0.26841351389884899</c:v>
                </c:pt>
                <c:pt idx="485">
                  <c:v>0.26879528164863598</c:v>
                </c:pt>
                <c:pt idx="486">
                  <c:v>0.268909811973572</c:v>
                </c:pt>
                <c:pt idx="487">
                  <c:v>0.26940608024597201</c:v>
                </c:pt>
                <c:pt idx="488">
                  <c:v>0.26976874470710799</c:v>
                </c:pt>
                <c:pt idx="489">
                  <c:v>0.26997873187065102</c:v>
                </c:pt>
                <c:pt idx="490">
                  <c:v>0.27009326219558699</c:v>
                </c:pt>
                <c:pt idx="491">
                  <c:v>0.27058953046798701</c:v>
                </c:pt>
                <c:pt idx="492">
                  <c:v>0.27093312144279502</c:v>
                </c:pt>
                <c:pt idx="493">
                  <c:v>0.27123850584030201</c:v>
                </c:pt>
                <c:pt idx="494">
                  <c:v>0.27144846320152299</c:v>
                </c:pt>
                <c:pt idx="495">
                  <c:v>0.27183023095130898</c:v>
                </c:pt>
                <c:pt idx="496">
                  <c:v>0.27223107218742398</c:v>
                </c:pt>
                <c:pt idx="497">
                  <c:v>0.27230742573738098</c:v>
                </c:pt>
                <c:pt idx="498">
                  <c:v>0.27274644374847401</c:v>
                </c:pt>
                <c:pt idx="499">
                  <c:v>0.27307093143463101</c:v>
                </c:pt>
                <c:pt idx="500">
                  <c:v>0.27343359589576699</c:v>
                </c:pt>
                <c:pt idx="501">
                  <c:v>0.27360537648201</c:v>
                </c:pt>
                <c:pt idx="502">
                  <c:v>0.27398714423179599</c:v>
                </c:pt>
                <c:pt idx="503">
                  <c:v>0.27427345514297502</c:v>
                </c:pt>
                <c:pt idx="504">
                  <c:v>0.27473157644271901</c:v>
                </c:pt>
                <c:pt idx="505">
                  <c:v>0.27497971057891801</c:v>
                </c:pt>
                <c:pt idx="506">
                  <c:v>0.275285124778748</c:v>
                </c:pt>
                <c:pt idx="507">
                  <c:v>0.27560961246490501</c:v>
                </c:pt>
                <c:pt idx="508">
                  <c:v>0.27589592337608299</c:v>
                </c:pt>
                <c:pt idx="509">
                  <c:v>0.27616313099861101</c:v>
                </c:pt>
                <c:pt idx="510">
                  <c:v>0.27644947171211198</c:v>
                </c:pt>
                <c:pt idx="511">
                  <c:v>0.276945739984512</c:v>
                </c:pt>
                <c:pt idx="512">
                  <c:v>0.27732750773429898</c:v>
                </c:pt>
                <c:pt idx="513">
                  <c:v>0.27730840444564803</c:v>
                </c:pt>
                <c:pt idx="514">
                  <c:v>0.277671068906784</c:v>
                </c:pt>
                <c:pt idx="515">
                  <c:v>0.27801465988159202</c:v>
                </c:pt>
                <c:pt idx="516">
                  <c:v>0.27830097079277</c:v>
                </c:pt>
                <c:pt idx="517">
                  <c:v>0.27849185466766402</c:v>
                </c:pt>
                <c:pt idx="518">
                  <c:v>0.27896904945373502</c:v>
                </c:pt>
                <c:pt idx="519">
                  <c:v>0.279255360364914</c:v>
                </c:pt>
                <c:pt idx="520">
                  <c:v>0.279579848051071</c:v>
                </c:pt>
                <c:pt idx="521">
                  <c:v>0.279732555150986</c:v>
                </c:pt>
                <c:pt idx="522">
                  <c:v>0.28015246987342801</c:v>
                </c:pt>
                <c:pt idx="523">
                  <c:v>0.28041970729827898</c:v>
                </c:pt>
                <c:pt idx="524">
                  <c:v>0.28064876794815102</c:v>
                </c:pt>
                <c:pt idx="525">
                  <c:v>0.28091597557067899</c:v>
                </c:pt>
                <c:pt idx="526">
                  <c:v>0.281412273645401</c:v>
                </c:pt>
                <c:pt idx="527">
                  <c:v>0.28166040778160101</c:v>
                </c:pt>
                <c:pt idx="528">
                  <c:v>0.28196582198143</c:v>
                </c:pt>
                <c:pt idx="529">
                  <c:v>0.28215670585632302</c:v>
                </c:pt>
                <c:pt idx="530">
                  <c:v>0.28259572386741599</c:v>
                </c:pt>
                <c:pt idx="531">
                  <c:v>0.28299656510353099</c:v>
                </c:pt>
                <c:pt idx="532">
                  <c:v>0.28322559595107999</c:v>
                </c:pt>
                <c:pt idx="533">
                  <c:v>0.28356918692588801</c:v>
                </c:pt>
                <c:pt idx="534">
                  <c:v>0.283874601125717</c:v>
                </c:pt>
                <c:pt idx="535">
                  <c:v>0.284199088811874</c:v>
                </c:pt>
                <c:pt idx="536">
                  <c:v>0.28437086939811701</c:v>
                </c:pt>
                <c:pt idx="537">
                  <c:v>0.284752637147903</c:v>
                </c:pt>
                <c:pt idx="538">
                  <c:v>0.285077124834061</c:v>
                </c:pt>
                <c:pt idx="539">
                  <c:v>0.28534433245658902</c:v>
                </c:pt>
                <c:pt idx="540">
                  <c:v>0.28563067317009</c:v>
                </c:pt>
                <c:pt idx="541">
                  <c:v>0.28589788079261802</c:v>
                </c:pt>
                <c:pt idx="542">
                  <c:v>0.28629872202873202</c:v>
                </c:pt>
                <c:pt idx="543">
                  <c:v>0.28648960590362499</c:v>
                </c:pt>
                <c:pt idx="544">
                  <c:v>0.28694769740104697</c:v>
                </c:pt>
                <c:pt idx="545">
                  <c:v>0.28715768456459001</c:v>
                </c:pt>
                <c:pt idx="546">
                  <c:v>0.28757759928703303</c:v>
                </c:pt>
                <c:pt idx="547">
                  <c:v>0.28773030638694802</c:v>
                </c:pt>
                <c:pt idx="548">
                  <c:v>0.28816932439804099</c:v>
                </c:pt>
                <c:pt idx="549">
                  <c:v>0.28839838504791299</c:v>
                </c:pt>
                <c:pt idx="550">
                  <c:v>0.28878012299537698</c:v>
                </c:pt>
                <c:pt idx="551">
                  <c:v>0.28902828693389898</c:v>
                </c:pt>
                <c:pt idx="552">
                  <c:v>0.28950548171997098</c:v>
                </c:pt>
                <c:pt idx="553">
                  <c:v>0.28971543908119202</c:v>
                </c:pt>
                <c:pt idx="554">
                  <c:v>0.28982996940612799</c:v>
                </c:pt>
                <c:pt idx="555">
                  <c:v>0.29028806090354897</c:v>
                </c:pt>
                <c:pt idx="556">
                  <c:v>0.29059347510337802</c:v>
                </c:pt>
                <c:pt idx="557">
                  <c:v>0.290879786014557</c:v>
                </c:pt>
                <c:pt idx="558">
                  <c:v>0.29124245047569303</c:v>
                </c:pt>
                <c:pt idx="559">
                  <c:v>0.29143333435058599</c:v>
                </c:pt>
                <c:pt idx="560">
                  <c:v>0.29185324907302901</c:v>
                </c:pt>
                <c:pt idx="561">
                  <c:v>0.29206323623657199</c:v>
                </c:pt>
                <c:pt idx="562">
                  <c:v>0.29236862063407898</c:v>
                </c:pt>
                <c:pt idx="563">
                  <c:v>0.29278856515884399</c:v>
                </c:pt>
                <c:pt idx="564">
                  <c:v>0.293036699295044</c:v>
                </c:pt>
                <c:pt idx="565">
                  <c:v>0.29345661401748702</c:v>
                </c:pt>
                <c:pt idx="566">
                  <c:v>0.293590247631073</c:v>
                </c:pt>
                <c:pt idx="567">
                  <c:v>0.29387655854225198</c:v>
                </c:pt>
                <c:pt idx="568">
                  <c:v>0.29425829648971602</c:v>
                </c:pt>
                <c:pt idx="569">
                  <c:v>0.29465916752815202</c:v>
                </c:pt>
                <c:pt idx="570">
                  <c:v>0.29492637515068099</c:v>
                </c:pt>
                <c:pt idx="571">
                  <c:v>0.29513633251190202</c:v>
                </c:pt>
                <c:pt idx="572">
                  <c:v>0.29551810026168801</c:v>
                </c:pt>
                <c:pt idx="573">
                  <c:v>0.29580441117286699</c:v>
                </c:pt>
                <c:pt idx="574">
                  <c:v>0.29609072208404502</c:v>
                </c:pt>
                <c:pt idx="575">
                  <c:v>0.29631978273391701</c:v>
                </c:pt>
                <c:pt idx="576">
                  <c:v>0.29664427042007402</c:v>
                </c:pt>
                <c:pt idx="577">
                  <c:v>0.29702603816986101</c:v>
                </c:pt>
                <c:pt idx="578">
                  <c:v>0.29750323295593301</c:v>
                </c:pt>
                <c:pt idx="579">
                  <c:v>0.297884970903397</c:v>
                </c:pt>
                <c:pt idx="580">
                  <c:v>0.29792314767837502</c:v>
                </c:pt>
                <c:pt idx="581">
                  <c:v>0.29815220832824701</c:v>
                </c:pt>
                <c:pt idx="582">
                  <c:v>0.29845762252807601</c:v>
                </c:pt>
                <c:pt idx="583">
                  <c:v>0.298934817314148</c:v>
                </c:pt>
                <c:pt idx="584">
                  <c:v>0.29906842112541199</c:v>
                </c:pt>
                <c:pt idx="585">
                  <c:v>0.29946926236152599</c:v>
                </c:pt>
                <c:pt idx="586">
                  <c:v>0.299717396497726</c:v>
                </c:pt>
                <c:pt idx="587">
                  <c:v>0.30027094483375499</c:v>
                </c:pt>
                <c:pt idx="588">
                  <c:v>0.30029001832008401</c:v>
                </c:pt>
                <c:pt idx="589">
                  <c:v>0.30082449316978499</c:v>
                </c:pt>
                <c:pt idx="590">
                  <c:v>0.30112990736961398</c:v>
                </c:pt>
                <c:pt idx="591">
                  <c:v>0.30124440789222701</c:v>
                </c:pt>
                <c:pt idx="592">
                  <c:v>0.30174070596694902</c:v>
                </c:pt>
                <c:pt idx="593">
                  <c:v>0.30196976661682101</c:v>
                </c:pt>
                <c:pt idx="594">
                  <c:v>0.30231332778930697</c:v>
                </c:pt>
                <c:pt idx="595">
                  <c:v>0.30259963870048501</c:v>
                </c:pt>
                <c:pt idx="596">
                  <c:v>0.30305776000022899</c:v>
                </c:pt>
                <c:pt idx="597">
                  <c:v>0.30324864387512201</c:v>
                </c:pt>
                <c:pt idx="598">
                  <c:v>0.30359220504760698</c:v>
                </c:pt>
                <c:pt idx="599">
                  <c:v>0.303783088922501</c:v>
                </c:pt>
                <c:pt idx="600">
                  <c:v>0.30406939983367898</c:v>
                </c:pt>
                <c:pt idx="601">
                  <c:v>0.30437481403350802</c:v>
                </c:pt>
                <c:pt idx="602">
                  <c:v>0.30475655198097201</c:v>
                </c:pt>
                <c:pt idx="603">
                  <c:v>0.30494743585586498</c:v>
                </c:pt>
                <c:pt idx="604">
                  <c:v>0.305462807416916</c:v>
                </c:pt>
                <c:pt idx="605">
                  <c:v>0.30559641122817999</c:v>
                </c:pt>
                <c:pt idx="606">
                  <c:v>0.306016355752945</c:v>
                </c:pt>
                <c:pt idx="607">
                  <c:v>0.30632174015045199</c:v>
                </c:pt>
                <c:pt idx="608">
                  <c:v>0.30660808086395303</c:v>
                </c:pt>
                <c:pt idx="609">
                  <c:v>0.30685621500015298</c:v>
                </c:pt>
                <c:pt idx="610">
                  <c:v>0.30721887946128801</c:v>
                </c:pt>
                <c:pt idx="611">
                  <c:v>0.307524293661118</c:v>
                </c:pt>
                <c:pt idx="612">
                  <c:v>0.30794420838356001</c:v>
                </c:pt>
                <c:pt idx="613">
                  <c:v>0.30805873870849598</c:v>
                </c:pt>
                <c:pt idx="614">
                  <c:v>0.30836415290832497</c:v>
                </c:pt>
                <c:pt idx="615">
                  <c:v>0.308726817369461</c:v>
                </c:pt>
                <c:pt idx="616">
                  <c:v>0.30908948183059698</c:v>
                </c:pt>
                <c:pt idx="617">
                  <c:v>0.30933761596679699</c:v>
                </c:pt>
                <c:pt idx="618">
                  <c:v>0.30960485339164701</c:v>
                </c:pt>
                <c:pt idx="619">
                  <c:v>0.309986591339111</c:v>
                </c:pt>
                <c:pt idx="620">
                  <c:v>0.31034925580024703</c:v>
                </c:pt>
                <c:pt idx="621">
                  <c:v>0.31059741973876998</c:v>
                </c:pt>
                <c:pt idx="622">
                  <c:v>0.310864627361298</c:v>
                </c:pt>
                <c:pt idx="623">
                  <c:v>0.31122729182243303</c:v>
                </c:pt>
                <c:pt idx="624">
                  <c:v>0.31149452924728399</c:v>
                </c:pt>
                <c:pt idx="625">
                  <c:v>0.31183812022209201</c:v>
                </c:pt>
                <c:pt idx="626">
                  <c:v>0.31202897429466198</c:v>
                </c:pt>
                <c:pt idx="627">
                  <c:v>0.31256344914436301</c:v>
                </c:pt>
                <c:pt idx="628">
                  <c:v>0.31281158328056302</c:v>
                </c:pt>
                <c:pt idx="629">
                  <c:v>0.31326967477798501</c:v>
                </c:pt>
                <c:pt idx="630">
                  <c:v>0.31323149800300598</c:v>
                </c:pt>
                <c:pt idx="631">
                  <c:v>0.31363233923911998</c:v>
                </c:pt>
                <c:pt idx="632">
                  <c:v>0.31399503350257901</c:v>
                </c:pt>
                <c:pt idx="633">
                  <c:v>0.31418588757514998</c:v>
                </c:pt>
                <c:pt idx="634">
                  <c:v>0.31456765532493602</c:v>
                </c:pt>
                <c:pt idx="635">
                  <c:v>0.31489214301109297</c:v>
                </c:pt>
                <c:pt idx="636">
                  <c:v>0.31514027714729298</c:v>
                </c:pt>
                <c:pt idx="637">
                  <c:v>0.31552204489707902</c:v>
                </c:pt>
                <c:pt idx="638">
                  <c:v>0.31586560606956499</c:v>
                </c:pt>
                <c:pt idx="639">
                  <c:v>0.31613284349441501</c:v>
                </c:pt>
                <c:pt idx="640">
                  <c:v>0.31641915440559398</c:v>
                </c:pt>
                <c:pt idx="641">
                  <c:v>0.316686391830444</c:v>
                </c:pt>
                <c:pt idx="642">
                  <c:v>0.31704905629157998</c:v>
                </c:pt>
                <c:pt idx="643">
                  <c:v>0.31746900081634499</c:v>
                </c:pt>
                <c:pt idx="644">
                  <c:v>0.31765985488891602</c:v>
                </c:pt>
                <c:pt idx="645">
                  <c:v>0.31788891553878801</c:v>
                </c:pt>
                <c:pt idx="646">
                  <c:v>0.31830886006355302</c:v>
                </c:pt>
                <c:pt idx="647">
                  <c:v>0.318595170974731</c:v>
                </c:pt>
                <c:pt idx="648">
                  <c:v>0.31880512833595298</c:v>
                </c:pt>
                <c:pt idx="649">
                  <c:v>0.319225072860718</c:v>
                </c:pt>
                <c:pt idx="650">
                  <c:v>0.319549560546875</c:v>
                </c:pt>
                <c:pt idx="651">
                  <c:v>0.319874048233032</c:v>
                </c:pt>
                <c:pt idx="652">
                  <c:v>0.32029396295547502</c:v>
                </c:pt>
                <c:pt idx="653">
                  <c:v>0.32046577334403997</c:v>
                </c:pt>
                <c:pt idx="654">
                  <c:v>0.32063755393028298</c:v>
                </c:pt>
                <c:pt idx="655">
                  <c:v>0.32115292549133301</c:v>
                </c:pt>
                <c:pt idx="656">
                  <c:v>0.321133822202682</c:v>
                </c:pt>
                <c:pt idx="657">
                  <c:v>0.32168737053871199</c:v>
                </c:pt>
                <c:pt idx="658">
                  <c:v>0.32199278473854098</c:v>
                </c:pt>
                <c:pt idx="659">
                  <c:v>0.32227909564971902</c:v>
                </c:pt>
                <c:pt idx="660">
                  <c:v>0.32256540656089799</c:v>
                </c:pt>
                <c:pt idx="661">
                  <c:v>0.32298535108566301</c:v>
                </c:pt>
                <c:pt idx="662">
                  <c:v>0.32329073548317</c:v>
                </c:pt>
                <c:pt idx="663">
                  <c:v>0.32353889942169201</c:v>
                </c:pt>
                <c:pt idx="664">
                  <c:v>0.32388246059417702</c:v>
                </c:pt>
                <c:pt idx="665">
                  <c:v>0.324168771505356</c:v>
                </c:pt>
                <c:pt idx="666">
                  <c:v>0.32439783215522799</c:v>
                </c:pt>
                <c:pt idx="667">
                  <c:v>0.32477959990501398</c:v>
                </c:pt>
                <c:pt idx="668">
                  <c:v>0.32516133785247803</c:v>
                </c:pt>
                <c:pt idx="669">
                  <c:v>0.32535222172737099</c:v>
                </c:pt>
                <c:pt idx="670">
                  <c:v>0.325753062963486</c:v>
                </c:pt>
                <c:pt idx="671">
                  <c:v>0.32603937387466397</c:v>
                </c:pt>
                <c:pt idx="672">
                  <c:v>0.32628750801086398</c:v>
                </c:pt>
                <c:pt idx="673">
                  <c:v>0.32645931839942899</c:v>
                </c:pt>
                <c:pt idx="674">
                  <c:v>0.32686015963554399</c:v>
                </c:pt>
                <c:pt idx="675">
                  <c:v>0.32722282409668002</c:v>
                </c:pt>
                <c:pt idx="676">
                  <c:v>0.327432781457901</c:v>
                </c:pt>
                <c:pt idx="677">
                  <c:v>0.32792904973030101</c:v>
                </c:pt>
                <c:pt idx="678">
                  <c:v>0.32796722650527999</c:v>
                </c:pt>
                <c:pt idx="679">
                  <c:v>0.32836806774139399</c:v>
                </c:pt>
                <c:pt idx="680">
                  <c:v>0.328788012266159</c:v>
                </c:pt>
                <c:pt idx="681">
                  <c:v>0.32907432317733798</c:v>
                </c:pt>
                <c:pt idx="682">
                  <c:v>0.32937973737716703</c:v>
                </c:pt>
                <c:pt idx="683">
                  <c:v>0.32972329854965199</c:v>
                </c:pt>
                <c:pt idx="684">
                  <c:v>0.32993328571319602</c:v>
                </c:pt>
                <c:pt idx="685">
                  <c:v>0.33025777339935303</c:v>
                </c:pt>
                <c:pt idx="686">
                  <c:v>0.33083039522170998</c:v>
                </c:pt>
                <c:pt idx="687">
                  <c:v>0.33096399903297402</c:v>
                </c:pt>
                <c:pt idx="688">
                  <c:v>0.33115488290786699</c:v>
                </c:pt>
                <c:pt idx="689">
                  <c:v>0.33159390091896102</c:v>
                </c:pt>
                <c:pt idx="690">
                  <c:v>0.33176568150520303</c:v>
                </c:pt>
                <c:pt idx="691">
                  <c:v>0.33210927248001099</c:v>
                </c:pt>
                <c:pt idx="692">
                  <c:v>0.33243376016616799</c:v>
                </c:pt>
                <c:pt idx="693">
                  <c:v>0.33266282081603998</c:v>
                </c:pt>
                <c:pt idx="694">
                  <c:v>0.33306366205215499</c:v>
                </c:pt>
                <c:pt idx="695">
                  <c:v>0.33338814973831199</c:v>
                </c:pt>
                <c:pt idx="696">
                  <c:v>0.33375081419944802</c:v>
                </c:pt>
                <c:pt idx="697">
                  <c:v>0.333884418010712</c:v>
                </c:pt>
                <c:pt idx="698">
                  <c:v>0.33434253931045499</c:v>
                </c:pt>
                <c:pt idx="699">
                  <c:v>0.33470520377159102</c:v>
                </c:pt>
                <c:pt idx="700">
                  <c:v>0.33478155732154802</c:v>
                </c:pt>
                <c:pt idx="701">
                  <c:v>0.33514422178268399</c:v>
                </c:pt>
                <c:pt idx="702">
                  <c:v>0.33535417914390597</c:v>
                </c:pt>
                <c:pt idx="703">
                  <c:v>0.335945904254913</c:v>
                </c:pt>
                <c:pt idx="704">
                  <c:v>0.336194038391113</c:v>
                </c:pt>
                <c:pt idx="705">
                  <c:v>0.33649945259094199</c:v>
                </c:pt>
                <c:pt idx="706">
                  <c:v>0.33676669001579301</c:v>
                </c:pt>
                <c:pt idx="707">
                  <c:v>0.33699572086334201</c:v>
                </c:pt>
                <c:pt idx="708">
                  <c:v>0.33735838532447798</c:v>
                </c:pt>
                <c:pt idx="709">
                  <c:v>0.337701976299286</c:v>
                </c:pt>
                <c:pt idx="710">
                  <c:v>0.33791193366050698</c:v>
                </c:pt>
                <c:pt idx="711">
                  <c:v>0.338255524635315</c:v>
                </c:pt>
                <c:pt idx="712">
                  <c:v>0.33871361613273598</c:v>
                </c:pt>
                <c:pt idx="713">
                  <c:v>0.33896178007125899</c:v>
                </c:pt>
                <c:pt idx="714">
                  <c:v>0.33915263414382901</c:v>
                </c:pt>
                <c:pt idx="715">
                  <c:v>0.33940079808235202</c:v>
                </c:pt>
                <c:pt idx="716">
                  <c:v>0.33983981609344499</c:v>
                </c:pt>
                <c:pt idx="717">
                  <c:v>0.34025973081588701</c:v>
                </c:pt>
                <c:pt idx="718">
                  <c:v>0.340565145015717</c:v>
                </c:pt>
                <c:pt idx="719">
                  <c:v>0.34058421850204501</c:v>
                </c:pt>
                <c:pt idx="720">
                  <c:v>0.34111869335174599</c:v>
                </c:pt>
                <c:pt idx="721">
                  <c:v>0.34150043129920998</c:v>
                </c:pt>
                <c:pt idx="722">
                  <c:v>0.34169131517410301</c:v>
                </c:pt>
                <c:pt idx="723">
                  <c:v>0.34190127253532399</c:v>
                </c:pt>
                <c:pt idx="724">
                  <c:v>0.34237846732139599</c:v>
                </c:pt>
                <c:pt idx="725">
                  <c:v>0.34276023507118197</c:v>
                </c:pt>
                <c:pt idx="726">
                  <c:v>0.34293201565742498</c:v>
                </c:pt>
                <c:pt idx="727">
                  <c:v>0.343199253082275</c:v>
                </c:pt>
                <c:pt idx="728">
                  <c:v>0.34363827109336897</c:v>
                </c:pt>
                <c:pt idx="729">
                  <c:v>0.34398183226585399</c:v>
                </c:pt>
                <c:pt idx="730">
                  <c:v>0.34403911232948298</c:v>
                </c:pt>
                <c:pt idx="731">
                  <c:v>0.344306319952011</c:v>
                </c:pt>
                <c:pt idx="732">
                  <c:v>0.34459266066551197</c:v>
                </c:pt>
                <c:pt idx="733">
                  <c:v>0.34497439861297602</c:v>
                </c:pt>
                <c:pt idx="734">
                  <c:v>0.34545159339904802</c:v>
                </c:pt>
                <c:pt idx="735">
                  <c:v>0.34581425786018399</c:v>
                </c:pt>
                <c:pt idx="736">
                  <c:v>0.346062391996384</c:v>
                </c:pt>
                <c:pt idx="737">
                  <c:v>0.34636780619621299</c:v>
                </c:pt>
                <c:pt idx="738">
                  <c:v>0.34655869007110601</c:v>
                </c:pt>
                <c:pt idx="739">
                  <c:v>0.34692135453224199</c:v>
                </c:pt>
                <c:pt idx="740">
                  <c:v>0.34726491570472701</c:v>
                </c:pt>
                <c:pt idx="741">
                  <c:v>0.34753215312957803</c:v>
                </c:pt>
                <c:pt idx="742">
                  <c:v>0.34762760996818498</c:v>
                </c:pt>
                <c:pt idx="743">
                  <c:v>0.34823840856552102</c:v>
                </c:pt>
                <c:pt idx="744">
                  <c:v>0.34846746921539301</c:v>
                </c:pt>
                <c:pt idx="745">
                  <c:v>0.34873467683792098</c:v>
                </c:pt>
                <c:pt idx="746">
                  <c:v>0.34904009103775002</c:v>
                </c:pt>
                <c:pt idx="747">
                  <c:v>0.34944093227386502</c:v>
                </c:pt>
                <c:pt idx="748">
                  <c:v>0.349727243185043</c:v>
                </c:pt>
                <c:pt idx="749">
                  <c:v>0.34986084699630698</c:v>
                </c:pt>
                <c:pt idx="750">
                  <c:v>0.35029986500740101</c:v>
                </c:pt>
                <c:pt idx="751">
                  <c:v>0.35052892565727201</c:v>
                </c:pt>
                <c:pt idx="752">
                  <c:v>0.35071980953216603</c:v>
                </c:pt>
                <c:pt idx="753">
                  <c:v>0.35127335786819502</c:v>
                </c:pt>
                <c:pt idx="754">
                  <c:v>0.35167419910430903</c:v>
                </c:pt>
                <c:pt idx="755">
                  <c:v>0.351960510015488</c:v>
                </c:pt>
                <c:pt idx="756">
                  <c:v>0.35217046737670898</c:v>
                </c:pt>
                <c:pt idx="757">
                  <c:v>0.35239952802658098</c:v>
                </c:pt>
                <c:pt idx="758">
                  <c:v>0.35289579629898099</c:v>
                </c:pt>
                <c:pt idx="759">
                  <c:v>0.35312485694885298</c:v>
                </c:pt>
                <c:pt idx="760">
                  <c:v>0.35331574082374601</c:v>
                </c:pt>
                <c:pt idx="761">
                  <c:v>0.35358297824859602</c:v>
                </c:pt>
                <c:pt idx="762">
                  <c:v>0.35400289297103898</c:v>
                </c:pt>
                <c:pt idx="763">
                  <c:v>0.35430830717086798</c:v>
                </c:pt>
                <c:pt idx="764">
                  <c:v>0.35459461808204701</c:v>
                </c:pt>
                <c:pt idx="765">
                  <c:v>0.354976385831833</c:v>
                </c:pt>
                <c:pt idx="766">
                  <c:v>0.35512906312942499</c:v>
                </c:pt>
                <c:pt idx="767">
                  <c:v>0.35552990436553999</c:v>
                </c:pt>
                <c:pt idx="768">
                  <c:v>0.35614073276519798</c:v>
                </c:pt>
                <c:pt idx="769">
                  <c:v>0.35619798302650502</c:v>
                </c:pt>
                <c:pt idx="770">
                  <c:v>0.35650339722633401</c:v>
                </c:pt>
                <c:pt idx="771">
                  <c:v>0.35675153136253401</c:v>
                </c:pt>
                <c:pt idx="772">
                  <c:v>0.35730507969856301</c:v>
                </c:pt>
                <c:pt idx="773">
                  <c:v>0.357362329959869</c:v>
                </c:pt>
                <c:pt idx="774">
                  <c:v>0.35766774415969799</c:v>
                </c:pt>
                <c:pt idx="775">
                  <c:v>0.35797315835952798</c:v>
                </c:pt>
                <c:pt idx="776">
                  <c:v>0.35845032334327698</c:v>
                </c:pt>
                <c:pt idx="777">
                  <c:v>0.35860303044319197</c:v>
                </c:pt>
                <c:pt idx="778">
                  <c:v>0.35892751812934898</c:v>
                </c:pt>
                <c:pt idx="779">
                  <c:v>0.35942381620407099</c:v>
                </c:pt>
                <c:pt idx="780">
                  <c:v>0.359519243240356</c:v>
                </c:pt>
                <c:pt idx="781">
                  <c:v>0.35988190770149198</c:v>
                </c:pt>
                <c:pt idx="782">
                  <c:v>0.36018732190132102</c:v>
                </c:pt>
                <c:pt idx="783">
                  <c:v>0.36053091287612898</c:v>
                </c:pt>
                <c:pt idx="784">
                  <c:v>0.36062633991241499</c:v>
                </c:pt>
                <c:pt idx="785">
                  <c:v>0.36098900437355003</c:v>
                </c:pt>
                <c:pt idx="786">
                  <c:v>0.36131349205970797</c:v>
                </c:pt>
                <c:pt idx="787">
                  <c:v>0.36171433329582198</c:v>
                </c:pt>
                <c:pt idx="788">
                  <c:v>0.36194339394569403</c:v>
                </c:pt>
                <c:pt idx="789">
                  <c:v>0.36232513189315801</c:v>
                </c:pt>
                <c:pt idx="790">
                  <c:v>0.36257329583168002</c:v>
                </c:pt>
                <c:pt idx="791">
                  <c:v>0.36287868022918701</c:v>
                </c:pt>
                <c:pt idx="792">
                  <c:v>0.36314591765403698</c:v>
                </c:pt>
                <c:pt idx="793">
                  <c:v>0.36360400915145902</c:v>
                </c:pt>
                <c:pt idx="794">
                  <c:v>0.36392852663993802</c:v>
                </c:pt>
                <c:pt idx="795">
                  <c:v>0.36423391103744501</c:v>
                </c:pt>
                <c:pt idx="796">
                  <c:v>0.36431026458740201</c:v>
                </c:pt>
                <c:pt idx="797">
                  <c:v>0.364692032337189</c:v>
                </c:pt>
                <c:pt idx="798">
                  <c:v>0.36522647738456698</c:v>
                </c:pt>
                <c:pt idx="799">
                  <c:v>0.36537918448448198</c:v>
                </c:pt>
                <c:pt idx="800">
                  <c:v>0.36585637927055398</c:v>
                </c:pt>
                <c:pt idx="801">
                  <c:v>0.36618086695671098</c:v>
                </c:pt>
                <c:pt idx="802">
                  <c:v>0.366448104381561</c:v>
                </c:pt>
                <c:pt idx="803">
                  <c:v>0.36648628115653997</c:v>
                </c:pt>
                <c:pt idx="804">
                  <c:v>0.36690619587898299</c:v>
                </c:pt>
                <c:pt idx="805">
                  <c:v>0.36724978685379001</c:v>
                </c:pt>
                <c:pt idx="806">
                  <c:v>0.36759334802627602</c:v>
                </c:pt>
                <c:pt idx="807">
                  <c:v>0.36782240867614702</c:v>
                </c:pt>
                <c:pt idx="808">
                  <c:v>0.36808964610099798</c:v>
                </c:pt>
                <c:pt idx="809">
                  <c:v>0.36847138404846203</c:v>
                </c:pt>
                <c:pt idx="810">
                  <c:v>0.368681371212006</c:v>
                </c:pt>
                <c:pt idx="811">
                  <c:v>0.36908221244812001</c:v>
                </c:pt>
                <c:pt idx="812">
                  <c:v>0.36933034658432001</c:v>
                </c:pt>
                <c:pt idx="813">
                  <c:v>0.36982661485672003</c:v>
                </c:pt>
                <c:pt idx="814">
                  <c:v>0.36990296840667702</c:v>
                </c:pt>
                <c:pt idx="815">
                  <c:v>0.370265632867813</c:v>
                </c:pt>
                <c:pt idx="816">
                  <c:v>0.37049469351768499</c:v>
                </c:pt>
                <c:pt idx="817">
                  <c:v>0.37099096179008501</c:v>
                </c:pt>
                <c:pt idx="818">
                  <c:v>0.371143668889999</c:v>
                </c:pt>
                <c:pt idx="819">
                  <c:v>0.37148725986480702</c:v>
                </c:pt>
                <c:pt idx="820">
                  <c:v>0.372021704912186</c:v>
                </c:pt>
                <c:pt idx="821">
                  <c:v>0.372250765562057</c:v>
                </c:pt>
                <c:pt idx="822">
                  <c:v>0.372498899698257</c:v>
                </c:pt>
                <c:pt idx="823">
                  <c:v>0.372651606798172</c:v>
                </c:pt>
                <c:pt idx="824">
                  <c:v>0.37303337454795799</c:v>
                </c:pt>
                <c:pt idx="825">
                  <c:v>0.37339603900909402</c:v>
                </c:pt>
                <c:pt idx="826">
                  <c:v>0.37377777695655801</c:v>
                </c:pt>
                <c:pt idx="827">
                  <c:v>0.37402591109275801</c:v>
                </c:pt>
                <c:pt idx="828">
                  <c:v>0.374407678842545</c:v>
                </c:pt>
                <c:pt idx="829">
                  <c:v>0.37465581297874501</c:v>
                </c:pt>
                <c:pt idx="830">
                  <c:v>0.37494212388992298</c:v>
                </c:pt>
                <c:pt idx="831">
                  <c:v>0.37534296512603799</c:v>
                </c:pt>
                <c:pt idx="832">
                  <c:v>0.37562930583953902</c:v>
                </c:pt>
                <c:pt idx="833">
                  <c:v>0.37582015991210899</c:v>
                </c:pt>
                <c:pt idx="834">
                  <c:v>0.37622100114822399</c:v>
                </c:pt>
                <c:pt idx="835">
                  <c:v>0.37643098831176802</c:v>
                </c:pt>
                <c:pt idx="836">
                  <c:v>0.37667912244796797</c:v>
                </c:pt>
                <c:pt idx="837">
                  <c:v>0.377041786909103</c:v>
                </c:pt>
                <c:pt idx="838">
                  <c:v>0.37748080492019698</c:v>
                </c:pt>
                <c:pt idx="839">
                  <c:v>0.377748042345047</c:v>
                </c:pt>
                <c:pt idx="840">
                  <c:v>0.37793889641761802</c:v>
                </c:pt>
                <c:pt idx="841">
                  <c:v>0.378148883581161</c:v>
                </c:pt>
                <c:pt idx="842">
                  <c:v>0.37860697507858299</c:v>
                </c:pt>
                <c:pt idx="843">
                  <c:v>0.379026919603348</c:v>
                </c:pt>
                <c:pt idx="844">
                  <c:v>0.37919870018959001</c:v>
                </c:pt>
                <c:pt idx="845">
                  <c:v>0.37952318787574801</c:v>
                </c:pt>
                <c:pt idx="846">
                  <c:v>0.37984767556190502</c:v>
                </c:pt>
                <c:pt idx="847">
                  <c:v>0.380133986473083</c:v>
                </c:pt>
                <c:pt idx="848">
                  <c:v>0.38034397363662698</c:v>
                </c:pt>
                <c:pt idx="849">
                  <c:v>0.38089749217033397</c:v>
                </c:pt>
                <c:pt idx="850">
                  <c:v>0.381088376045227</c:v>
                </c:pt>
                <c:pt idx="851">
                  <c:v>0.38145104050636303</c:v>
                </c:pt>
                <c:pt idx="852">
                  <c:v>0.38175645470619202</c:v>
                </c:pt>
                <c:pt idx="853">
                  <c:v>0.38183280825614901</c:v>
                </c:pt>
                <c:pt idx="854">
                  <c:v>0.38223364949226402</c:v>
                </c:pt>
                <c:pt idx="855">
                  <c:v>0.38259631395339999</c:v>
                </c:pt>
                <c:pt idx="856">
                  <c:v>0.38295897841453602</c:v>
                </c:pt>
                <c:pt idx="857">
                  <c:v>0.38320711255073497</c:v>
                </c:pt>
                <c:pt idx="858">
                  <c:v>0.38358888030052202</c:v>
                </c:pt>
                <c:pt idx="859">
                  <c:v>0.38395154476165799</c:v>
                </c:pt>
                <c:pt idx="860">
                  <c:v>0.38410425186157199</c:v>
                </c:pt>
                <c:pt idx="861">
                  <c:v>0.38442873954772899</c:v>
                </c:pt>
                <c:pt idx="862">
                  <c:v>0.38484865427017201</c:v>
                </c:pt>
                <c:pt idx="863">
                  <c:v>0.385230422019958</c:v>
                </c:pt>
                <c:pt idx="864">
                  <c:v>0.38532584905624401</c:v>
                </c:pt>
                <c:pt idx="865">
                  <c:v>0.38582214713096602</c:v>
                </c:pt>
                <c:pt idx="866">
                  <c:v>0.38608935475349399</c:v>
                </c:pt>
                <c:pt idx="867">
                  <c:v>0.38628023862838701</c:v>
                </c:pt>
                <c:pt idx="868">
                  <c:v>0.38660472631454501</c:v>
                </c:pt>
                <c:pt idx="869">
                  <c:v>0.38694831728935197</c:v>
                </c:pt>
                <c:pt idx="870">
                  <c:v>0.38723462820053101</c:v>
                </c:pt>
                <c:pt idx="871">
                  <c:v>0.38744458556175199</c:v>
                </c:pt>
                <c:pt idx="872">
                  <c:v>0.38784542679786699</c:v>
                </c:pt>
                <c:pt idx="873">
                  <c:v>0.38811266422271701</c:v>
                </c:pt>
                <c:pt idx="874">
                  <c:v>0.38851350545883201</c:v>
                </c:pt>
                <c:pt idx="875">
                  <c:v>0.38895252346992498</c:v>
                </c:pt>
                <c:pt idx="876">
                  <c:v>0.38904795050620999</c:v>
                </c:pt>
                <c:pt idx="877">
                  <c:v>0.38942971825599698</c:v>
                </c:pt>
                <c:pt idx="878">
                  <c:v>0.38973513245582603</c:v>
                </c:pt>
                <c:pt idx="879">
                  <c:v>0.38998326659202598</c:v>
                </c:pt>
                <c:pt idx="880">
                  <c:v>0.39038410782813998</c:v>
                </c:pt>
                <c:pt idx="881">
                  <c:v>0.39068952202796903</c:v>
                </c:pt>
                <c:pt idx="882">
                  <c:v>0.39093765616416898</c:v>
                </c:pt>
                <c:pt idx="883">
                  <c:v>0.39137667417526201</c:v>
                </c:pt>
                <c:pt idx="884">
                  <c:v>0.39139574766159102</c:v>
                </c:pt>
                <c:pt idx="885">
                  <c:v>0.39187294244766202</c:v>
                </c:pt>
                <c:pt idx="886">
                  <c:v>0.39217835664749101</c:v>
                </c:pt>
                <c:pt idx="887">
                  <c:v>0.39250284433364901</c:v>
                </c:pt>
                <c:pt idx="888">
                  <c:v>0.39275097846984902</c:v>
                </c:pt>
                <c:pt idx="889">
                  <c:v>0.39307546615600603</c:v>
                </c:pt>
                <c:pt idx="890">
                  <c:v>0.39341905713081399</c:v>
                </c:pt>
                <c:pt idx="891">
                  <c:v>0.39372447133064298</c:v>
                </c:pt>
                <c:pt idx="892">
                  <c:v>0.39414438605308499</c:v>
                </c:pt>
                <c:pt idx="893">
                  <c:v>0.39427798986434898</c:v>
                </c:pt>
                <c:pt idx="894">
                  <c:v>0.39465975761413602</c:v>
                </c:pt>
                <c:pt idx="895">
                  <c:v>0.394946068525314</c:v>
                </c:pt>
                <c:pt idx="896">
                  <c:v>0.39536601305007901</c:v>
                </c:pt>
                <c:pt idx="897">
                  <c:v>0.39557597041130099</c:v>
                </c:pt>
                <c:pt idx="898">
                  <c:v>0.39599588513374301</c:v>
                </c:pt>
                <c:pt idx="899">
                  <c:v>0.39626312255859403</c:v>
                </c:pt>
                <c:pt idx="900">
                  <c:v>0.39643490314483598</c:v>
                </c:pt>
                <c:pt idx="901">
                  <c:v>0.396854847669601</c:v>
                </c:pt>
                <c:pt idx="902">
                  <c:v>0.39704573154449502</c:v>
                </c:pt>
                <c:pt idx="903">
                  <c:v>0.39744657278060902</c:v>
                </c:pt>
                <c:pt idx="904">
                  <c:v>0.397732883691788</c:v>
                </c:pt>
                <c:pt idx="905">
                  <c:v>0.39801919460296598</c:v>
                </c:pt>
                <c:pt idx="906">
                  <c:v>0.39847731590271002</c:v>
                </c:pt>
                <c:pt idx="907">
                  <c:v>0.39870634675025901</c:v>
                </c:pt>
                <c:pt idx="908">
                  <c:v>0.39889723062515298</c:v>
                </c:pt>
                <c:pt idx="909">
                  <c:v>0.39929807186126698</c:v>
                </c:pt>
                <c:pt idx="910">
                  <c:v>0.399641662836075</c:v>
                </c:pt>
                <c:pt idx="911">
                  <c:v>0.39977526664733898</c:v>
                </c:pt>
                <c:pt idx="912">
                  <c:v>0.40025246143341098</c:v>
                </c:pt>
                <c:pt idx="913">
                  <c:v>0.40046241879463201</c:v>
                </c:pt>
                <c:pt idx="914">
                  <c:v>0.40088236331939697</c:v>
                </c:pt>
                <c:pt idx="915">
                  <c:v>0.40114957094192499</c:v>
                </c:pt>
                <c:pt idx="916">
                  <c:v>0.40132138133049</c:v>
                </c:pt>
                <c:pt idx="917">
                  <c:v>0.401722222566605</c:v>
                </c:pt>
                <c:pt idx="918">
                  <c:v>0.40206578373909002</c:v>
                </c:pt>
                <c:pt idx="919">
                  <c:v>0.40240937471389798</c:v>
                </c:pt>
                <c:pt idx="920">
                  <c:v>0.40254297852516202</c:v>
                </c:pt>
                <c:pt idx="921">
                  <c:v>0.40292474627494801</c:v>
                </c:pt>
                <c:pt idx="922">
                  <c:v>0.40326830744743303</c:v>
                </c:pt>
                <c:pt idx="923">
                  <c:v>0.40357372164726302</c:v>
                </c:pt>
                <c:pt idx="924">
                  <c:v>0.40389820933342002</c:v>
                </c:pt>
                <c:pt idx="925">
                  <c:v>0.40431815385818498</c:v>
                </c:pt>
                <c:pt idx="926">
                  <c:v>0.404585361480713</c:v>
                </c:pt>
                <c:pt idx="927">
                  <c:v>0.40489077568054199</c:v>
                </c:pt>
                <c:pt idx="928">
                  <c:v>0.405138909816742</c:v>
                </c:pt>
                <c:pt idx="929">
                  <c:v>0.40544432401657099</c:v>
                </c:pt>
                <c:pt idx="930">
                  <c:v>0.40580698847770702</c:v>
                </c:pt>
                <c:pt idx="931">
                  <c:v>0.40599787235259999</c:v>
                </c:pt>
                <c:pt idx="932">
                  <c:v>0.406417787075043</c:v>
                </c:pt>
                <c:pt idx="933">
                  <c:v>0.40664684772491499</c:v>
                </c:pt>
                <c:pt idx="934">
                  <c:v>0.40706679224968001</c:v>
                </c:pt>
                <c:pt idx="935">
                  <c:v>0.407372176647186</c:v>
                </c:pt>
                <c:pt idx="936">
                  <c:v>0.40769666433334401</c:v>
                </c:pt>
                <c:pt idx="937">
                  <c:v>0.40794482827186601</c:v>
                </c:pt>
                <c:pt idx="938">
                  <c:v>0.40815478563308699</c:v>
                </c:pt>
                <c:pt idx="939">
                  <c:v>0.40855562686920199</c:v>
                </c:pt>
                <c:pt idx="940">
                  <c:v>0.40878468751907299</c:v>
                </c:pt>
                <c:pt idx="941">
                  <c:v>0.40910917520523099</c:v>
                </c:pt>
                <c:pt idx="942">
                  <c:v>0.40937638282775901</c:v>
                </c:pt>
                <c:pt idx="943">
                  <c:v>0.40989175438880898</c:v>
                </c:pt>
                <c:pt idx="944">
                  <c:v>0.41013988852500899</c:v>
                </c:pt>
                <c:pt idx="945">
                  <c:v>0.41025441884994501</c:v>
                </c:pt>
                <c:pt idx="946">
                  <c:v>0.41069343686103799</c:v>
                </c:pt>
                <c:pt idx="947">
                  <c:v>0.41094160079956099</c:v>
                </c:pt>
                <c:pt idx="948">
                  <c:v>0.41124698519706698</c:v>
                </c:pt>
                <c:pt idx="949">
                  <c:v>0.41157147288322399</c:v>
                </c:pt>
                <c:pt idx="950">
                  <c:v>0.41174328327178999</c:v>
                </c:pt>
                <c:pt idx="951">
                  <c:v>0.412144124507904</c:v>
                </c:pt>
                <c:pt idx="952">
                  <c:v>0.41248768568038902</c:v>
                </c:pt>
                <c:pt idx="953">
                  <c:v>0.41277399659156799</c:v>
                </c:pt>
                <c:pt idx="954">
                  <c:v>0.41319394111633301</c:v>
                </c:pt>
                <c:pt idx="955">
                  <c:v>0.41338482499122597</c:v>
                </c:pt>
                <c:pt idx="956">
                  <c:v>0.41380473971366899</c:v>
                </c:pt>
                <c:pt idx="957">
                  <c:v>0.414052873849869</c:v>
                </c:pt>
                <c:pt idx="958">
                  <c:v>0.41432011127471902</c:v>
                </c:pt>
                <c:pt idx="959">
                  <c:v>0.41466370224952698</c:v>
                </c:pt>
                <c:pt idx="960">
                  <c:v>0.41491183638572698</c:v>
                </c:pt>
                <c:pt idx="961">
                  <c:v>0.415408104658127</c:v>
                </c:pt>
                <c:pt idx="962">
                  <c:v>0.41550356149673501</c:v>
                </c:pt>
                <c:pt idx="963">
                  <c:v>0.41598075628280601</c:v>
                </c:pt>
                <c:pt idx="964">
                  <c:v>0.416209787130356</c:v>
                </c:pt>
                <c:pt idx="965">
                  <c:v>0.41649612784385698</c:v>
                </c:pt>
                <c:pt idx="966">
                  <c:v>0.41680151224136402</c:v>
                </c:pt>
                <c:pt idx="967">
                  <c:v>0.41712599992752097</c:v>
                </c:pt>
                <c:pt idx="968">
                  <c:v>0.41743141412735002</c:v>
                </c:pt>
                <c:pt idx="969">
                  <c:v>0.41781318187713601</c:v>
                </c:pt>
                <c:pt idx="970">
                  <c:v>0.41809949278831499</c:v>
                </c:pt>
                <c:pt idx="971">
                  <c:v>0.41846215724945102</c:v>
                </c:pt>
                <c:pt idx="972">
                  <c:v>0.41872939467430098</c:v>
                </c:pt>
                <c:pt idx="973">
                  <c:v>0.418920248746872</c:v>
                </c:pt>
                <c:pt idx="974">
                  <c:v>0.419397443532944</c:v>
                </c:pt>
                <c:pt idx="975">
                  <c:v>0.41976010799407998</c:v>
                </c:pt>
                <c:pt idx="976">
                  <c:v>0.41972193121910101</c:v>
                </c:pt>
                <c:pt idx="977">
                  <c:v>0.42012277245521501</c:v>
                </c:pt>
                <c:pt idx="978">
                  <c:v>0.42054271697998002</c:v>
                </c:pt>
                <c:pt idx="979">
                  <c:v>0.42086720466613797</c:v>
                </c:pt>
                <c:pt idx="980">
                  <c:v>0.42101991176605202</c:v>
                </c:pt>
                <c:pt idx="981">
                  <c:v>0.42140164971351601</c:v>
                </c:pt>
                <c:pt idx="982">
                  <c:v>0.42168799042701699</c:v>
                </c:pt>
                <c:pt idx="983">
                  <c:v>0.42212700843811002</c:v>
                </c:pt>
                <c:pt idx="984">
                  <c:v>0.42247056961059598</c:v>
                </c:pt>
                <c:pt idx="985">
                  <c:v>0.42256602644920299</c:v>
                </c:pt>
                <c:pt idx="986">
                  <c:v>0.42304322123527499</c:v>
                </c:pt>
                <c:pt idx="987">
                  <c:v>0.42332953214645402</c:v>
                </c:pt>
                <c:pt idx="988">
                  <c:v>0.42363491654396102</c:v>
                </c:pt>
                <c:pt idx="989">
                  <c:v>0.42390215396881098</c:v>
                </c:pt>
                <c:pt idx="990">
                  <c:v>0.42426481842994701</c:v>
                </c:pt>
                <c:pt idx="991">
                  <c:v>0.42460840940475503</c:v>
                </c:pt>
                <c:pt idx="992">
                  <c:v>0.42487561702728299</c:v>
                </c:pt>
                <c:pt idx="993">
                  <c:v>0.42518103122711198</c:v>
                </c:pt>
                <c:pt idx="994">
                  <c:v>0.42548644542694097</c:v>
                </c:pt>
                <c:pt idx="995">
                  <c:v>0.42565822601318398</c:v>
                </c:pt>
                <c:pt idx="996">
                  <c:v>0.42598271369934099</c:v>
                </c:pt>
                <c:pt idx="997">
                  <c:v>0.42638355493545499</c:v>
                </c:pt>
                <c:pt idx="998">
                  <c:v>0.42676532268524198</c:v>
                </c:pt>
                <c:pt idx="999">
                  <c:v>0.42701345682144198</c:v>
                </c:pt>
                <c:pt idx="1000">
                  <c:v>0.42739519476890597</c:v>
                </c:pt>
                <c:pt idx="1001">
                  <c:v>0.42770060896873502</c:v>
                </c:pt>
                <c:pt idx="1002">
                  <c:v>0.42785331606864901</c:v>
                </c:pt>
                <c:pt idx="1003">
                  <c:v>0.42829233407974199</c:v>
                </c:pt>
                <c:pt idx="1004">
                  <c:v>0.42859774827957198</c:v>
                </c:pt>
                <c:pt idx="1005">
                  <c:v>0.42884588241577098</c:v>
                </c:pt>
                <c:pt idx="1006">
                  <c:v>0.4291130900383</c:v>
                </c:pt>
                <c:pt idx="1007">
                  <c:v>0.42949485778808599</c:v>
                </c:pt>
                <c:pt idx="1008">
                  <c:v>0.42980027198791498</c:v>
                </c:pt>
                <c:pt idx="1009">
                  <c:v>0.42995294928550698</c:v>
                </c:pt>
                <c:pt idx="1010">
                  <c:v>0.43033471703529402</c:v>
                </c:pt>
                <c:pt idx="1011">
                  <c:v>0.43073555827140803</c:v>
                </c:pt>
                <c:pt idx="1012">
                  <c:v>0.43104097247123702</c:v>
                </c:pt>
                <c:pt idx="1013">
                  <c:v>0.431174576282501</c:v>
                </c:pt>
                <c:pt idx="1014">
                  <c:v>0.43146088719367998</c:v>
                </c:pt>
                <c:pt idx="1015">
                  <c:v>0.43199536204338101</c:v>
                </c:pt>
                <c:pt idx="1016">
                  <c:v>0.432052612304688</c:v>
                </c:pt>
                <c:pt idx="1017">
                  <c:v>0.43249163031578097</c:v>
                </c:pt>
                <c:pt idx="1018">
                  <c:v>0.43287339806556702</c:v>
                </c:pt>
                <c:pt idx="1019">
                  <c:v>0.43327423930168202</c:v>
                </c:pt>
                <c:pt idx="1020">
                  <c:v>0.43346509337425199</c:v>
                </c:pt>
                <c:pt idx="1021">
                  <c:v>0.43371325731277499</c:v>
                </c:pt>
                <c:pt idx="1022">
                  <c:v>0.43399956822395303</c:v>
                </c:pt>
                <c:pt idx="1023">
                  <c:v>0.43438130617141701</c:v>
                </c:pt>
                <c:pt idx="1024">
                  <c:v>0.43466764688491799</c:v>
                </c:pt>
                <c:pt idx="1025">
                  <c:v>0.43514481186866799</c:v>
                </c:pt>
                <c:pt idx="1026">
                  <c:v>0.435316622257233</c:v>
                </c:pt>
                <c:pt idx="1027">
                  <c:v>0.43562200665473899</c:v>
                </c:pt>
                <c:pt idx="1028">
                  <c:v>0.43596559762954701</c:v>
                </c:pt>
                <c:pt idx="1029">
                  <c:v>0.43615648150443997</c:v>
                </c:pt>
                <c:pt idx="1030">
                  <c:v>0.43650004267692599</c:v>
                </c:pt>
                <c:pt idx="1031">
                  <c:v>0.436824560165405</c:v>
                </c:pt>
                <c:pt idx="1032">
                  <c:v>0.437149047851563</c:v>
                </c:pt>
                <c:pt idx="1033">
                  <c:v>0.43747353553772</c:v>
                </c:pt>
                <c:pt idx="1034">
                  <c:v>0.437702566385269</c:v>
                </c:pt>
                <c:pt idx="1035">
                  <c:v>0.43806526064872697</c:v>
                </c:pt>
                <c:pt idx="1036">
                  <c:v>0.43840882182121299</c:v>
                </c:pt>
                <c:pt idx="1037">
                  <c:v>0.43869513273239102</c:v>
                </c:pt>
                <c:pt idx="1038">
                  <c:v>0.43879058957099898</c:v>
                </c:pt>
                <c:pt idx="1039">
                  <c:v>0.43926778435707098</c:v>
                </c:pt>
                <c:pt idx="1040">
                  <c:v>0.43955409526825001</c:v>
                </c:pt>
                <c:pt idx="1041">
                  <c:v>0.43999311327934298</c:v>
                </c:pt>
                <c:pt idx="1042">
                  <c:v>0.440260350704193</c:v>
                </c:pt>
                <c:pt idx="1043">
                  <c:v>0.44037485122680697</c:v>
                </c:pt>
                <c:pt idx="1044">
                  <c:v>0.4408138692379</c:v>
                </c:pt>
                <c:pt idx="1045">
                  <c:v>0.44132924079894997</c:v>
                </c:pt>
                <c:pt idx="1046">
                  <c:v>0.44155830144882202</c:v>
                </c:pt>
                <c:pt idx="1047">
                  <c:v>0.44180643558502197</c:v>
                </c:pt>
                <c:pt idx="1048">
                  <c:v>0.44195914268493702</c:v>
                </c:pt>
                <c:pt idx="1049">
                  <c:v>0.44241726398468001</c:v>
                </c:pt>
                <c:pt idx="1050">
                  <c:v>0.44281810522079501</c:v>
                </c:pt>
                <c:pt idx="1051">
                  <c:v>0.44291353225708002</c:v>
                </c:pt>
                <c:pt idx="1052">
                  <c:v>0.44329527020454401</c:v>
                </c:pt>
                <c:pt idx="1053">
                  <c:v>0.44363886117935197</c:v>
                </c:pt>
                <c:pt idx="1054">
                  <c:v>0.44413515925407399</c:v>
                </c:pt>
                <c:pt idx="1055">
                  <c:v>0.44421148300170898</c:v>
                </c:pt>
                <c:pt idx="1056">
                  <c:v>0.44461232423782299</c:v>
                </c:pt>
                <c:pt idx="1057">
                  <c:v>0.44493684172630299</c:v>
                </c:pt>
                <c:pt idx="1058">
                  <c:v>0.44522315263748202</c:v>
                </c:pt>
                <c:pt idx="1059">
                  <c:v>0.445433109998703</c:v>
                </c:pt>
                <c:pt idx="1060">
                  <c:v>0.44571942090988198</c:v>
                </c:pt>
                <c:pt idx="1061">
                  <c:v>0.44600573182106001</c:v>
                </c:pt>
                <c:pt idx="1062">
                  <c:v>0.44648292660713201</c:v>
                </c:pt>
                <c:pt idx="1063">
                  <c:v>0.44667381048202498</c:v>
                </c:pt>
                <c:pt idx="1064">
                  <c:v>0.44707465171813998</c:v>
                </c:pt>
                <c:pt idx="1065">
                  <c:v>0.44728460907936102</c:v>
                </c:pt>
                <c:pt idx="1066">
                  <c:v>0.44751366972923301</c:v>
                </c:pt>
                <c:pt idx="1067">
                  <c:v>0.44795268774032598</c:v>
                </c:pt>
                <c:pt idx="1068">
                  <c:v>0.44831535220146201</c:v>
                </c:pt>
                <c:pt idx="1069">
                  <c:v>0.44839170575141901</c:v>
                </c:pt>
                <c:pt idx="1070">
                  <c:v>0.44875437021255499</c:v>
                </c:pt>
                <c:pt idx="1071">
                  <c:v>0.44921249151229897</c:v>
                </c:pt>
                <c:pt idx="1072">
                  <c:v>0.44938427209854098</c:v>
                </c:pt>
                <c:pt idx="1073">
                  <c:v>0.44986146688461298</c:v>
                </c:pt>
                <c:pt idx="1074">
                  <c:v>0.45018595457076999</c:v>
                </c:pt>
                <c:pt idx="1075">
                  <c:v>0.45066314935684199</c:v>
                </c:pt>
                <c:pt idx="1076">
                  <c:v>0.45010960102081299</c:v>
                </c:pt>
                <c:pt idx="1077">
                  <c:v>0.45087310671806302</c:v>
                </c:pt>
                <c:pt idx="1078">
                  <c:v>0.451083064079285</c:v>
                </c:pt>
                <c:pt idx="1079">
                  <c:v>0.45129305124282798</c:v>
                </c:pt>
                <c:pt idx="1080">
                  <c:v>0.45175114274025002</c:v>
                </c:pt>
                <c:pt idx="1081">
                  <c:v>0.451961100101471</c:v>
                </c:pt>
                <c:pt idx="1082">
                  <c:v>0.45274370908737199</c:v>
                </c:pt>
                <c:pt idx="1083">
                  <c:v>0.45295366644859297</c:v>
                </c:pt>
                <c:pt idx="1084">
                  <c:v>0.453793525695801</c:v>
                </c:pt>
                <c:pt idx="1085">
                  <c:v>0.45360267162322998</c:v>
                </c:pt>
                <c:pt idx="1086">
                  <c:v>0.45375534892082198</c:v>
                </c:pt>
                <c:pt idx="1087">
                  <c:v>0.45409893989562999</c:v>
                </c:pt>
                <c:pt idx="1088">
                  <c:v>0.45448070764541598</c:v>
                </c:pt>
                <c:pt idx="1089">
                  <c:v>0.45480519533157299</c:v>
                </c:pt>
                <c:pt idx="1090">
                  <c:v>0.45476701855659502</c:v>
                </c:pt>
                <c:pt idx="1091">
                  <c:v>0.45520603656768799</c:v>
                </c:pt>
                <c:pt idx="1092">
                  <c:v>0.45499604940414401</c:v>
                </c:pt>
                <c:pt idx="1093">
                  <c:v>0.455778658390045</c:v>
                </c:pt>
                <c:pt idx="1094">
                  <c:v>0.45595043897628801</c:v>
                </c:pt>
                <c:pt idx="1095">
                  <c:v>0.45637038350105302</c:v>
                </c:pt>
                <c:pt idx="1096">
                  <c:v>0.45682847499847401</c:v>
                </c:pt>
                <c:pt idx="1097">
                  <c:v>0.457286596298218</c:v>
                </c:pt>
                <c:pt idx="1098">
                  <c:v>0.45764926075935403</c:v>
                </c:pt>
                <c:pt idx="1099">
                  <c:v>0.45791649818420399</c:v>
                </c:pt>
                <c:pt idx="1100">
                  <c:v>0.458489120006561</c:v>
                </c:pt>
                <c:pt idx="1101">
                  <c:v>0.458489120006561</c:v>
                </c:pt>
                <c:pt idx="1102">
                  <c:v>0.458641827106476</c:v>
                </c:pt>
                <c:pt idx="1103">
                  <c:v>0.45898538827896102</c:v>
                </c:pt>
                <c:pt idx="1104">
                  <c:v>0.45909991860389698</c:v>
                </c:pt>
                <c:pt idx="1105">
                  <c:v>0.45990160107612599</c:v>
                </c:pt>
                <c:pt idx="1106">
                  <c:v>0.45995888113975503</c:v>
                </c:pt>
                <c:pt idx="1107">
                  <c:v>0.46028336882591198</c:v>
                </c:pt>
                <c:pt idx="1108">
                  <c:v>0.46018791198730502</c:v>
                </c:pt>
                <c:pt idx="1109">
                  <c:v>0.46108505129814098</c:v>
                </c:pt>
                <c:pt idx="1110">
                  <c:v>0.46146678924560502</c:v>
                </c:pt>
                <c:pt idx="1111">
                  <c:v>0.46161949634552002</c:v>
                </c:pt>
                <c:pt idx="1112">
                  <c:v>0.46181038022041299</c:v>
                </c:pt>
                <c:pt idx="1113">
                  <c:v>0.461504966020584</c:v>
                </c:pt>
                <c:pt idx="1114">
                  <c:v>0.46240210533142101</c:v>
                </c:pt>
                <c:pt idx="1115">
                  <c:v>0.46261206269264199</c:v>
                </c:pt>
                <c:pt idx="1116">
                  <c:v>0.46284112334251398</c:v>
                </c:pt>
                <c:pt idx="1117">
                  <c:v>0.46314650774002097</c:v>
                </c:pt>
                <c:pt idx="1118">
                  <c:v>0.46339467167854298</c:v>
                </c:pt>
                <c:pt idx="1119">
                  <c:v>0.46377640962600702</c:v>
                </c:pt>
                <c:pt idx="1120">
                  <c:v>0.46412000060081499</c:v>
                </c:pt>
                <c:pt idx="1121">
                  <c:v>0.46495985984802202</c:v>
                </c:pt>
                <c:pt idx="1122">
                  <c:v>0.46497893333435097</c:v>
                </c:pt>
                <c:pt idx="1123">
                  <c:v>0.46515074372291598</c:v>
                </c:pt>
                <c:pt idx="1124">
                  <c:v>0.46534159779548601</c:v>
                </c:pt>
                <c:pt idx="1125">
                  <c:v>0.46610513329505898</c:v>
                </c:pt>
                <c:pt idx="1126">
                  <c:v>0.46602877974510198</c:v>
                </c:pt>
                <c:pt idx="1127">
                  <c:v>0.466448694467545</c:v>
                </c:pt>
                <c:pt idx="1128">
                  <c:v>0.46671593189239502</c:v>
                </c:pt>
                <c:pt idx="1129">
                  <c:v>0.46648687124252303</c:v>
                </c:pt>
                <c:pt idx="1130">
                  <c:v>0.46707859635353099</c:v>
                </c:pt>
                <c:pt idx="1131">
                  <c:v>0.46765121817588801</c:v>
                </c:pt>
                <c:pt idx="1132">
                  <c:v>0.46793752908706698</c:v>
                </c:pt>
                <c:pt idx="1133">
                  <c:v>0.46851018071174599</c:v>
                </c:pt>
                <c:pt idx="1134">
                  <c:v>0.46854835748672502</c:v>
                </c:pt>
                <c:pt idx="1135">
                  <c:v>0.46893009543418901</c:v>
                </c:pt>
                <c:pt idx="1136">
                  <c:v>0.469235509634018</c:v>
                </c:pt>
                <c:pt idx="1137">
                  <c:v>0.46914005279540999</c:v>
                </c:pt>
                <c:pt idx="1138">
                  <c:v>0.46976995468139598</c:v>
                </c:pt>
                <c:pt idx="1139">
                  <c:v>0.46961724758148199</c:v>
                </c:pt>
                <c:pt idx="1140">
                  <c:v>0.47072434425353998</c:v>
                </c:pt>
                <c:pt idx="1141">
                  <c:v>0.47055256366729697</c:v>
                </c:pt>
                <c:pt idx="1142">
                  <c:v>0.47127789258956898</c:v>
                </c:pt>
                <c:pt idx="1143">
                  <c:v>0.47110611200332603</c:v>
                </c:pt>
                <c:pt idx="1144">
                  <c:v>0.47173598408699002</c:v>
                </c:pt>
                <c:pt idx="1145">
                  <c:v>0.47227045893669101</c:v>
                </c:pt>
                <c:pt idx="1146">
                  <c:v>0.47246134281158397</c:v>
                </c:pt>
                <c:pt idx="1147">
                  <c:v>0.47305303812027</c:v>
                </c:pt>
                <c:pt idx="1148">
                  <c:v>0.47263312339782698</c:v>
                </c:pt>
                <c:pt idx="1149">
                  <c:v>0.473301202058792</c:v>
                </c:pt>
                <c:pt idx="1150">
                  <c:v>0.47311031818389898</c:v>
                </c:pt>
                <c:pt idx="1151">
                  <c:v>0.47398835420608498</c:v>
                </c:pt>
                <c:pt idx="1152">
                  <c:v>0.47404560446739202</c:v>
                </c:pt>
                <c:pt idx="1153">
                  <c:v>0.47429376840591397</c:v>
                </c:pt>
                <c:pt idx="1154">
                  <c:v>0.47446554899215698</c:v>
                </c:pt>
                <c:pt idx="1155">
                  <c:v>0.474484622478485</c:v>
                </c:pt>
                <c:pt idx="1156">
                  <c:v>0.47551536560058599</c:v>
                </c:pt>
                <c:pt idx="1157">
                  <c:v>0.475687146186829</c:v>
                </c:pt>
                <c:pt idx="1158">
                  <c:v>0.47627887129783603</c:v>
                </c:pt>
                <c:pt idx="1159">
                  <c:v>0.47641250491142301</c:v>
                </c:pt>
                <c:pt idx="1160">
                  <c:v>0.476565182209015</c:v>
                </c:pt>
                <c:pt idx="1161">
                  <c:v>0.47748139500617998</c:v>
                </c:pt>
                <c:pt idx="1162">
                  <c:v>0.47690877318382302</c:v>
                </c:pt>
                <c:pt idx="1163">
                  <c:v>0.476641535758972</c:v>
                </c:pt>
                <c:pt idx="1164">
                  <c:v>0.477672278881073</c:v>
                </c:pt>
                <c:pt idx="1165">
                  <c:v>0.478149473667145</c:v>
                </c:pt>
                <c:pt idx="1166">
                  <c:v>0.478397607803345</c:v>
                </c:pt>
                <c:pt idx="1167">
                  <c:v>0.47860759496688798</c:v>
                </c:pt>
                <c:pt idx="1168">
                  <c:v>0.47919929027557401</c:v>
                </c:pt>
                <c:pt idx="1169">
                  <c:v>0.47940927743911699</c:v>
                </c:pt>
                <c:pt idx="1170">
                  <c:v>0.47986736893653897</c:v>
                </c:pt>
                <c:pt idx="1171">
                  <c:v>0.48057362437248202</c:v>
                </c:pt>
                <c:pt idx="1172">
                  <c:v>0.48043999075889599</c:v>
                </c:pt>
                <c:pt idx="1173">
                  <c:v>0.48049727082252502</c:v>
                </c:pt>
                <c:pt idx="1174">
                  <c:v>0.48066905140876798</c:v>
                </c:pt>
                <c:pt idx="1175">
                  <c:v>0.481260776519775</c:v>
                </c:pt>
                <c:pt idx="1176">
                  <c:v>0.48131802678108199</c:v>
                </c:pt>
                <c:pt idx="1177">
                  <c:v>0.48108899593353299</c:v>
                </c:pt>
                <c:pt idx="1178">
                  <c:v>0.481890678405762</c:v>
                </c:pt>
                <c:pt idx="1179">
                  <c:v>0.48179522156715399</c:v>
                </c:pt>
                <c:pt idx="1180">
                  <c:v>0.48244422674179099</c:v>
                </c:pt>
                <c:pt idx="1181">
                  <c:v>0.483093202114105</c:v>
                </c:pt>
                <c:pt idx="1182">
                  <c:v>0.48355129361152599</c:v>
                </c:pt>
                <c:pt idx="1183">
                  <c:v>0.48383760452270502</c:v>
                </c:pt>
                <c:pt idx="1184">
                  <c:v>0.48402848839759799</c:v>
                </c:pt>
                <c:pt idx="1185">
                  <c:v>0.48483017086982699</c:v>
                </c:pt>
                <c:pt idx="1186">
                  <c:v>0.48479199409484902</c:v>
                </c:pt>
                <c:pt idx="1187">
                  <c:v>0.48509740829467801</c:v>
                </c:pt>
                <c:pt idx="1188">
                  <c:v>0.48528829216957098</c:v>
                </c:pt>
                <c:pt idx="1189">
                  <c:v>0.48551732301711997</c:v>
                </c:pt>
                <c:pt idx="1190">
                  <c:v>0.48607087135314903</c:v>
                </c:pt>
                <c:pt idx="1191">
                  <c:v>0.48635721206665</c:v>
                </c:pt>
                <c:pt idx="1192">
                  <c:v>0.48631903529167197</c:v>
                </c:pt>
                <c:pt idx="1193">
                  <c:v>0.48635721206665</c:v>
                </c:pt>
                <c:pt idx="1194">
                  <c:v>0.48704436421394298</c:v>
                </c:pt>
                <c:pt idx="1195">
                  <c:v>0.48759791254997298</c:v>
                </c:pt>
                <c:pt idx="1196">
                  <c:v>0.48790329694747903</c:v>
                </c:pt>
                <c:pt idx="1197">
                  <c:v>0.48784604668617199</c:v>
                </c:pt>
                <c:pt idx="1198">
                  <c:v>0.48839959502220198</c:v>
                </c:pt>
                <c:pt idx="1199">
                  <c:v>0.48839959502220198</c:v>
                </c:pt>
                <c:pt idx="1200">
                  <c:v>0.48857137560844399</c:v>
                </c:pt>
                <c:pt idx="1201">
                  <c:v>0.48927763104438798</c:v>
                </c:pt>
                <c:pt idx="1202">
                  <c:v>0.48952576518058799</c:v>
                </c:pt>
                <c:pt idx="1203">
                  <c:v>0.48904857039451599</c:v>
                </c:pt>
                <c:pt idx="1204">
                  <c:v>0.48988842964172402</c:v>
                </c:pt>
                <c:pt idx="1205">
                  <c:v>0.49028927087783802</c:v>
                </c:pt>
                <c:pt idx="1206">
                  <c:v>0.49086189270019498</c:v>
                </c:pt>
                <c:pt idx="1207">
                  <c:v>0.49118638038635298</c:v>
                </c:pt>
                <c:pt idx="1208">
                  <c:v>0.49141544103622398</c:v>
                </c:pt>
                <c:pt idx="1209">
                  <c:v>0.49139636754989602</c:v>
                </c:pt>
                <c:pt idx="1210">
                  <c:v>0.491930812597275</c:v>
                </c:pt>
                <c:pt idx="1211">
                  <c:v>0.49275159835815402</c:v>
                </c:pt>
                <c:pt idx="1212">
                  <c:v>0.49244618415832497</c:v>
                </c:pt>
                <c:pt idx="1213">
                  <c:v>0.49294245243072499</c:v>
                </c:pt>
                <c:pt idx="1214">
                  <c:v>0.49319061636924699</c:v>
                </c:pt>
                <c:pt idx="1215">
                  <c:v>0.49353417754173301</c:v>
                </c:pt>
                <c:pt idx="1216">
                  <c:v>0.49347692728042603</c:v>
                </c:pt>
                <c:pt idx="1217">
                  <c:v>0.49404954910278298</c:v>
                </c:pt>
                <c:pt idx="1218">
                  <c:v>0.49441221356391901</c:v>
                </c:pt>
                <c:pt idx="1219">
                  <c:v>0.49483215808868403</c:v>
                </c:pt>
                <c:pt idx="1220">
                  <c:v>0.49500393867492698</c:v>
                </c:pt>
                <c:pt idx="1221">
                  <c:v>0.495271176099777</c:v>
                </c:pt>
                <c:pt idx="1222">
                  <c:v>0.49576744437217701</c:v>
                </c:pt>
                <c:pt idx="1223">
                  <c:v>0.49571019411086997</c:v>
                </c:pt>
                <c:pt idx="1224">
                  <c:v>0.496072858572006</c:v>
                </c:pt>
                <c:pt idx="1225">
                  <c:v>0.49674090743064903</c:v>
                </c:pt>
                <c:pt idx="1226">
                  <c:v>0.49687454104423501</c:v>
                </c:pt>
                <c:pt idx="1227">
                  <c:v>0.497256278991699</c:v>
                </c:pt>
                <c:pt idx="1228">
                  <c:v>0.49756169319152799</c:v>
                </c:pt>
                <c:pt idx="1229">
                  <c:v>0.49803888797759999</c:v>
                </c:pt>
                <c:pt idx="1230">
                  <c:v>0.49811524152755698</c:v>
                </c:pt>
                <c:pt idx="1231">
                  <c:v>0.49824884533882102</c:v>
                </c:pt>
                <c:pt idx="1232">
                  <c:v>0.49870696663856501</c:v>
                </c:pt>
                <c:pt idx="1233">
                  <c:v>0.49910780787468001</c:v>
                </c:pt>
                <c:pt idx="1234">
                  <c:v>0.49931776523590099</c:v>
                </c:pt>
                <c:pt idx="1235">
                  <c:v>0.49971860647201499</c:v>
                </c:pt>
                <c:pt idx="1236">
                  <c:v>0.49990949034690901</c:v>
                </c:pt>
                <c:pt idx="1237">
                  <c:v>0.50057756900787398</c:v>
                </c:pt>
                <c:pt idx="1238">
                  <c:v>0.50059664249420199</c:v>
                </c:pt>
                <c:pt idx="1239">
                  <c:v>0.50113111734390303</c:v>
                </c:pt>
                <c:pt idx="1240">
                  <c:v>0.50143653154373202</c:v>
                </c:pt>
                <c:pt idx="1241">
                  <c:v>0.50149375200271595</c:v>
                </c:pt>
                <c:pt idx="1242">
                  <c:v>0.50197094678878795</c:v>
                </c:pt>
                <c:pt idx="1243">
                  <c:v>0.50191372632980302</c:v>
                </c:pt>
                <c:pt idx="1244">
                  <c:v>0.50216186046600297</c:v>
                </c:pt>
                <c:pt idx="1245">
                  <c:v>0.50269633531570401</c:v>
                </c:pt>
                <c:pt idx="1246">
                  <c:v>0.50290626287460305</c:v>
                </c:pt>
                <c:pt idx="1247">
                  <c:v>0.50366979837417603</c:v>
                </c:pt>
                <c:pt idx="1248">
                  <c:v>0.50359344482421897</c:v>
                </c:pt>
                <c:pt idx="1249">
                  <c:v>0.50387972593307495</c:v>
                </c:pt>
                <c:pt idx="1250">
                  <c:v>0.50429970026016202</c:v>
                </c:pt>
                <c:pt idx="1251">
                  <c:v>0.50450962781906095</c:v>
                </c:pt>
                <c:pt idx="1252">
                  <c:v>0.50481504201889005</c:v>
                </c:pt>
                <c:pt idx="1253">
                  <c:v>0.50519680976867698</c:v>
                </c:pt>
                <c:pt idx="1254">
                  <c:v>0.50534951686859098</c:v>
                </c:pt>
                <c:pt idx="1255">
                  <c:v>0.50536859035491899</c:v>
                </c:pt>
                <c:pt idx="1256">
                  <c:v>0.50639933347702004</c:v>
                </c:pt>
                <c:pt idx="1257">
                  <c:v>0.50639933347702004</c:v>
                </c:pt>
                <c:pt idx="1258">
                  <c:v>0.50666654109954801</c:v>
                </c:pt>
                <c:pt idx="1259">
                  <c:v>0.50695288181304898</c:v>
                </c:pt>
                <c:pt idx="1260">
                  <c:v>0.50727736949920699</c:v>
                </c:pt>
                <c:pt idx="1261">
                  <c:v>0.50735372304916404</c:v>
                </c:pt>
                <c:pt idx="1262">
                  <c:v>0.50811719894409202</c:v>
                </c:pt>
                <c:pt idx="1263">
                  <c:v>0.50834625959396396</c:v>
                </c:pt>
                <c:pt idx="1264">
                  <c:v>0.50861352682113603</c:v>
                </c:pt>
                <c:pt idx="1265">
                  <c:v>0.50876623392105103</c:v>
                </c:pt>
                <c:pt idx="1266">
                  <c:v>0.50874710083007801</c:v>
                </c:pt>
                <c:pt idx="1267">
                  <c:v>0.50972056388855003</c:v>
                </c:pt>
                <c:pt idx="1268">
                  <c:v>0.50981605052947998</c:v>
                </c:pt>
                <c:pt idx="1269">
                  <c:v>0.50993055105209395</c:v>
                </c:pt>
                <c:pt idx="1270">
                  <c:v>0.51044595241546598</c:v>
                </c:pt>
                <c:pt idx="1271">
                  <c:v>0.51067495346069303</c:v>
                </c:pt>
                <c:pt idx="1272">
                  <c:v>0.51119035482406605</c:v>
                </c:pt>
                <c:pt idx="1273">
                  <c:v>0.51141941547393799</c:v>
                </c:pt>
                <c:pt idx="1274">
                  <c:v>0.51212567090988204</c:v>
                </c:pt>
                <c:pt idx="1275">
                  <c:v>0.51180112361908003</c:v>
                </c:pt>
                <c:pt idx="1276">
                  <c:v>0.51197296380996704</c:v>
                </c:pt>
                <c:pt idx="1277">
                  <c:v>0.51245015859603904</c:v>
                </c:pt>
                <c:pt idx="1278">
                  <c:v>0.51271736621856701</c:v>
                </c:pt>
                <c:pt idx="1279">
                  <c:v>0.51351904869079601</c:v>
                </c:pt>
                <c:pt idx="1280">
                  <c:v>0.51401531696319602</c:v>
                </c:pt>
                <c:pt idx="1281">
                  <c:v>0.51370990276336703</c:v>
                </c:pt>
                <c:pt idx="1282">
                  <c:v>0.514148950576782</c:v>
                </c:pt>
                <c:pt idx="1283">
                  <c:v>0.51456886529922496</c:v>
                </c:pt>
                <c:pt idx="1284">
                  <c:v>0.51495063304901101</c:v>
                </c:pt>
                <c:pt idx="1285">
                  <c:v>0.515103340148926</c:v>
                </c:pt>
                <c:pt idx="1286">
                  <c:v>0.51521784067153897</c:v>
                </c:pt>
                <c:pt idx="1287">
                  <c:v>0.51565688848495495</c:v>
                </c:pt>
                <c:pt idx="1288">
                  <c:v>0.51609587669372603</c:v>
                </c:pt>
                <c:pt idx="1289">
                  <c:v>0.516057729721069</c:v>
                </c:pt>
                <c:pt idx="1290">
                  <c:v>0.51647764444351196</c:v>
                </c:pt>
                <c:pt idx="1291">
                  <c:v>0.517012119293213</c:v>
                </c:pt>
                <c:pt idx="1292">
                  <c:v>0.51706933975219704</c:v>
                </c:pt>
                <c:pt idx="1293">
                  <c:v>0.51747018098831199</c:v>
                </c:pt>
                <c:pt idx="1294">
                  <c:v>0.51787102222442605</c:v>
                </c:pt>
                <c:pt idx="1295">
                  <c:v>0.51815736293792702</c:v>
                </c:pt>
                <c:pt idx="1296">
                  <c:v>0.518290996551514</c:v>
                </c:pt>
                <c:pt idx="1297">
                  <c:v>0.51871091127395597</c:v>
                </c:pt>
                <c:pt idx="1298">
                  <c:v>0.51903539896011397</c:v>
                </c:pt>
                <c:pt idx="1299">
                  <c:v>0.51976072788238503</c:v>
                </c:pt>
                <c:pt idx="1300">
                  <c:v>0.51977980136871305</c:v>
                </c:pt>
                <c:pt idx="1301">
                  <c:v>0.52054333686828602</c:v>
                </c:pt>
                <c:pt idx="1302">
                  <c:v>0.52031427621841397</c:v>
                </c:pt>
                <c:pt idx="1303">
                  <c:v>0.52048605680465698</c:v>
                </c:pt>
                <c:pt idx="1304">
                  <c:v>0.52081054449081399</c:v>
                </c:pt>
                <c:pt idx="1305">
                  <c:v>0.52113503217697099</c:v>
                </c:pt>
                <c:pt idx="1306">
                  <c:v>0.52166950702667203</c:v>
                </c:pt>
                <c:pt idx="1307">
                  <c:v>0.52180314064025901</c:v>
                </c:pt>
                <c:pt idx="1308">
                  <c:v>0.522108554840088</c:v>
                </c:pt>
                <c:pt idx="1309">
                  <c:v>0.52281475067138705</c:v>
                </c:pt>
                <c:pt idx="1310">
                  <c:v>0.52294838428497303</c:v>
                </c:pt>
                <c:pt idx="1311">
                  <c:v>0.52275753021240201</c:v>
                </c:pt>
                <c:pt idx="1312">
                  <c:v>0.52352100610732999</c:v>
                </c:pt>
                <c:pt idx="1313">
                  <c:v>0.52361643314361594</c:v>
                </c:pt>
                <c:pt idx="1314">
                  <c:v>0.52405548095703103</c:v>
                </c:pt>
                <c:pt idx="1315">
                  <c:v>0.52441811561584495</c:v>
                </c:pt>
                <c:pt idx="1316">
                  <c:v>0.52458995580673196</c:v>
                </c:pt>
                <c:pt idx="1317">
                  <c:v>0.52506715059280396</c:v>
                </c:pt>
                <c:pt idx="1318">
                  <c:v>0.52535343170166005</c:v>
                </c:pt>
                <c:pt idx="1319">
                  <c:v>0.52548706531524703</c:v>
                </c:pt>
                <c:pt idx="1320">
                  <c:v>0.52563977241516102</c:v>
                </c:pt>
                <c:pt idx="1321">
                  <c:v>0.52590698003768899</c:v>
                </c:pt>
                <c:pt idx="1322">
                  <c:v>0.52638417482376099</c:v>
                </c:pt>
                <c:pt idx="1323">
                  <c:v>0.52657502889633201</c:v>
                </c:pt>
                <c:pt idx="1324">
                  <c:v>0.52680408954620395</c:v>
                </c:pt>
                <c:pt idx="1325">
                  <c:v>0.52739584445953402</c:v>
                </c:pt>
                <c:pt idx="1326">
                  <c:v>0.52770125865936302</c:v>
                </c:pt>
                <c:pt idx="1327">
                  <c:v>0.52787303924560502</c:v>
                </c:pt>
                <c:pt idx="1328">
                  <c:v>0.52829295396804798</c:v>
                </c:pt>
                <c:pt idx="1329">
                  <c:v>0.52890378236770597</c:v>
                </c:pt>
                <c:pt idx="1330">
                  <c:v>0.528789222240448</c:v>
                </c:pt>
                <c:pt idx="1331">
                  <c:v>0.52905642986297596</c:v>
                </c:pt>
                <c:pt idx="1332">
                  <c:v>0.52901828289032005</c:v>
                </c:pt>
                <c:pt idx="1333">
                  <c:v>0.529743611812592</c:v>
                </c:pt>
                <c:pt idx="1334">
                  <c:v>0.53020173311233498</c:v>
                </c:pt>
                <c:pt idx="1335">
                  <c:v>0.53033530712127697</c:v>
                </c:pt>
                <c:pt idx="1336">
                  <c:v>0.530545294284821</c:v>
                </c:pt>
                <c:pt idx="1337">
                  <c:v>0.53119426965713501</c:v>
                </c:pt>
                <c:pt idx="1338">
                  <c:v>0.53134697675705</c:v>
                </c:pt>
                <c:pt idx="1339">
                  <c:v>0.53161418437957797</c:v>
                </c:pt>
                <c:pt idx="1340">
                  <c:v>0.53188145160675004</c:v>
                </c:pt>
                <c:pt idx="1341">
                  <c:v>0.53220593929290805</c:v>
                </c:pt>
                <c:pt idx="1342">
                  <c:v>0.53241592645645097</c:v>
                </c:pt>
                <c:pt idx="1343">
                  <c:v>0.532931268215179</c:v>
                </c:pt>
                <c:pt idx="1344">
                  <c:v>0.53333210945129395</c:v>
                </c:pt>
                <c:pt idx="1345">
                  <c:v>0.53337025642394997</c:v>
                </c:pt>
                <c:pt idx="1346">
                  <c:v>0.53363752365112305</c:v>
                </c:pt>
                <c:pt idx="1347">
                  <c:v>0.53401929140090898</c:v>
                </c:pt>
                <c:pt idx="1348">
                  <c:v>0.53401929140090898</c:v>
                </c:pt>
                <c:pt idx="1349">
                  <c:v>0.53466826677322399</c:v>
                </c:pt>
                <c:pt idx="1350">
                  <c:v>0.53491640090942405</c:v>
                </c:pt>
                <c:pt idx="1351">
                  <c:v>0.53537452220916704</c:v>
                </c:pt>
                <c:pt idx="1352">
                  <c:v>0.53569900989532504</c:v>
                </c:pt>
                <c:pt idx="1353">
                  <c:v>0.53629070520401001</c:v>
                </c:pt>
                <c:pt idx="1354">
                  <c:v>0.53606164455413796</c:v>
                </c:pt>
                <c:pt idx="1355">
                  <c:v>0.53665339946746804</c:v>
                </c:pt>
                <c:pt idx="1356">
                  <c:v>0.53690153360366799</c:v>
                </c:pt>
                <c:pt idx="1357">
                  <c:v>0.537226021289825</c:v>
                </c:pt>
                <c:pt idx="1358">
                  <c:v>0.53808492422103904</c:v>
                </c:pt>
                <c:pt idx="1359">
                  <c:v>0.53764593601226796</c:v>
                </c:pt>
                <c:pt idx="1360">
                  <c:v>0.53814220428466797</c:v>
                </c:pt>
                <c:pt idx="1361">
                  <c:v>0.53844761848449696</c:v>
                </c:pt>
                <c:pt idx="1362">
                  <c:v>0.53867667913436901</c:v>
                </c:pt>
                <c:pt idx="1363">
                  <c:v>0.53886753320694003</c:v>
                </c:pt>
                <c:pt idx="1364">
                  <c:v>0.53953564167022705</c:v>
                </c:pt>
                <c:pt idx="1365">
                  <c:v>0.53966921567916903</c:v>
                </c:pt>
                <c:pt idx="1366">
                  <c:v>0.54001283645629905</c:v>
                </c:pt>
                <c:pt idx="1367">
                  <c:v>0.54024183750152599</c:v>
                </c:pt>
                <c:pt idx="1368">
                  <c:v>0.54075723886489901</c:v>
                </c:pt>
                <c:pt idx="1369">
                  <c:v>0.54043275117874101</c:v>
                </c:pt>
                <c:pt idx="1370">
                  <c:v>0.54132986068725597</c:v>
                </c:pt>
                <c:pt idx="1371">
                  <c:v>0.54144442081451405</c:v>
                </c:pt>
                <c:pt idx="1372">
                  <c:v>0.54155892133712802</c:v>
                </c:pt>
                <c:pt idx="1373">
                  <c:v>0.54209339618682895</c:v>
                </c:pt>
                <c:pt idx="1374">
                  <c:v>0.54234153032302901</c:v>
                </c:pt>
                <c:pt idx="1375">
                  <c:v>0.54260873794555697</c:v>
                </c:pt>
                <c:pt idx="1376">
                  <c:v>0.54318135976791404</c:v>
                </c:pt>
                <c:pt idx="1377">
                  <c:v>0.54346770048141502</c:v>
                </c:pt>
                <c:pt idx="1378">
                  <c:v>0.54363948106765703</c:v>
                </c:pt>
                <c:pt idx="1379">
                  <c:v>0.54398304224014304</c:v>
                </c:pt>
                <c:pt idx="1380">
                  <c:v>0.54425030946731601</c:v>
                </c:pt>
                <c:pt idx="1381">
                  <c:v>0.54459387063980103</c:v>
                </c:pt>
                <c:pt idx="1382">
                  <c:v>0.54495650529861495</c:v>
                </c:pt>
                <c:pt idx="1383">
                  <c:v>0.54533827304840099</c:v>
                </c:pt>
                <c:pt idx="1384">
                  <c:v>0.54554826021194502</c:v>
                </c:pt>
                <c:pt idx="1385">
                  <c:v>0.54566276073455799</c:v>
                </c:pt>
                <c:pt idx="1386">
                  <c:v>0.54604452848434404</c:v>
                </c:pt>
                <c:pt idx="1387">
                  <c:v>0.54659807682037398</c:v>
                </c:pt>
                <c:pt idx="1388">
                  <c:v>0.54676985740661599</c:v>
                </c:pt>
                <c:pt idx="1389">
                  <c:v>0.54728525876998901</c:v>
                </c:pt>
                <c:pt idx="1390">
                  <c:v>0.547418832778931</c:v>
                </c:pt>
                <c:pt idx="1391">
                  <c:v>0.547743320465088</c:v>
                </c:pt>
                <c:pt idx="1392">
                  <c:v>0.54791516065597501</c:v>
                </c:pt>
                <c:pt idx="1393">
                  <c:v>0.54833507537841797</c:v>
                </c:pt>
                <c:pt idx="1394">
                  <c:v>0.54846864938735995</c:v>
                </c:pt>
                <c:pt idx="1395">
                  <c:v>0.54904133081436202</c:v>
                </c:pt>
                <c:pt idx="1396">
                  <c:v>0.54928946495056197</c:v>
                </c:pt>
                <c:pt idx="1397">
                  <c:v>0.54896497726440396</c:v>
                </c:pt>
                <c:pt idx="1398">
                  <c:v>0.54988116025924705</c:v>
                </c:pt>
                <c:pt idx="1399">
                  <c:v>0.55014836788177501</c:v>
                </c:pt>
                <c:pt idx="1400">
                  <c:v>0.55030107498168901</c:v>
                </c:pt>
                <c:pt idx="1401">
                  <c:v>0.55081647634506203</c:v>
                </c:pt>
                <c:pt idx="1402">
                  <c:v>0.55112189054489102</c:v>
                </c:pt>
                <c:pt idx="1403">
                  <c:v>0.55110275745391801</c:v>
                </c:pt>
                <c:pt idx="1404">
                  <c:v>0.55184721946716297</c:v>
                </c:pt>
                <c:pt idx="1405">
                  <c:v>0.55215263366699197</c:v>
                </c:pt>
                <c:pt idx="1406">
                  <c:v>0.55217170715331998</c:v>
                </c:pt>
                <c:pt idx="1407">
                  <c:v>0.55259162187576305</c:v>
                </c:pt>
                <c:pt idx="1408">
                  <c:v>0.55304974317550704</c:v>
                </c:pt>
                <c:pt idx="1409">
                  <c:v>0.55312609672546398</c:v>
                </c:pt>
                <c:pt idx="1410">
                  <c:v>0.55337423086166404</c:v>
                </c:pt>
                <c:pt idx="1411">
                  <c:v>0.55396592617034901</c:v>
                </c:pt>
                <c:pt idx="1412">
                  <c:v>0.554271340370178</c:v>
                </c:pt>
                <c:pt idx="1413">
                  <c:v>0.55432862043380704</c:v>
                </c:pt>
                <c:pt idx="1414">
                  <c:v>0.55474853515625</c:v>
                </c:pt>
                <c:pt idx="1415">
                  <c:v>0.55495852231979403</c:v>
                </c:pt>
                <c:pt idx="1416">
                  <c:v>0.55534023046493497</c:v>
                </c:pt>
                <c:pt idx="1417">
                  <c:v>0.55576020479202304</c:v>
                </c:pt>
                <c:pt idx="1418">
                  <c:v>0.55589377880096402</c:v>
                </c:pt>
                <c:pt idx="1419">
                  <c:v>0.55648553371429399</c:v>
                </c:pt>
                <c:pt idx="1420">
                  <c:v>0.55652368068695102</c:v>
                </c:pt>
                <c:pt idx="1421">
                  <c:v>0.55646646022796598</c:v>
                </c:pt>
                <c:pt idx="1422">
                  <c:v>0.55715358257293701</c:v>
                </c:pt>
                <c:pt idx="1423">
                  <c:v>0.55747807025909402</c:v>
                </c:pt>
                <c:pt idx="1424">
                  <c:v>0.55782169103622403</c:v>
                </c:pt>
                <c:pt idx="1425">
                  <c:v>0.55810797214508101</c:v>
                </c:pt>
                <c:pt idx="1426">
                  <c:v>0.55847066640853904</c:v>
                </c:pt>
                <c:pt idx="1427">
                  <c:v>0.55868059396743797</c:v>
                </c:pt>
                <c:pt idx="1428">
                  <c:v>0.55919599533081099</c:v>
                </c:pt>
                <c:pt idx="1429">
                  <c:v>0.559844970703125</c:v>
                </c:pt>
                <c:pt idx="1430">
                  <c:v>0.55978769063949596</c:v>
                </c:pt>
                <c:pt idx="1431">
                  <c:v>0.56015038490295399</c:v>
                </c:pt>
                <c:pt idx="1432">
                  <c:v>0.56034123897552501</c:v>
                </c:pt>
                <c:pt idx="1433">
                  <c:v>0.56053209304809604</c:v>
                </c:pt>
                <c:pt idx="1434">
                  <c:v>0.56055122613906905</c:v>
                </c:pt>
                <c:pt idx="1435">
                  <c:v>0.56144833564758301</c:v>
                </c:pt>
                <c:pt idx="1436">
                  <c:v>0.56156283617019698</c:v>
                </c:pt>
                <c:pt idx="1437">
                  <c:v>0.56179189682006803</c:v>
                </c:pt>
                <c:pt idx="1438">
                  <c:v>0.56215459108352706</c:v>
                </c:pt>
                <c:pt idx="1439">
                  <c:v>0.562555432319641</c:v>
                </c:pt>
                <c:pt idx="1440">
                  <c:v>0.56278449296951305</c:v>
                </c:pt>
                <c:pt idx="1441">
                  <c:v>0.56297534704208396</c:v>
                </c:pt>
                <c:pt idx="1442">
                  <c:v>0.56354796886444103</c:v>
                </c:pt>
                <c:pt idx="1443">
                  <c:v>0.56356704235076904</c:v>
                </c:pt>
                <c:pt idx="1444">
                  <c:v>0.56389158964157104</c:v>
                </c:pt>
                <c:pt idx="1445">
                  <c:v>0.56429243087768599</c:v>
                </c:pt>
                <c:pt idx="1446">
                  <c:v>0.56429243087768599</c:v>
                </c:pt>
                <c:pt idx="1447">
                  <c:v>0.56492227315902699</c:v>
                </c:pt>
                <c:pt idx="1448">
                  <c:v>0.56513226032257102</c:v>
                </c:pt>
                <c:pt idx="1449">
                  <c:v>0.56549495458602905</c:v>
                </c:pt>
                <c:pt idx="1450">
                  <c:v>0.56585758924484297</c:v>
                </c:pt>
                <c:pt idx="1451">
                  <c:v>0.56618207693099998</c:v>
                </c:pt>
                <c:pt idx="1452">
                  <c:v>0.56612479686737105</c:v>
                </c:pt>
                <c:pt idx="1453">
                  <c:v>0.566850185394287</c:v>
                </c:pt>
                <c:pt idx="1454">
                  <c:v>0.56707918643951405</c:v>
                </c:pt>
                <c:pt idx="1455">
                  <c:v>0.56738460063934304</c:v>
                </c:pt>
                <c:pt idx="1456">
                  <c:v>0.56763273477554299</c:v>
                </c:pt>
                <c:pt idx="1457">
                  <c:v>0.56791907548904397</c:v>
                </c:pt>
                <c:pt idx="1458">
                  <c:v>0.568281710147858</c:v>
                </c:pt>
                <c:pt idx="1459">
                  <c:v>0.56854897737503096</c:v>
                </c:pt>
                <c:pt idx="1460">
                  <c:v>0.56883525848388705</c:v>
                </c:pt>
                <c:pt idx="1461">
                  <c:v>0.56925523281097401</c:v>
                </c:pt>
                <c:pt idx="1462">
                  <c:v>0.56961786746978804</c:v>
                </c:pt>
                <c:pt idx="1463">
                  <c:v>0.56978964805603005</c:v>
                </c:pt>
                <c:pt idx="1464">
                  <c:v>0.56998056173324596</c:v>
                </c:pt>
                <c:pt idx="1465">
                  <c:v>0.57024776935577404</c:v>
                </c:pt>
                <c:pt idx="1466">
                  <c:v>0.57064861059188798</c:v>
                </c:pt>
                <c:pt idx="1467">
                  <c:v>0.57093495130538896</c:v>
                </c:pt>
                <c:pt idx="1468">
                  <c:v>0.57143121957778897</c:v>
                </c:pt>
                <c:pt idx="1469">
                  <c:v>0.57166028022766102</c:v>
                </c:pt>
                <c:pt idx="1470">
                  <c:v>0.57154572010040305</c:v>
                </c:pt>
                <c:pt idx="1471">
                  <c:v>0.57230925559997603</c:v>
                </c:pt>
                <c:pt idx="1472">
                  <c:v>0.57261466979980502</c:v>
                </c:pt>
                <c:pt idx="1473">
                  <c:v>0.57288187742233299</c:v>
                </c:pt>
                <c:pt idx="1474">
                  <c:v>0.57320636510848999</c:v>
                </c:pt>
                <c:pt idx="1475">
                  <c:v>0.57349270582199097</c:v>
                </c:pt>
                <c:pt idx="1476">
                  <c:v>0.57406532764434803</c:v>
                </c:pt>
                <c:pt idx="1477">
                  <c:v>0.57463794946670499</c:v>
                </c:pt>
                <c:pt idx="1478">
                  <c:v>0.57446616888046298</c:v>
                </c:pt>
                <c:pt idx="1479">
                  <c:v>0.57473337650299094</c:v>
                </c:pt>
                <c:pt idx="1480">
                  <c:v>0.57507699728012096</c:v>
                </c:pt>
                <c:pt idx="1481">
                  <c:v>0.57528692483902</c:v>
                </c:pt>
                <c:pt idx="1482">
                  <c:v>0.57570683956146196</c:v>
                </c:pt>
                <c:pt idx="1483">
                  <c:v>0.57601225376129195</c:v>
                </c:pt>
                <c:pt idx="1484">
                  <c:v>0.57618403434753396</c:v>
                </c:pt>
                <c:pt idx="1485">
                  <c:v>0.57660400867462203</c:v>
                </c:pt>
                <c:pt idx="1486">
                  <c:v>0.57696664333343495</c:v>
                </c:pt>
                <c:pt idx="1487">
                  <c:v>0.57727205753326405</c:v>
                </c:pt>
                <c:pt idx="1488">
                  <c:v>0.57738655805587802</c:v>
                </c:pt>
                <c:pt idx="1489">
                  <c:v>0.57773017883300803</c:v>
                </c:pt>
                <c:pt idx="1490">
                  <c:v>0.57809281349182096</c:v>
                </c:pt>
                <c:pt idx="1491">
                  <c:v>0.57853186130523704</c:v>
                </c:pt>
                <c:pt idx="1492">
                  <c:v>0.57889449596404996</c:v>
                </c:pt>
                <c:pt idx="1493">
                  <c:v>0.57919991016387895</c:v>
                </c:pt>
                <c:pt idx="1494">
                  <c:v>0.57956260442733798</c:v>
                </c:pt>
                <c:pt idx="1495">
                  <c:v>0.57961982488632202</c:v>
                </c:pt>
                <c:pt idx="1496">
                  <c:v>0.57988709211349498</c:v>
                </c:pt>
                <c:pt idx="1497">
                  <c:v>0.58036428689956698</c:v>
                </c:pt>
                <c:pt idx="1498">
                  <c:v>0.58047878742217995</c:v>
                </c:pt>
                <c:pt idx="1499">
                  <c:v>0.58082234859466597</c:v>
                </c:pt>
                <c:pt idx="1500">
                  <c:v>0.58105140924453702</c:v>
                </c:pt>
                <c:pt idx="1501">
                  <c:v>0.58147138357162498</c:v>
                </c:pt>
                <c:pt idx="1502">
                  <c:v>0.58170038461685203</c:v>
                </c:pt>
                <c:pt idx="1503">
                  <c:v>0.58202487230300903</c:v>
                </c:pt>
                <c:pt idx="1504">
                  <c:v>0.58242577314376798</c:v>
                </c:pt>
                <c:pt idx="1505">
                  <c:v>0.58267390727996804</c:v>
                </c:pt>
                <c:pt idx="1506">
                  <c:v>0.582941114902496</c:v>
                </c:pt>
                <c:pt idx="1507">
                  <c:v>0.58351373672485396</c:v>
                </c:pt>
                <c:pt idx="1508">
                  <c:v>0.58359009027481101</c:v>
                </c:pt>
                <c:pt idx="1509">
                  <c:v>0.58402913808822599</c:v>
                </c:pt>
                <c:pt idx="1510">
                  <c:v>0.58410549163818404</c:v>
                </c:pt>
                <c:pt idx="1511">
                  <c:v>0.58479261398315396</c:v>
                </c:pt>
                <c:pt idx="1512">
                  <c:v>0.58418178558349598</c:v>
                </c:pt>
                <c:pt idx="1513">
                  <c:v>0.58523166179657005</c:v>
                </c:pt>
                <c:pt idx="1514">
                  <c:v>0.58601421117782604</c:v>
                </c:pt>
                <c:pt idx="1515">
                  <c:v>0.585956990718842</c:v>
                </c:pt>
                <c:pt idx="1516">
                  <c:v>0.58618605136871305</c:v>
                </c:pt>
                <c:pt idx="1517">
                  <c:v>0.58662503957748402</c:v>
                </c:pt>
                <c:pt idx="1518">
                  <c:v>0.58689224720001198</c:v>
                </c:pt>
                <c:pt idx="1519">
                  <c:v>0.58714044094085704</c:v>
                </c:pt>
                <c:pt idx="1520">
                  <c:v>0.58767485618591297</c:v>
                </c:pt>
                <c:pt idx="1521">
                  <c:v>0.58784663677215598</c:v>
                </c:pt>
                <c:pt idx="1522">
                  <c:v>0.58811390399932895</c:v>
                </c:pt>
                <c:pt idx="1523">
                  <c:v>0.58824747800827004</c:v>
                </c:pt>
                <c:pt idx="1524">
                  <c:v>0.58843839168548595</c:v>
                </c:pt>
                <c:pt idx="1525">
                  <c:v>0.58864831924438499</c:v>
                </c:pt>
                <c:pt idx="1526">
                  <c:v>0.58906829357147195</c:v>
                </c:pt>
                <c:pt idx="1527">
                  <c:v>0.58958363533019997</c:v>
                </c:pt>
                <c:pt idx="1528">
                  <c:v>0.58975541591644298</c:v>
                </c:pt>
                <c:pt idx="1529">
                  <c:v>0.59015625715255704</c:v>
                </c:pt>
                <c:pt idx="1530">
                  <c:v>0.59063345193862904</c:v>
                </c:pt>
                <c:pt idx="1531">
                  <c:v>0.591206073760986</c:v>
                </c:pt>
                <c:pt idx="1532">
                  <c:v>0.591053366661072</c:v>
                </c:pt>
                <c:pt idx="1533">
                  <c:v>0.59139698743820202</c:v>
                </c:pt>
                <c:pt idx="1534">
                  <c:v>0.59149241447448697</c:v>
                </c:pt>
                <c:pt idx="1535">
                  <c:v>0.59202688932418801</c:v>
                </c:pt>
                <c:pt idx="1536">
                  <c:v>0.59227502346038796</c:v>
                </c:pt>
                <c:pt idx="1537">
                  <c:v>0.59242773056030296</c:v>
                </c:pt>
                <c:pt idx="1538">
                  <c:v>0.59288579225540206</c:v>
                </c:pt>
                <c:pt idx="1539">
                  <c:v>0.59336298704147294</c:v>
                </c:pt>
                <c:pt idx="1540">
                  <c:v>0.59355390071868896</c:v>
                </c:pt>
                <c:pt idx="1541">
                  <c:v>0.59384018182754505</c:v>
                </c:pt>
                <c:pt idx="1542">
                  <c:v>0.59424102306366</c:v>
                </c:pt>
                <c:pt idx="1543">
                  <c:v>0.594393730163574</c:v>
                </c:pt>
                <c:pt idx="1544">
                  <c:v>0.59458464384079002</c:v>
                </c:pt>
                <c:pt idx="1545">
                  <c:v>0.59517633914947499</c:v>
                </c:pt>
                <c:pt idx="1546">
                  <c:v>0.59540539979934703</c:v>
                </c:pt>
                <c:pt idx="1547">
                  <c:v>0.59561538696289096</c:v>
                </c:pt>
                <c:pt idx="1548">
                  <c:v>0.595997095108032</c:v>
                </c:pt>
                <c:pt idx="1549">
                  <c:v>0.59664607048034701</c:v>
                </c:pt>
                <c:pt idx="1550">
                  <c:v>0.59676063060760498</c:v>
                </c:pt>
                <c:pt idx="1551">
                  <c:v>0.59693241119384799</c:v>
                </c:pt>
                <c:pt idx="1552">
                  <c:v>0.59712326526641801</c:v>
                </c:pt>
                <c:pt idx="1553">
                  <c:v>0.59769594669341997</c:v>
                </c:pt>
                <c:pt idx="1554">
                  <c:v>0.597905874252319</c:v>
                </c:pt>
                <c:pt idx="1555">
                  <c:v>0.598383069038391</c:v>
                </c:pt>
                <c:pt idx="1556">
                  <c:v>0.59815400838851895</c:v>
                </c:pt>
                <c:pt idx="1557">
                  <c:v>0.59868848323821999</c:v>
                </c:pt>
                <c:pt idx="1558">
                  <c:v>0.59926110506057695</c:v>
                </c:pt>
                <c:pt idx="1559">
                  <c:v>0.59935653209686302</c:v>
                </c:pt>
                <c:pt idx="1560">
                  <c:v>0.59964287281036399</c:v>
                </c:pt>
                <c:pt idx="1561">
                  <c:v>0.59918475151062001</c:v>
                </c:pt>
                <c:pt idx="1562">
                  <c:v>0.59920388460159302</c:v>
                </c:pt>
                <c:pt idx="1563">
                  <c:v>0.59889847040176403</c:v>
                </c:pt>
                <c:pt idx="1564">
                  <c:v>0.59849762916564897</c:v>
                </c:pt>
                <c:pt idx="1565">
                  <c:v>0.59807765483856201</c:v>
                </c:pt>
                <c:pt idx="1566">
                  <c:v>0.59798222780227706</c:v>
                </c:pt>
                <c:pt idx="1567">
                  <c:v>0.59752410650253296</c:v>
                </c:pt>
                <c:pt idx="1568">
                  <c:v>0.59700876474380504</c:v>
                </c:pt>
                <c:pt idx="1569">
                  <c:v>0.596951484680176</c:v>
                </c:pt>
                <c:pt idx="1570">
                  <c:v>0.59664607048034701</c:v>
                </c:pt>
                <c:pt idx="1571">
                  <c:v>0.59616893529892001</c:v>
                </c:pt>
                <c:pt idx="1572">
                  <c:v>0.59593987464904796</c:v>
                </c:pt>
                <c:pt idx="1573">
                  <c:v>0.59613072872161899</c:v>
                </c:pt>
                <c:pt idx="1574">
                  <c:v>0.59550082683563199</c:v>
                </c:pt>
                <c:pt idx="1575">
                  <c:v>0.594870924949646</c:v>
                </c:pt>
                <c:pt idx="1576">
                  <c:v>0.59483277797698997</c:v>
                </c:pt>
                <c:pt idx="1577">
                  <c:v>0.59441286325454701</c:v>
                </c:pt>
                <c:pt idx="1578">
                  <c:v>0.59393566846847501</c:v>
                </c:pt>
                <c:pt idx="1579">
                  <c:v>0.593611180782318</c:v>
                </c:pt>
                <c:pt idx="1580">
                  <c:v>0.59347754716873202</c:v>
                </c:pt>
                <c:pt idx="1581">
                  <c:v>0.59286671876907304</c:v>
                </c:pt>
                <c:pt idx="1582">
                  <c:v>0.592809438705444</c:v>
                </c:pt>
                <c:pt idx="1583">
                  <c:v>0.59267586469650302</c:v>
                </c:pt>
                <c:pt idx="1584">
                  <c:v>0.592332303524017</c:v>
                </c:pt>
                <c:pt idx="1585">
                  <c:v>0.59158784151077304</c:v>
                </c:pt>
                <c:pt idx="1586">
                  <c:v>0.59187418222427401</c:v>
                </c:pt>
                <c:pt idx="1587">
                  <c:v>0.59145426750183105</c:v>
                </c:pt>
                <c:pt idx="1588">
                  <c:v>0.59095793962478604</c:v>
                </c:pt>
                <c:pt idx="1589">
                  <c:v>0.59076708555221602</c:v>
                </c:pt>
                <c:pt idx="1590">
                  <c:v>0.59053802490234397</c:v>
                </c:pt>
                <c:pt idx="1591">
                  <c:v>0.59015625715255704</c:v>
                </c:pt>
                <c:pt idx="1592">
                  <c:v>0.58986997604370095</c:v>
                </c:pt>
                <c:pt idx="1593">
                  <c:v>0.58950728178024303</c:v>
                </c:pt>
                <c:pt idx="1594">
                  <c:v>0.58925914764404297</c:v>
                </c:pt>
                <c:pt idx="1595">
                  <c:v>0.58912551403045699</c:v>
                </c:pt>
                <c:pt idx="1596">
                  <c:v>0.58862924575805697</c:v>
                </c:pt>
                <c:pt idx="1597">
                  <c:v>0.58809477090835605</c:v>
                </c:pt>
                <c:pt idx="1598">
                  <c:v>0.58798027038574197</c:v>
                </c:pt>
                <c:pt idx="1599">
                  <c:v>0.58752214908599898</c:v>
                </c:pt>
                <c:pt idx="1600">
                  <c:v>0.58736944198608398</c:v>
                </c:pt>
                <c:pt idx="1601">
                  <c:v>0.58704495429992698</c:v>
                </c:pt>
                <c:pt idx="1602">
                  <c:v>0.58647233247757002</c:v>
                </c:pt>
                <c:pt idx="1603">
                  <c:v>0.58565157651901201</c:v>
                </c:pt>
                <c:pt idx="1604">
                  <c:v>0.58620512485504195</c:v>
                </c:pt>
                <c:pt idx="1605">
                  <c:v>0.58576607704162598</c:v>
                </c:pt>
                <c:pt idx="1606">
                  <c:v>0.58553701639175404</c:v>
                </c:pt>
                <c:pt idx="1607">
                  <c:v>0.58511710166931197</c:v>
                </c:pt>
                <c:pt idx="1608">
                  <c:v>0.58521252870559703</c:v>
                </c:pt>
                <c:pt idx="1609">
                  <c:v>0.58473533391952504</c:v>
                </c:pt>
                <c:pt idx="1610">
                  <c:v>0.58473533391952504</c:v>
                </c:pt>
                <c:pt idx="1611">
                  <c:v>0.58395278453826904</c:v>
                </c:pt>
                <c:pt idx="1612">
                  <c:v>0.583571016788483</c:v>
                </c:pt>
                <c:pt idx="1613">
                  <c:v>0.58330374956131004</c:v>
                </c:pt>
                <c:pt idx="1614">
                  <c:v>0.58301746845245395</c:v>
                </c:pt>
                <c:pt idx="1615">
                  <c:v>0.58273112773895297</c:v>
                </c:pt>
                <c:pt idx="1616">
                  <c:v>0.58242577314376798</c:v>
                </c:pt>
                <c:pt idx="1617">
                  <c:v>0.582139432430267</c:v>
                </c:pt>
                <c:pt idx="1618">
                  <c:v>0.58183401823043801</c:v>
                </c:pt>
                <c:pt idx="1619">
                  <c:v>0.58162403106689498</c:v>
                </c:pt>
                <c:pt idx="1620">
                  <c:v>0.58129954338073697</c:v>
                </c:pt>
                <c:pt idx="1621">
                  <c:v>0.580707848072052</c:v>
                </c:pt>
                <c:pt idx="1622">
                  <c:v>0.58082234859466597</c:v>
                </c:pt>
                <c:pt idx="1623">
                  <c:v>0.58036428689956698</c:v>
                </c:pt>
                <c:pt idx="1624">
                  <c:v>0.57984888553619396</c:v>
                </c:pt>
                <c:pt idx="1625">
                  <c:v>0.57977253198623702</c:v>
                </c:pt>
                <c:pt idx="1626">
                  <c:v>0.57939082384109497</c:v>
                </c:pt>
                <c:pt idx="1627">
                  <c:v>0.57853186130523704</c:v>
                </c:pt>
                <c:pt idx="1628">
                  <c:v>0.57876092195510898</c:v>
                </c:pt>
                <c:pt idx="1629">
                  <c:v>0.57837915420532204</c:v>
                </c:pt>
                <c:pt idx="1630">
                  <c:v>0.57813102006912198</c:v>
                </c:pt>
                <c:pt idx="1631">
                  <c:v>0.57778739929199197</c:v>
                </c:pt>
                <c:pt idx="1632">
                  <c:v>0.57776832580566395</c:v>
                </c:pt>
                <c:pt idx="1633">
                  <c:v>0.577195703983307</c:v>
                </c:pt>
                <c:pt idx="1634">
                  <c:v>0.57681393623352095</c:v>
                </c:pt>
                <c:pt idx="1635">
                  <c:v>0.57658487558364901</c:v>
                </c:pt>
                <c:pt idx="1636">
                  <c:v>0.57618403434753396</c:v>
                </c:pt>
                <c:pt idx="1637">
                  <c:v>0.57605046033859297</c:v>
                </c:pt>
                <c:pt idx="1638">
                  <c:v>0.575611412525177</c:v>
                </c:pt>
                <c:pt idx="1639">
                  <c:v>0.57507699728012096</c:v>
                </c:pt>
                <c:pt idx="1640">
                  <c:v>0.57500064373016402</c:v>
                </c:pt>
                <c:pt idx="1641">
                  <c:v>0.57467615604400601</c:v>
                </c:pt>
                <c:pt idx="1642">
                  <c:v>0.57448524236679099</c:v>
                </c:pt>
                <c:pt idx="1643">
                  <c:v>0.57402712106704701</c:v>
                </c:pt>
                <c:pt idx="1644">
                  <c:v>0.57393169403076205</c:v>
                </c:pt>
                <c:pt idx="1645">
                  <c:v>0.57292008399963401</c:v>
                </c:pt>
                <c:pt idx="1646">
                  <c:v>0.57324457168579102</c:v>
                </c:pt>
                <c:pt idx="1647">
                  <c:v>0.57278645038604703</c:v>
                </c:pt>
                <c:pt idx="1648">
                  <c:v>0.57255738973617598</c:v>
                </c:pt>
                <c:pt idx="1649">
                  <c:v>0.57225197553634599</c:v>
                </c:pt>
                <c:pt idx="1650">
                  <c:v>0.57204204797744795</c:v>
                </c:pt>
                <c:pt idx="1651">
                  <c:v>0.57154572010040305</c:v>
                </c:pt>
                <c:pt idx="1652">
                  <c:v>0.57131665945053101</c:v>
                </c:pt>
                <c:pt idx="1653">
                  <c:v>0.57103037834167503</c:v>
                </c:pt>
                <c:pt idx="1654">
                  <c:v>0.570667684078217</c:v>
                </c:pt>
                <c:pt idx="1655">
                  <c:v>0.57043862342834495</c:v>
                </c:pt>
                <c:pt idx="1656">
                  <c:v>0.56992328166961703</c:v>
                </c:pt>
                <c:pt idx="1657">
                  <c:v>0.56948429346084595</c:v>
                </c:pt>
                <c:pt idx="1658">
                  <c:v>0.56963694095611594</c:v>
                </c:pt>
                <c:pt idx="1659">
                  <c:v>0.56914067268371604</c:v>
                </c:pt>
                <c:pt idx="1660">
                  <c:v>0.56896889209747303</c:v>
                </c:pt>
                <c:pt idx="1661">
                  <c:v>0.56851077079772905</c:v>
                </c:pt>
                <c:pt idx="1662">
                  <c:v>0.56831991672515902</c:v>
                </c:pt>
                <c:pt idx="1663">
                  <c:v>0.56805270910263095</c:v>
                </c:pt>
                <c:pt idx="1664">
                  <c:v>0.56784272193908703</c:v>
                </c:pt>
                <c:pt idx="1665">
                  <c:v>0.56746095418930098</c:v>
                </c:pt>
                <c:pt idx="1666">
                  <c:v>0.56696468591690097</c:v>
                </c:pt>
                <c:pt idx="1667">
                  <c:v>0.56662112474441495</c:v>
                </c:pt>
                <c:pt idx="1668">
                  <c:v>0.56658291816711404</c:v>
                </c:pt>
                <c:pt idx="1669">
                  <c:v>0.56580030918121305</c:v>
                </c:pt>
                <c:pt idx="1670">
                  <c:v>0.56585758924484297</c:v>
                </c:pt>
                <c:pt idx="1671">
                  <c:v>0.56555217504501298</c:v>
                </c:pt>
                <c:pt idx="1672">
                  <c:v>0.56534224748611495</c:v>
                </c:pt>
                <c:pt idx="1673">
                  <c:v>0.56486505270004295</c:v>
                </c:pt>
                <c:pt idx="1674">
                  <c:v>0.564616918563843</c:v>
                </c:pt>
                <c:pt idx="1675">
                  <c:v>0.56392973661422696</c:v>
                </c:pt>
                <c:pt idx="1676">
                  <c:v>0.56391066312789895</c:v>
                </c:pt>
                <c:pt idx="1677">
                  <c:v>0.56379610300064098</c:v>
                </c:pt>
                <c:pt idx="1678">
                  <c:v>0.56333804130554199</c:v>
                </c:pt>
                <c:pt idx="1679">
                  <c:v>0.56297534704208396</c:v>
                </c:pt>
                <c:pt idx="1680">
                  <c:v>0.56293720006942705</c:v>
                </c:pt>
                <c:pt idx="1681">
                  <c:v>0.56238365173339799</c:v>
                </c:pt>
                <c:pt idx="1682">
                  <c:v>0.56217366456985496</c:v>
                </c:pt>
                <c:pt idx="1683">
                  <c:v>0.56171554327011097</c:v>
                </c:pt>
                <c:pt idx="1684">
                  <c:v>0.56135290861129805</c:v>
                </c:pt>
                <c:pt idx="1685">
                  <c:v>0.56106656789779696</c:v>
                </c:pt>
                <c:pt idx="1686">
                  <c:v>0.56085664033889804</c:v>
                </c:pt>
                <c:pt idx="1687">
                  <c:v>0.56055122613906905</c:v>
                </c:pt>
                <c:pt idx="1688">
                  <c:v>0.55999767780303999</c:v>
                </c:pt>
                <c:pt idx="1689">
                  <c:v>0.55997860431671098</c:v>
                </c:pt>
                <c:pt idx="1690">
                  <c:v>0.55967319011688199</c:v>
                </c:pt>
                <c:pt idx="1691">
                  <c:v>0.55932956933975198</c:v>
                </c:pt>
                <c:pt idx="1692">
                  <c:v>0.559043288230896</c:v>
                </c:pt>
                <c:pt idx="1693">
                  <c:v>0.55806982517242398</c:v>
                </c:pt>
                <c:pt idx="1694">
                  <c:v>0.55833703279495195</c:v>
                </c:pt>
                <c:pt idx="1695">
                  <c:v>0.55806982517242398</c:v>
                </c:pt>
                <c:pt idx="1696">
                  <c:v>0.55789798498153698</c:v>
                </c:pt>
                <c:pt idx="1697">
                  <c:v>0.55751627683639504</c:v>
                </c:pt>
                <c:pt idx="1698">
                  <c:v>0.55705815553665206</c:v>
                </c:pt>
                <c:pt idx="1699">
                  <c:v>0.55684816837310802</c:v>
                </c:pt>
                <c:pt idx="1700">
                  <c:v>0.55656188726425204</c:v>
                </c:pt>
                <c:pt idx="1701">
                  <c:v>0.55621826648712203</c:v>
                </c:pt>
                <c:pt idx="1702">
                  <c:v>0.55591291189193703</c:v>
                </c:pt>
                <c:pt idx="1703">
                  <c:v>0.55572199821472201</c:v>
                </c:pt>
                <c:pt idx="1704">
                  <c:v>0.55549293756484996</c:v>
                </c:pt>
                <c:pt idx="1705">
                  <c:v>0.55486303567886397</c:v>
                </c:pt>
                <c:pt idx="1706">
                  <c:v>0.55450040102005005</c:v>
                </c:pt>
                <c:pt idx="1707">
                  <c:v>0.55451947450637795</c:v>
                </c:pt>
                <c:pt idx="1708">
                  <c:v>0.55406135320663497</c:v>
                </c:pt>
                <c:pt idx="1709">
                  <c:v>0.55381321907043501</c:v>
                </c:pt>
                <c:pt idx="1710">
                  <c:v>0.55352693796157804</c:v>
                </c:pt>
                <c:pt idx="1711">
                  <c:v>0.55316424369812001</c:v>
                </c:pt>
                <c:pt idx="1712">
                  <c:v>0.55289703607559204</c:v>
                </c:pt>
                <c:pt idx="1713">
                  <c:v>0.55272525548934903</c:v>
                </c:pt>
                <c:pt idx="1714">
                  <c:v>0.55224806070327803</c:v>
                </c:pt>
                <c:pt idx="1715">
                  <c:v>0.55192357301712003</c:v>
                </c:pt>
                <c:pt idx="1716">
                  <c:v>0.55163723230361905</c:v>
                </c:pt>
                <c:pt idx="1717">
                  <c:v>0.55058741569518999</c:v>
                </c:pt>
                <c:pt idx="1718">
                  <c:v>0.55110275745391801</c:v>
                </c:pt>
                <c:pt idx="1719">
                  <c:v>0.55066376924514804</c:v>
                </c:pt>
                <c:pt idx="1720">
                  <c:v>0.55043470859527599</c:v>
                </c:pt>
                <c:pt idx="1721">
                  <c:v>0.55007207393646196</c:v>
                </c:pt>
                <c:pt idx="1722">
                  <c:v>0.55009114742279097</c:v>
                </c:pt>
                <c:pt idx="1723">
                  <c:v>0.54946124553680398</c:v>
                </c:pt>
                <c:pt idx="1724">
                  <c:v>0.549327611923218</c:v>
                </c:pt>
                <c:pt idx="1725">
                  <c:v>0.54890769720077504</c:v>
                </c:pt>
                <c:pt idx="1726">
                  <c:v>0.54862135648727395</c:v>
                </c:pt>
                <c:pt idx="1727">
                  <c:v>0.54825872182846103</c:v>
                </c:pt>
                <c:pt idx="1728">
                  <c:v>0.54806780815124501</c:v>
                </c:pt>
                <c:pt idx="1729">
                  <c:v>0.54766696691513095</c:v>
                </c:pt>
                <c:pt idx="1730">
                  <c:v>0.54673171043395996</c:v>
                </c:pt>
                <c:pt idx="1731">
                  <c:v>0.54697984457016002</c:v>
                </c:pt>
                <c:pt idx="1732">
                  <c:v>0.54682713747024503</c:v>
                </c:pt>
                <c:pt idx="1733">
                  <c:v>0.54638808965682995</c:v>
                </c:pt>
                <c:pt idx="1734">
                  <c:v>0.54602545499801602</c:v>
                </c:pt>
                <c:pt idx="1735">
                  <c:v>0.54606360197067305</c:v>
                </c:pt>
                <c:pt idx="1736">
                  <c:v>0.54575824737548795</c:v>
                </c:pt>
                <c:pt idx="1737">
                  <c:v>0.54509013891220104</c:v>
                </c:pt>
                <c:pt idx="1738">
                  <c:v>0.54486107826232899</c:v>
                </c:pt>
                <c:pt idx="1739">
                  <c:v>0.54470837116241499</c:v>
                </c:pt>
                <c:pt idx="1740">
                  <c:v>0.54421210289001498</c:v>
                </c:pt>
                <c:pt idx="1741">
                  <c:v>0.54383033514022805</c:v>
                </c:pt>
                <c:pt idx="1742">
                  <c:v>0.543601334095001</c:v>
                </c:pt>
                <c:pt idx="1743">
                  <c:v>0.54316228628158603</c:v>
                </c:pt>
                <c:pt idx="1744">
                  <c:v>0.543124139308929</c:v>
                </c:pt>
                <c:pt idx="1745">
                  <c:v>0.54270416498184204</c:v>
                </c:pt>
                <c:pt idx="1746">
                  <c:v>0.54283779859542802</c:v>
                </c:pt>
                <c:pt idx="1747">
                  <c:v>0.54205518960952803</c:v>
                </c:pt>
                <c:pt idx="1748">
                  <c:v>0.54165434837341297</c:v>
                </c:pt>
                <c:pt idx="1749">
                  <c:v>0.54157799482345603</c:v>
                </c:pt>
                <c:pt idx="1750">
                  <c:v>0.54111987352371205</c:v>
                </c:pt>
                <c:pt idx="1751">
                  <c:v>0.54104357957839999</c:v>
                </c:pt>
                <c:pt idx="1752">
                  <c:v>0.54049003124237105</c:v>
                </c:pt>
                <c:pt idx="1753">
                  <c:v>0.54028004407882702</c:v>
                </c:pt>
                <c:pt idx="1754">
                  <c:v>0.53926837444305398</c:v>
                </c:pt>
                <c:pt idx="1755">
                  <c:v>0.53970742225646995</c:v>
                </c:pt>
                <c:pt idx="1756">
                  <c:v>0.53917294740676902</c:v>
                </c:pt>
                <c:pt idx="1757">
                  <c:v>0.538982093334198</c:v>
                </c:pt>
                <c:pt idx="1758">
                  <c:v>0.53865760564804099</c:v>
                </c:pt>
                <c:pt idx="1759">
                  <c:v>0.53846669197082497</c:v>
                </c:pt>
                <c:pt idx="1760">
                  <c:v>0.53812313079833995</c:v>
                </c:pt>
                <c:pt idx="1761">
                  <c:v>0.53774136304855302</c:v>
                </c:pt>
                <c:pt idx="1762">
                  <c:v>0.537397801876068</c:v>
                </c:pt>
                <c:pt idx="1763">
                  <c:v>0.53713059425354004</c:v>
                </c:pt>
                <c:pt idx="1764">
                  <c:v>0.53680604696273804</c:v>
                </c:pt>
                <c:pt idx="1765">
                  <c:v>0.53663426637649503</c:v>
                </c:pt>
                <c:pt idx="1766">
                  <c:v>0.53592801094055198</c:v>
                </c:pt>
                <c:pt idx="1767">
                  <c:v>0.53587079048156705</c:v>
                </c:pt>
                <c:pt idx="1768">
                  <c:v>0.53552716970443703</c:v>
                </c:pt>
                <c:pt idx="1769">
                  <c:v>0.53518360853195202</c:v>
                </c:pt>
                <c:pt idx="1770">
                  <c:v>0.535164535045624</c:v>
                </c:pt>
                <c:pt idx="1771">
                  <c:v>0.53470641374588002</c:v>
                </c:pt>
                <c:pt idx="1772">
                  <c:v>0.53422921895980802</c:v>
                </c:pt>
                <c:pt idx="1773">
                  <c:v>0.53422921895980802</c:v>
                </c:pt>
                <c:pt idx="1774">
                  <c:v>0.53390473127365101</c:v>
                </c:pt>
                <c:pt idx="1775">
                  <c:v>0.53369480371475198</c:v>
                </c:pt>
                <c:pt idx="1776">
                  <c:v>0.53323668241500899</c:v>
                </c:pt>
                <c:pt idx="1777">
                  <c:v>0.53296941518783603</c:v>
                </c:pt>
                <c:pt idx="1778">
                  <c:v>0.53264492750167802</c:v>
                </c:pt>
                <c:pt idx="1779">
                  <c:v>0.53203415870666504</c:v>
                </c:pt>
                <c:pt idx="1780">
                  <c:v>0.53193873167037997</c:v>
                </c:pt>
                <c:pt idx="1781">
                  <c:v>0.53163331747055098</c:v>
                </c:pt>
                <c:pt idx="1782">
                  <c:v>0.53132790327072099</c:v>
                </c:pt>
                <c:pt idx="1783">
                  <c:v>0.53073620796203602</c:v>
                </c:pt>
                <c:pt idx="1784">
                  <c:v>0.530220806598663</c:v>
                </c:pt>
                <c:pt idx="1785">
                  <c:v>0.53037351369857799</c:v>
                </c:pt>
                <c:pt idx="1786">
                  <c:v>0.53002995252609297</c:v>
                </c:pt>
                <c:pt idx="1787">
                  <c:v>0.52972453832626298</c:v>
                </c:pt>
                <c:pt idx="1788">
                  <c:v>0.52936184406280495</c:v>
                </c:pt>
                <c:pt idx="1789">
                  <c:v>0.52917098999023404</c:v>
                </c:pt>
                <c:pt idx="1790">
                  <c:v>0.52877014875411998</c:v>
                </c:pt>
                <c:pt idx="1791">
                  <c:v>0.52844566106796298</c:v>
                </c:pt>
                <c:pt idx="1792">
                  <c:v>0.52817839384079002</c:v>
                </c:pt>
                <c:pt idx="1793">
                  <c:v>0.52791118621826205</c:v>
                </c:pt>
                <c:pt idx="1794">
                  <c:v>0.52768212556839</c:v>
                </c:pt>
                <c:pt idx="1795">
                  <c:v>0.52739584445953402</c:v>
                </c:pt>
                <c:pt idx="1796">
                  <c:v>0.526880443096161</c:v>
                </c:pt>
                <c:pt idx="1797">
                  <c:v>0.52678501605987504</c:v>
                </c:pt>
                <c:pt idx="1798">
                  <c:v>0.526403248310089</c:v>
                </c:pt>
                <c:pt idx="1799">
                  <c:v>0.52621239423751798</c:v>
                </c:pt>
                <c:pt idx="1800">
                  <c:v>0.52546799182891801</c:v>
                </c:pt>
                <c:pt idx="1801">
                  <c:v>0.52560156583786</c:v>
                </c:pt>
                <c:pt idx="1802">
                  <c:v>0.52518165111541704</c:v>
                </c:pt>
                <c:pt idx="1803">
                  <c:v>0.52489531040191695</c:v>
                </c:pt>
                <c:pt idx="1804">
                  <c:v>0.52462810277938798</c:v>
                </c:pt>
                <c:pt idx="1805">
                  <c:v>0.52437996864318803</c:v>
                </c:pt>
                <c:pt idx="1806">
                  <c:v>0.52384549379348799</c:v>
                </c:pt>
                <c:pt idx="1807">
                  <c:v>0.523692786693573</c:v>
                </c:pt>
                <c:pt idx="1808">
                  <c:v>0.52325379848480202</c:v>
                </c:pt>
                <c:pt idx="1809">
                  <c:v>0.523062884807587</c:v>
                </c:pt>
                <c:pt idx="1810">
                  <c:v>0.52271932363510099</c:v>
                </c:pt>
                <c:pt idx="1811">
                  <c:v>0.52250939607620195</c:v>
                </c:pt>
                <c:pt idx="1812">
                  <c:v>0.52220398187637296</c:v>
                </c:pt>
                <c:pt idx="1813">
                  <c:v>0.52220398187637296</c:v>
                </c:pt>
                <c:pt idx="1814">
                  <c:v>0.52128773927688599</c:v>
                </c:pt>
                <c:pt idx="1815">
                  <c:v>0.52105867862701405</c:v>
                </c:pt>
                <c:pt idx="1816">
                  <c:v>0.52079147100448597</c:v>
                </c:pt>
                <c:pt idx="1817">
                  <c:v>0.52079147100448597</c:v>
                </c:pt>
                <c:pt idx="1818">
                  <c:v>0.52058148384094205</c:v>
                </c:pt>
                <c:pt idx="1819">
                  <c:v>0.51991343498230003</c:v>
                </c:pt>
                <c:pt idx="1820">
                  <c:v>0.51960802078247104</c:v>
                </c:pt>
                <c:pt idx="1821">
                  <c:v>0.519398093223572</c:v>
                </c:pt>
                <c:pt idx="1822">
                  <c:v>0.5189208984375</c:v>
                </c:pt>
                <c:pt idx="1823">
                  <c:v>0.51861548423767101</c:v>
                </c:pt>
                <c:pt idx="1824">
                  <c:v>0.51848185062408403</c:v>
                </c:pt>
                <c:pt idx="1825">
                  <c:v>0.51785194873809803</c:v>
                </c:pt>
                <c:pt idx="1826">
                  <c:v>0.51771837472915605</c:v>
                </c:pt>
                <c:pt idx="1827">
                  <c:v>0.51754653453826904</c:v>
                </c:pt>
                <c:pt idx="1828">
                  <c:v>0.51731753349304199</c:v>
                </c:pt>
                <c:pt idx="1829">
                  <c:v>0.51689755916595503</c:v>
                </c:pt>
                <c:pt idx="1830">
                  <c:v>0.51661127805709794</c:v>
                </c:pt>
                <c:pt idx="1831">
                  <c:v>0.51586681604385398</c:v>
                </c:pt>
                <c:pt idx="1832">
                  <c:v>0.51588594913482699</c:v>
                </c:pt>
                <c:pt idx="1833">
                  <c:v>0.51569503545761097</c:v>
                </c:pt>
                <c:pt idx="1834">
                  <c:v>0.51546597480773904</c:v>
                </c:pt>
                <c:pt idx="1835">
                  <c:v>0.51487427949905396</c:v>
                </c:pt>
                <c:pt idx="1836">
                  <c:v>0.51470249891281095</c:v>
                </c:pt>
                <c:pt idx="1837">
                  <c:v>0.51447343826293901</c:v>
                </c:pt>
                <c:pt idx="1838">
                  <c:v>0.51399624347686801</c:v>
                </c:pt>
                <c:pt idx="1839">
                  <c:v>0.51361447572708097</c:v>
                </c:pt>
                <c:pt idx="1840">
                  <c:v>0.51340454816818204</c:v>
                </c:pt>
                <c:pt idx="1841">
                  <c:v>0.51323270797729503</c:v>
                </c:pt>
                <c:pt idx="1842">
                  <c:v>0.51279371976852395</c:v>
                </c:pt>
                <c:pt idx="1843">
                  <c:v>0.51264101266860995</c:v>
                </c:pt>
                <c:pt idx="1844">
                  <c:v>0.51227831840515103</c:v>
                </c:pt>
                <c:pt idx="1845">
                  <c:v>0.51187747716903698</c:v>
                </c:pt>
                <c:pt idx="1846">
                  <c:v>0.51157212257385298</c:v>
                </c:pt>
                <c:pt idx="1847">
                  <c:v>0.51124763488769498</c:v>
                </c:pt>
                <c:pt idx="1848">
                  <c:v>0.51099944114685103</c:v>
                </c:pt>
                <c:pt idx="1849">
                  <c:v>0.51084679365158103</c:v>
                </c:pt>
                <c:pt idx="1850">
                  <c:v>0.51042681932449296</c:v>
                </c:pt>
                <c:pt idx="1851">
                  <c:v>0.51014053821563698</c:v>
                </c:pt>
                <c:pt idx="1852">
                  <c:v>0.50941520929336503</c:v>
                </c:pt>
                <c:pt idx="1853">
                  <c:v>0.509357929229736</c:v>
                </c:pt>
                <c:pt idx="1854">
                  <c:v>0.50941520929336503</c:v>
                </c:pt>
                <c:pt idx="1855">
                  <c:v>0.50893801450729403</c:v>
                </c:pt>
                <c:pt idx="1856">
                  <c:v>0.50802177190780595</c:v>
                </c:pt>
                <c:pt idx="1857">
                  <c:v>0.50771635770797696</c:v>
                </c:pt>
                <c:pt idx="1858">
                  <c:v>0.50767821073532104</c:v>
                </c:pt>
                <c:pt idx="1859">
                  <c:v>0.50708645582199097</c:v>
                </c:pt>
                <c:pt idx="1860">
                  <c:v>0.50657111406326305</c:v>
                </c:pt>
                <c:pt idx="1861">
                  <c:v>0.50618934631347701</c:v>
                </c:pt>
                <c:pt idx="1862">
                  <c:v>0.50617027282714799</c:v>
                </c:pt>
                <c:pt idx="1863">
                  <c:v>0.50575035810470603</c:v>
                </c:pt>
                <c:pt idx="1864">
                  <c:v>0.50548309087753296</c:v>
                </c:pt>
                <c:pt idx="1865">
                  <c:v>0.50517773628234897</c:v>
                </c:pt>
                <c:pt idx="1866">
                  <c:v>0.50487232208251998</c:v>
                </c:pt>
                <c:pt idx="1867">
                  <c:v>0.50445240736007702</c:v>
                </c:pt>
                <c:pt idx="1868">
                  <c:v>0.50471961498260498</c:v>
                </c:pt>
                <c:pt idx="1869">
                  <c:v>0.50418514013290405</c:v>
                </c:pt>
                <c:pt idx="1870">
                  <c:v>0.50376522541046098</c:v>
                </c:pt>
                <c:pt idx="1871">
                  <c:v>0.50328803062438998</c:v>
                </c:pt>
                <c:pt idx="1872">
                  <c:v>0.50286811590194702</c:v>
                </c:pt>
                <c:pt idx="1873">
                  <c:v>0.50277262926101696</c:v>
                </c:pt>
                <c:pt idx="1874">
                  <c:v>0.50244814157485995</c:v>
                </c:pt>
                <c:pt idx="1875">
                  <c:v>0.50206643342971802</c:v>
                </c:pt>
                <c:pt idx="1876">
                  <c:v>0.50166559219360396</c:v>
                </c:pt>
                <c:pt idx="1877">
                  <c:v>0.50151288509368896</c:v>
                </c:pt>
                <c:pt idx="1878">
                  <c:v>0.500921130180359</c:v>
                </c:pt>
                <c:pt idx="1879">
                  <c:v>0.50086390972137496</c:v>
                </c:pt>
                <c:pt idx="1880">
                  <c:v>0.50061571598053001</c:v>
                </c:pt>
                <c:pt idx="1881">
                  <c:v>0.49979496002197299</c:v>
                </c:pt>
                <c:pt idx="1882">
                  <c:v>0.49985221028327897</c:v>
                </c:pt>
                <c:pt idx="1883">
                  <c:v>0.49966135621070901</c:v>
                </c:pt>
                <c:pt idx="1884">
                  <c:v>0.49945136904716497</c:v>
                </c:pt>
                <c:pt idx="1885">
                  <c:v>0.49891692399978599</c:v>
                </c:pt>
                <c:pt idx="1886">
                  <c:v>0.49878332018852201</c:v>
                </c:pt>
                <c:pt idx="1887">
                  <c:v>0.49842065572738598</c:v>
                </c:pt>
                <c:pt idx="1888">
                  <c:v>0.498057961463928</c:v>
                </c:pt>
                <c:pt idx="1889">
                  <c:v>0.49782893061637901</c:v>
                </c:pt>
                <c:pt idx="1890">
                  <c:v>0.49744716286659202</c:v>
                </c:pt>
                <c:pt idx="1891">
                  <c:v>0.49729445576667802</c:v>
                </c:pt>
                <c:pt idx="1892">
                  <c:v>0.496779084205627</c:v>
                </c:pt>
                <c:pt idx="1893">
                  <c:v>0.49658823013305697</c:v>
                </c:pt>
                <c:pt idx="1894">
                  <c:v>0.49628281593322798</c:v>
                </c:pt>
                <c:pt idx="1895">
                  <c:v>0.49571019411086997</c:v>
                </c:pt>
                <c:pt idx="1896">
                  <c:v>0.49540477991104098</c:v>
                </c:pt>
                <c:pt idx="1897">
                  <c:v>0.49504211544990501</c:v>
                </c:pt>
                <c:pt idx="1898">
                  <c:v>0.49490851163864102</c:v>
                </c:pt>
                <c:pt idx="1899">
                  <c:v>0.494393140077591</c:v>
                </c:pt>
                <c:pt idx="1900">
                  <c:v>0.49492758512496898</c:v>
                </c:pt>
                <c:pt idx="1901">
                  <c:v>0.49382048845291099</c:v>
                </c:pt>
                <c:pt idx="1902">
                  <c:v>0.49370595812797502</c:v>
                </c:pt>
                <c:pt idx="1903">
                  <c:v>0.49345782399177601</c:v>
                </c:pt>
                <c:pt idx="1904">
                  <c:v>0.49320968985557601</c:v>
                </c:pt>
                <c:pt idx="1905">
                  <c:v>0.49267524480819702</c:v>
                </c:pt>
                <c:pt idx="1906">
                  <c:v>0.49235075712204002</c:v>
                </c:pt>
                <c:pt idx="1907">
                  <c:v>0.492408007383347</c:v>
                </c:pt>
                <c:pt idx="1908">
                  <c:v>0.49225530028343201</c:v>
                </c:pt>
                <c:pt idx="1909">
                  <c:v>0.49164450168609602</c:v>
                </c:pt>
                <c:pt idx="1910">
                  <c:v>0.49109095335006703</c:v>
                </c:pt>
                <c:pt idx="1911">
                  <c:v>0.49091917276382402</c:v>
                </c:pt>
                <c:pt idx="1912">
                  <c:v>0.49061375856399497</c:v>
                </c:pt>
                <c:pt idx="1913">
                  <c:v>0.489773899316788</c:v>
                </c:pt>
                <c:pt idx="1914">
                  <c:v>0.490022033452988</c:v>
                </c:pt>
                <c:pt idx="1915">
                  <c:v>0.48964029550552401</c:v>
                </c:pt>
                <c:pt idx="1916">
                  <c:v>0.48923945426940901</c:v>
                </c:pt>
                <c:pt idx="1917">
                  <c:v>0.48901039361953702</c:v>
                </c:pt>
                <c:pt idx="1918">
                  <c:v>0.48862862586975098</c:v>
                </c:pt>
                <c:pt idx="1919">
                  <c:v>0.48828506469726601</c:v>
                </c:pt>
                <c:pt idx="1920">
                  <c:v>0.488189607858658</c:v>
                </c:pt>
                <c:pt idx="1921">
                  <c:v>0.48796057701110801</c:v>
                </c:pt>
                <c:pt idx="1922">
                  <c:v>0.48769333958625799</c:v>
                </c:pt>
                <c:pt idx="1923">
                  <c:v>0.48710161447525002</c:v>
                </c:pt>
                <c:pt idx="1924">
                  <c:v>0.48685348033905002</c:v>
                </c:pt>
                <c:pt idx="1925">
                  <c:v>0.48668169975280801</c:v>
                </c:pt>
                <c:pt idx="1926">
                  <c:v>0.48652899265289301</c:v>
                </c:pt>
                <c:pt idx="1927">
                  <c:v>0.48599451780319203</c:v>
                </c:pt>
                <c:pt idx="1928">
                  <c:v>0.48567003011703502</c:v>
                </c:pt>
                <c:pt idx="1929">
                  <c:v>0.48532646894455</c:v>
                </c:pt>
                <c:pt idx="1930">
                  <c:v>0.48521193861961398</c:v>
                </c:pt>
                <c:pt idx="1931">
                  <c:v>0.48483017086982699</c:v>
                </c:pt>
                <c:pt idx="1932">
                  <c:v>0.48433390259742698</c:v>
                </c:pt>
                <c:pt idx="1933">
                  <c:v>0.48408576846122697</c:v>
                </c:pt>
                <c:pt idx="1934">
                  <c:v>0.48395213484764099</c:v>
                </c:pt>
                <c:pt idx="1935">
                  <c:v>0.48358947038650502</c:v>
                </c:pt>
                <c:pt idx="1936">
                  <c:v>0.48313137888908397</c:v>
                </c:pt>
                <c:pt idx="1937">
                  <c:v>0.48303592205047602</c:v>
                </c:pt>
                <c:pt idx="1938">
                  <c:v>0.48278778791427601</c:v>
                </c:pt>
                <c:pt idx="1939">
                  <c:v>0.48255872726440402</c:v>
                </c:pt>
                <c:pt idx="1940">
                  <c:v>0.48223423957824701</c:v>
                </c:pt>
                <c:pt idx="1941">
                  <c:v>0.481890678405762</c:v>
                </c:pt>
                <c:pt idx="1942">
                  <c:v>0.48139438033103898</c:v>
                </c:pt>
                <c:pt idx="1943">
                  <c:v>0.48122259974479697</c:v>
                </c:pt>
                <c:pt idx="1944">
                  <c:v>0.48072633147239702</c:v>
                </c:pt>
                <c:pt idx="1945">
                  <c:v>0.48036363720893899</c:v>
                </c:pt>
                <c:pt idx="1946">
                  <c:v>0.48072633147239702</c:v>
                </c:pt>
                <c:pt idx="1947">
                  <c:v>0.48024913668632502</c:v>
                </c:pt>
                <c:pt idx="1948">
                  <c:v>0.47958105802536</c:v>
                </c:pt>
                <c:pt idx="1949">
                  <c:v>0.47960013151168801</c:v>
                </c:pt>
                <c:pt idx="1950">
                  <c:v>0.47898933291435197</c:v>
                </c:pt>
                <c:pt idx="1951">
                  <c:v>0.47864574193954501</c:v>
                </c:pt>
                <c:pt idx="1952">
                  <c:v>0.478397607803345</c:v>
                </c:pt>
                <c:pt idx="1953">
                  <c:v>0.47816857695579501</c:v>
                </c:pt>
                <c:pt idx="1954">
                  <c:v>0.477042376995087</c:v>
                </c:pt>
                <c:pt idx="1955">
                  <c:v>0.47723326086998002</c:v>
                </c:pt>
                <c:pt idx="1956">
                  <c:v>0.47723326086998002</c:v>
                </c:pt>
                <c:pt idx="1957">
                  <c:v>0.477118730545044</c:v>
                </c:pt>
                <c:pt idx="1958">
                  <c:v>0.47667971253395103</c:v>
                </c:pt>
                <c:pt idx="1959">
                  <c:v>0.47646975517272899</c:v>
                </c:pt>
                <c:pt idx="1960">
                  <c:v>0.47578260302543601</c:v>
                </c:pt>
                <c:pt idx="1961">
                  <c:v>0.47551536560058599</c:v>
                </c:pt>
                <c:pt idx="1962">
                  <c:v>0.47479003667831399</c:v>
                </c:pt>
                <c:pt idx="1963">
                  <c:v>0.47477093338966397</c:v>
                </c:pt>
                <c:pt idx="1964">
                  <c:v>0.47465643286705</c:v>
                </c:pt>
                <c:pt idx="1965">
                  <c:v>0.47408378124237099</c:v>
                </c:pt>
                <c:pt idx="1966">
                  <c:v>0.47383564710617099</c:v>
                </c:pt>
                <c:pt idx="1967">
                  <c:v>0.47360658645629899</c:v>
                </c:pt>
                <c:pt idx="1968">
                  <c:v>0.47381657361984297</c:v>
                </c:pt>
                <c:pt idx="1969">
                  <c:v>0.47314849495887801</c:v>
                </c:pt>
                <c:pt idx="1970">
                  <c:v>0.47333937883377097</c:v>
                </c:pt>
                <c:pt idx="1971">
                  <c:v>0.47257587313652</c:v>
                </c:pt>
                <c:pt idx="1972">
                  <c:v>0.47225135564804099</c:v>
                </c:pt>
                <c:pt idx="1973">
                  <c:v>0.47269037365913402</c:v>
                </c:pt>
                <c:pt idx="1974">
                  <c:v>0.47167873382568398</c:v>
                </c:pt>
                <c:pt idx="1975">
                  <c:v>0.47123971581459001</c:v>
                </c:pt>
                <c:pt idx="1976">
                  <c:v>0.47064799070358299</c:v>
                </c:pt>
                <c:pt idx="1977">
                  <c:v>0.47049528360366799</c:v>
                </c:pt>
                <c:pt idx="1978">
                  <c:v>0.46982723474502602</c:v>
                </c:pt>
                <c:pt idx="1979">
                  <c:v>0.46984630823135398</c:v>
                </c:pt>
                <c:pt idx="1980">
                  <c:v>0.46957907080650302</c:v>
                </c:pt>
                <c:pt idx="1981">
                  <c:v>0.468834668397903</c:v>
                </c:pt>
                <c:pt idx="1982">
                  <c:v>0.46906372904777499</c:v>
                </c:pt>
                <c:pt idx="1983">
                  <c:v>0.46898737549781799</c:v>
                </c:pt>
                <c:pt idx="1984">
                  <c:v>0.46900644898414601</c:v>
                </c:pt>
                <c:pt idx="1985">
                  <c:v>0.46803298592567399</c:v>
                </c:pt>
                <c:pt idx="1986">
                  <c:v>0.46719312667846702</c:v>
                </c:pt>
                <c:pt idx="1987">
                  <c:v>0.46738401055335999</c:v>
                </c:pt>
                <c:pt idx="1988">
                  <c:v>0.46654415130615201</c:v>
                </c:pt>
                <c:pt idx="1989">
                  <c:v>0.46614328026771501</c:v>
                </c:pt>
                <c:pt idx="1990">
                  <c:v>0.46658229827880898</c:v>
                </c:pt>
                <c:pt idx="1991">
                  <c:v>0.466124206781387</c:v>
                </c:pt>
                <c:pt idx="1992">
                  <c:v>0.46635326743125899</c:v>
                </c:pt>
                <c:pt idx="1993">
                  <c:v>0.465971499681473</c:v>
                </c:pt>
                <c:pt idx="1994">
                  <c:v>0.465570658445358</c:v>
                </c:pt>
                <c:pt idx="1995">
                  <c:v>0.46539887785911599</c:v>
                </c:pt>
                <c:pt idx="1996">
                  <c:v>0.46532252430915799</c:v>
                </c:pt>
                <c:pt idx="1997">
                  <c:v>0.46476897597312899</c:v>
                </c:pt>
                <c:pt idx="1998">
                  <c:v>0.46423453092575101</c:v>
                </c:pt>
                <c:pt idx="1999">
                  <c:v>0.46364280581474299</c:v>
                </c:pt>
                <c:pt idx="2000">
                  <c:v>0.46356645226478599</c:v>
                </c:pt>
                <c:pt idx="2001">
                  <c:v>0.463184684514999</c:v>
                </c:pt>
                <c:pt idx="2002">
                  <c:v>0.46253570914268499</c:v>
                </c:pt>
                <c:pt idx="2003">
                  <c:v>0.46242117881774902</c:v>
                </c:pt>
                <c:pt idx="2004">
                  <c:v>0.46169584989547702</c:v>
                </c:pt>
                <c:pt idx="2005">
                  <c:v>0.46205851435661299</c:v>
                </c:pt>
                <c:pt idx="2006">
                  <c:v>0.46165767312049899</c:v>
                </c:pt>
                <c:pt idx="2007">
                  <c:v>0.46154314279556302</c:v>
                </c:pt>
                <c:pt idx="2008">
                  <c:v>0.46108505129814098</c:v>
                </c:pt>
                <c:pt idx="2009">
                  <c:v>0.46093234419822698</c:v>
                </c:pt>
                <c:pt idx="2010">
                  <c:v>0.46062692999839799</c:v>
                </c:pt>
                <c:pt idx="2011">
                  <c:v>0.460397899150848</c:v>
                </c:pt>
                <c:pt idx="2012">
                  <c:v>0.46049332618713401</c:v>
                </c:pt>
                <c:pt idx="2013">
                  <c:v>0.45953893661499001</c:v>
                </c:pt>
                <c:pt idx="2014">
                  <c:v>0.459119021892548</c:v>
                </c:pt>
                <c:pt idx="2015">
                  <c:v>0.45892813801765397</c:v>
                </c:pt>
                <c:pt idx="2016">
                  <c:v>0.45890903472900402</c:v>
                </c:pt>
                <c:pt idx="2017">
                  <c:v>0.45850819349288902</c:v>
                </c:pt>
                <c:pt idx="2018">
                  <c:v>0.45772561430931102</c:v>
                </c:pt>
                <c:pt idx="2019">
                  <c:v>0.45776379108428999</c:v>
                </c:pt>
                <c:pt idx="2020">
                  <c:v>0.45770651102066001</c:v>
                </c:pt>
                <c:pt idx="2021">
                  <c:v>0.45722931623458901</c:v>
                </c:pt>
                <c:pt idx="2022">
                  <c:v>0.45671394467353799</c:v>
                </c:pt>
                <c:pt idx="2023">
                  <c:v>0.45663762092590299</c:v>
                </c:pt>
                <c:pt idx="2024">
                  <c:v>0.45598861575126598</c:v>
                </c:pt>
                <c:pt idx="2025">
                  <c:v>0.45553052425384499</c:v>
                </c:pt>
                <c:pt idx="2026">
                  <c:v>0.45516785979270902</c:v>
                </c:pt>
                <c:pt idx="2027">
                  <c:v>0.45503422617912298</c:v>
                </c:pt>
                <c:pt idx="2028">
                  <c:v>0.454270720481873</c:v>
                </c:pt>
                <c:pt idx="2029">
                  <c:v>0.45465248823165899</c:v>
                </c:pt>
                <c:pt idx="2030">
                  <c:v>0.45440435409545898</c:v>
                </c:pt>
                <c:pt idx="2031">
                  <c:v>0.45421347022056602</c:v>
                </c:pt>
                <c:pt idx="2032">
                  <c:v>0.45404168963432301</c:v>
                </c:pt>
                <c:pt idx="2033">
                  <c:v>0.45358356833457902</c:v>
                </c:pt>
                <c:pt idx="2034">
                  <c:v>0.45272463560104398</c:v>
                </c:pt>
                <c:pt idx="2035">
                  <c:v>0.452915489673615</c:v>
                </c:pt>
                <c:pt idx="2036">
                  <c:v>0.453144550323486</c:v>
                </c:pt>
                <c:pt idx="2037">
                  <c:v>0.45224744081497198</c:v>
                </c:pt>
                <c:pt idx="2038">
                  <c:v>0.45173206925392201</c:v>
                </c:pt>
                <c:pt idx="2039">
                  <c:v>0.45129305124282798</c:v>
                </c:pt>
                <c:pt idx="2040">
                  <c:v>0.45110216736793501</c:v>
                </c:pt>
                <c:pt idx="2041">
                  <c:v>0.45068222284317</c:v>
                </c:pt>
                <c:pt idx="2042">
                  <c:v>0.45035773515701299</c:v>
                </c:pt>
                <c:pt idx="2043">
                  <c:v>0.45039591193199202</c:v>
                </c:pt>
                <c:pt idx="2044">
                  <c:v>0.45058679580688499</c:v>
                </c:pt>
                <c:pt idx="2045">
                  <c:v>0.45003324747085599</c:v>
                </c:pt>
                <c:pt idx="2046">
                  <c:v>0.44938427209854098</c:v>
                </c:pt>
                <c:pt idx="2047">
                  <c:v>0.448773473501205</c:v>
                </c:pt>
                <c:pt idx="2048">
                  <c:v>0.44846805930137601</c:v>
                </c:pt>
                <c:pt idx="2049">
                  <c:v>0.44825810194015497</c:v>
                </c:pt>
                <c:pt idx="2050">
                  <c:v>0.44820082187652599</c:v>
                </c:pt>
                <c:pt idx="2051">
                  <c:v>0.447819083929062</c:v>
                </c:pt>
                <c:pt idx="2052">
                  <c:v>0.447265535593033</c:v>
                </c:pt>
                <c:pt idx="2053">
                  <c:v>0.44697922468185403</c:v>
                </c:pt>
                <c:pt idx="2054">
                  <c:v>0.446864694356918</c:v>
                </c:pt>
                <c:pt idx="2055">
                  <c:v>0.446864694356918</c:v>
                </c:pt>
                <c:pt idx="2056">
                  <c:v>0.44625389575958302</c:v>
                </c:pt>
                <c:pt idx="2057">
                  <c:v>0.44627296924591098</c:v>
                </c:pt>
                <c:pt idx="2058">
                  <c:v>0.44562399387359602</c:v>
                </c:pt>
                <c:pt idx="2059">
                  <c:v>0.44549036026000999</c:v>
                </c:pt>
                <c:pt idx="2060">
                  <c:v>0.44554764032363903</c:v>
                </c:pt>
                <c:pt idx="2061">
                  <c:v>0.44528040289878801</c:v>
                </c:pt>
                <c:pt idx="2062">
                  <c:v>0.44428783655166598</c:v>
                </c:pt>
                <c:pt idx="2063">
                  <c:v>0.44388699531555198</c:v>
                </c:pt>
                <c:pt idx="2064">
                  <c:v>0.44363886117935197</c:v>
                </c:pt>
                <c:pt idx="2065">
                  <c:v>0.44325712323188798</c:v>
                </c:pt>
                <c:pt idx="2066">
                  <c:v>0.44316166639327997</c:v>
                </c:pt>
                <c:pt idx="2067">
                  <c:v>0.44276082515716603</c:v>
                </c:pt>
                <c:pt idx="2068">
                  <c:v>0.44268447160720797</c:v>
                </c:pt>
                <c:pt idx="2069">
                  <c:v>0.44203549623489402</c:v>
                </c:pt>
                <c:pt idx="2070">
                  <c:v>0.441920965909958</c:v>
                </c:pt>
                <c:pt idx="2071">
                  <c:v>0.44197824597358698</c:v>
                </c:pt>
                <c:pt idx="2072">
                  <c:v>0.441520124673843</c:v>
                </c:pt>
                <c:pt idx="2073">
                  <c:v>0.44050848484039301</c:v>
                </c:pt>
                <c:pt idx="2074">
                  <c:v>0.44037485122680697</c:v>
                </c:pt>
                <c:pt idx="2075">
                  <c:v>0.440336674451828</c:v>
                </c:pt>
                <c:pt idx="2076">
                  <c:v>0.44050848484039301</c:v>
                </c:pt>
                <c:pt idx="2077">
                  <c:v>0.43970680236816401</c:v>
                </c:pt>
                <c:pt idx="2078">
                  <c:v>0.439382314682007</c:v>
                </c:pt>
                <c:pt idx="2079">
                  <c:v>0.43894329667091397</c:v>
                </c:pt>
                <c:pt idx="2080">
                  <c:v>0.43911507725715598</c:v>
                </c:pt>
                <c:pt idx="2081">
                  <c:v>0.43949681520461997</c:v>
                </c:pt>
                <c:pt idx="2082">
                  <c:v>0.43840882182121299</c:v>
                </c:pt>
                <c:pt idx="2083">
                  <c:v>0.43798890709876998</c:v>
                </c:pt>
                <c:pt idx="2084">
                  <c:v>0.43775984644889798</c:v>
                </c:pt>
                <c:pt idx="2085">
                  <c:v>0.43751171231269798</c:v>
                </c:pt>
                <c:pt idx="2086">
                  <c:v>0.43697723746299699</c:v>
                </c:pt>
                <c:pt idx="2087">
                  <c:v>0.43703451752662698</c:v>
                </c:pt>
                <c:pt idx="2088">
                  <c:v>0.436271011829376</c:v>
                </c:pt>
                <c:pt idx="2089">
                  <c:v>0.43550750613212602</c:v>
                </c:pt>
                <c:pt idx="2090">
                  <c:v>0.43560293316841098</c:v>
                </c:pt>
                <c:pt idx="2091">
                  <c:v>0.43543115258216902</c:v>
                </c:pt>
                <c:pt idx="2092">
                  <c:v>0.43554565310478199</c:v>
                </c:pt>
                <c:pt idx="2093">
                  <c:v>0.43480125069618197</c:v>
                </c:pt>
                <c:pt idx="2094">
                  <c:v>0.43457219004630998</c:v>
                </c:pt>
                <c:pt idx="2095">
                  <c:v>0.43415227532386802</c:v>
                </c:pt>
                <c:pt idx="2096">
                  <c:v>0.434209525585175</c:v>
                </c:pt>
                <c:pt idx="2097">
                  <c:v>0.43464854359626798</c:v>
                </c:pt>
                <c:pt idx="2098">
                  <c:v>0.43336966633796697</c:v>
                </c:pt>
                <c:pt idx="2099">
                  <c:v>0.43296882510185197</c:v>
                </c:pt>
                <c:pt idx="2100">
                  <c:v>0.43266341090202298</c:v>
                </c:pt>
                <c:pt idx="2101">
                  <c:v>0.43254888057708701</c:v>
                </c:pt>
                <c:pt idx="2102">
                  <c:v>0.43214803934097301</c:v>
                </c:pt>
                <c:pt idx="2103">
                  <c:v>0.43138453364372298</c:v>
                </c:pt>
                <c:pt idx="2104">
                  <c:v>0.43159452080726601</c:v>
                </c:pt>
                <c:pt idx="2105">
                  <c:v>0.43170902132987998</c:v>
                </c:pt>
                <c:pt idx="2106">
                  <c:v>0.43086916208267201</c:v>
                </c:pt>
                <c:pt idx="2107">
                  <c:v>0.43050649762153598</c:v>
                </c:pt>
                <c:pt idx="2108">
                  <c:v>0.43039196729660001</c:v>
                </c:pt>
                <c:pt idx="2109">
                  <c:v>0.42995294928550698</c:v>
                </c:pt>
                <c:pt idx="2110">
                  <c:v>0.42957121133804299</c:v>
                </c:pt>
                <c:pt idx="2111">
                  <c:v>0.42991480231285101</c:v>
                </c:pt>
                <c:pt idx="2112">
                  <c:v>0.42907494306564298</c:v>
                </c:pt>
                <c:pt idx="2113">
                  <c:v>0.42819690704345698</c:v>
                </c:pt>
                <c:pt idx="2114">
                  <c:v>0.42836868762969998</c:v>
                </c:pt>
                <c:pt idx="2115">
                  <c:v>0.42796784639358498</c:v>
                </c:pt>
                <c:pt idx="2116">
                  <c:v>0.427681535482407</c:v>
                </c:pt>
                <c:pt idx="2117">
                  <c:v>0.42741429805755599</c:v>
                </c:pt>
                <c:pt idx="2118">
                  <c:v>0.427357017993927</c:v>
                </c:pt>
                <c:pt idx="2119">
                  <c:v>0.42613542079925498</c:v>
                </c:pt>
                <c:pt idx="2120">
                  <c:v>0.42668896913528398</c:v>
                </c:pt>
                <c:pt idx="2121">
                  <c:v>0.42678439617156999</c:v>
                </c:pt>
                <c:pt idx="2122">
                  <c:v>0.42621177434921298</c:v>
                </c:pt>
                <c:pt idx="2123">
                  <c:v>0.425677299499512</c:v>
                </c:pt>
                <c:pt idx="2124">
                  <c:v>0.42569640278816201</c:v>
                </c:pt>
                <c:pt idx="2125">
                  <c:v>0.42525738477706898</c:v>
                </c:pt>
                <c:pt idx="2126">
                  <c:v>0.42489472031593301</c:v>
                </c:pt>
                <c:pt idx="2127">
                  <c:v>0.42403575778007502</c:v>
                </c:pt>
                <c:pt idx="2128">
                  <c:v>0.42388308048248302</c:v>
                </c:pt>
                <c:pt idx="2129">
                  <c:v>0.42390215396881098</c:v>
                </c:pt>
                <c:pt idx="2130">
                  <c:v>0.42319589853286699</c:v>
                </c:pt>
                <c:pt idx="2131">
                  <c:v>0.42285233736038202</c:v>
                </c:pt>
                <c:pt idx="2132">
                  <c:v>0.42294776439666698</c:v>
                </c:pt>
                <c:pt idx="2133">
                  <c:v>0.42262327671050998</c:v>
                </c:pt>
                <c:pt idx="2134">
                  <c:v>0.42222243547439597</c:v>
                </c:pt>
                <c:pt idx="2135">
                  <c:v>0.421783417463303</c:v>
                </c:pt>
                <c:pt idx="2136">
                  <c:v>0.42164981365203902</c:v>
                </c:pt>
                <c:pt idx="2137">
                  <c:v>0.42153528332710299</c:v>
                </c:pt>
                <c:pt idx="2138">
                  <c:v>0.42101991176605202</c:v>
                </c:pt>
                <c:pt idx="2139">
                  <c:v>0.42067632079124501</c:v>
                </c:pt>
                <c:pt idx="2140">
                  <c:v>0.420428186655045</c:v>
                </c:pt>
                <c:pt idx="2141">
                  <c:v>0.42029458284378102</c:v>
                </c:pt>
                <c:pt idx="2142">
                  <c:v>0.41983646154403698</c:v>
                </c:pt>
                <c:pt idx="2143">
                  <c:v>0.41945472359657299</c:v>
                </c:pt>
                <c:pt idx="2144">
                  <c:v>0.419072955846786</c:v>
                </c:pt>
                <c:pt idx="2145">
                  <c:v>0.418920248746872</c:v>
                </c:pt>
                <c:pt idx="2146">
                  <c:v>0.418519407510757</c:v>
                </c:pt>
                <c:pt idx="2147">
                  <c:v>0.41829037666320801</c:v>
                </c:pt>
                <c:pt idx="2148">
                  <c:v>0.41783225536346402</c:v>
                </c:pt>
                <c:pt idx="2149">
                  <c:v>0.41767954826355003</c:v>
                </c:pt>
                <c:pt idx="2150">
                  <c:v>0.41741234064102201</c:v>
                </c:pt>
                <c:pt idx="2151">
                  <c:v>0.417164176702499</c:v>
                </c:pt>
                <c:pt idx="2152">
                  <c:v>0.416763335466385</c:v>
                </c:pt>
                <c:pt idx="2153">
                  <c:v>0.41638159751892101</c:v>
                </c:pt>
                <c:pt idx="2154">
                  <c:v>0.41603800654411299</c:v>
                </c:pt>
                <c:pt idx="2155">
                  <c:v>0.41575169563293501</c:v>
                </c:pt>
                <c:pt idx="2156">
                  <c:v>0.41550356149673501</c:v>
                </c:pt>
                <c:pt idx="2157">
                  <c:v>0.41514089703559898</c:v>
                </c:pt>
                <c:pt idx="2158">
                  <c:v>0.41487365961074801</c:v>
                </c:pt>
                <c:pt idx="2159">
                  <c:v>0.41460642218589799</c:v>
                </c:pt>
                <c:pt idx="2160">
                  <c:v>0.41441556811332703</c:v>
                </c:pt>
                <c:pt idx="2161">
                  <c:v>0.41393837332725503</c:v>
                </c:pt>
                <c:pt idx="2162">
                  <c:v>0.41369020938873302</c:v>
                </c:pt>
                <c:pt idx="2163">
                  <c:v>0.41338482499122597</c:v>
                </c:pt>
                <c:pt idx="2164">
                  <c:v>0.412945806980133</c:v>
                </c:pt>
                <c:pt idx="2165">
                  <c:v>0.41279309988021901</c:v>
                </c:pt>
                <c:pt idx="2166">
                  <c:v>0.41250678896903997</c:v>
                </c:pt>
                <c:pt idx="2167">
                  <c:v>0.41218230128288302</c:v>
                </c:pt>
                <c:pt idx="2168">
                  <c:v>0.41185778379440302</c:v>
                </c:pt>
                <c:pt idx="2169">
                  <c:v>0.41153329610824602</c:v>
                </c:pt>
                <c:pt idx="2170">
                  <c:v>0.41113245487213101</c:v>
                </c:pt>
                <c:pt idx="2171">
                  <c:v>0.41086524724960299</c:v>
                </c:pt>
                <c:pt idx="2172">
                  <c:v>0.41042622923851002</c:v>
                </c:pt>
                <c:pt idx="2173">
                  <c:v>0.41036894917488098</c:v>
                </c:pt>
                <c:pt idx="2174">
                  <c:v>0.41000628471374501</c:v>
                </c:pt>
                <c:pt idx="2175">
                  <c:v>0.40956726670265198</c:v>
                </c:pt>
                <c:pt idx="2176">
                  <c:v>0.40937638282775901</c:v>
                </c:pt>
                <c:pt idx="2177">
                  <c:v>0.40916642546653698</c:v>
                </c:pt>
                <c:pt idx="2178">
                  <c:v>0.40865105390548701</c:v>
                </c:pt>
                <c:pt idx="2179">
                  <c:v>0.40836474299430803</c:v>
                </c:pt>
                <c:pt idx="2180">
                  <c:v>0.40805932879447898</c:v>
                </c:pt>
                <c:pt idx="2181">
                  <c:v>0.40779212117195102</c:v>
                </c:pt>
                <c:pt idx="2182">
                  <c:v>0.40739127993583701</c:v>
                </c:pt>
                <c:pt idx="2183">
                  <c:v>0.40727674961090099</c:v>
                </c:pt>
                <c:pt idx="2184">
                  <c:v>0.406894981861115</c:v>
                </c:pt>
                <c:pt idx="2185">
                  <c:v>0.40655142068862898</c:v>
                </c:pt>
                <c:pt idx="2186">
                  <c:v>0.40632236003875699</c:v>
                </c:pt>
                <c:pt idx="2187">
                  <c:v>0.405940592288971</c:v>
                </c:pt>
                <c:pt idx="2188">
                  <c:v>0.405616104602814</c:v>
                </c:pt>
                <c:pt idx="2189">
                  <c:v>0.40548250079155002</c:v>
                </c:pt>
                <c:pt idx="2190">
                  <c:v>0.405215263366699</c:v>
                </c:pt>
                <c:pt idx="2191">
                  <c:v>0.40485259890556302</c:v>
                </c:pt>
                <c:pt idx="2192">
                  <c:v>0.40441358089446999</c:v>
                </c:pt>
                <c:pt idx="2193">
                  <c:v>0.40414634346961997</c:v>
                </c:pt>
                <c:pt idx="2194">
                  <c:v>0.40380278229713401</c:v>
                </c:pt>
                <c:pt idx="2195">
                  <c:v>0.40344011783599898</c:v>
                </c:pt>
                <c:pt idx="2196">
                  <c:v>0.40319198369979897</c:v>
                </c:pt>
                <c:pt idx="2197">
                  <c:v>0.40286746621131903</c:v>
                </c:pt>
                <c:pt idx="2198">
                  <c:v>0.40252390503883401</c:v>
                </c:pt>
                <c:pt idx="2199">
                  <c:v>0.40246662497520402</c:v>
                </c:pt>
                <c:pt idx="2200">
                  <c:v>0.40197035670280501</c:v>
                </c:pt>
                <c:pt idx="2201">
                  <c:v>0.40160769224166898</c:v>
                </c:pt>
                <c:pt idx="2202">
                  <c:v>0.40128320455551098</c:v>
                </c:pt>
                <c:pt idx="2203">
                  <c:v>0.400996893644333</c:v>
                </c:pt>
                <c:pt idx="2204">
                  <c:v>0.400767832994461</c:v>
                </c:pt>
                <c:pt idx="2205">
                  <c:v>0.40034788846969599</c:v>
                </c:pt>
                <c:pt idx="2206">
                  <c:v>0.40019521117210399</c:v>
                </c:pt>
                <c:pt idx="2207">
                  <c:v>0.39983251690864602</c:v>
                </c:pt>
                <c:pt idx="2208">
                  <c:v>0.39945077896118197</c:v>
                </c:pt>
                <c:pt idx="2209">
                  <c:v>0.39918354153633101</c:v>
                </c:pt>
                <c:pt idx="2210">
                  <c:v>0.39889723062515298</c:v>
                </c:pt>
                <c:pt idx="2211">
                  <c:v>0.39855363965034502</c:v>
                </c:pt>
                <c:pt idx="2212">
                  <c:v>0.39840096235275302</c:v>
                </c:pt>
                <c:pt idx="2213">
                  <c:v>0.39792376756668102</c:v>
                </c:pt>
                <c:pt idx="2214">
                  <c:v>0.39761835336685197</c:v>
                </c:pt>
                <c:pt idx="2215">
                  <c:v>0.39735111594200101</c:v>
                </c:pt>
                <c:pt idx="2216">
                  <c:v>0.39708390831947299</c:v>
                </c:pt>
                <c:pt idx="2217">
                  <c:v>0.39668306708335899</c:v>
                </c:pt>
                <c:pt idx="2218">
                  <c:v>0.39645400643348699</c:v>
                </c:pt>
                <c:pt idx="2219">
                  <c:v>0.39618676900863598</c:v>
                </c:pt>
                <c:pt idx="2220">
                  <c:v>0.39580503106117199</c:v>
                </c:pt>
                <c:pt idx="2221">
                  <c:v>0.39559504389762901</c:v>
                </c:pt>
                <c:pt idx="2222">
                  <c:v>0.39513695240020802</c:v>
                </c:pt>
                <c:pt idx="2223">
                  <c:v>0.39485064148902899</c:v>
                </c:pt>
                <c:pt idx="2224">
                  <c:v>0.39462158083915699</c:v>
                </c:pt>
                <c:pt idx="2225">
                  <c:v>0.394392520189285</c:v>
                </c:pt>
                <c:pt idx="2226">
                  <c:v>0.39402985572814903</c:v>
                </c:pt>
                <c:pt idx="2227">
                  <c:v>0.39368629455566401</c:v>
                </c:pt>
                <c:pt idx="2228">
                  <c:v>0.393438130617142</c:v>
                </c:pt>
                <c:pt idx="2229">
                  <c:v>0.39315181970596302</c:v>
                </c:pt>
                <c:pt idx="2230">
                  <c:v>0.39269372820854198</c:v>
                </c:pt>
                <c:pt idx="2231">
                  <c:v>0.39238831400871299</c:v>
                </c:pt>
                <c:pt idx="2232">
                  <c:v>0.392235606908798</c:v>
                </c:pt>
                <c:pt idx="2233">
                  <c:v>0.391930222511292</c:v>
                </c:pt>
                <c:pt idx="2234">
                  <c:v>0.39141485095024098</c:v>
                </c:pt>
                <c:pt idx="2235">
                  <c:v>0.391204863786697</c:v>
                </c:pt>
                <c:pt idx="2236">
                  <c:v>0.39088037610053999</c:v>
                </c:pt>
                <c:pt idx="2237">
                  <c:v>0.39044135808944702</c:v>
                </c:pt>
                <c:pt idx="2238">
                  <c:v>0.39038410782813998</c:v>
                </c:pt>
                <c:pt idx="2239">
                  <c:v>0.389925986528397</c:v>
                </c:pt>
                <c:pt idx="2240">
                  <c:v>0.38956332206726102</c:v>
                </c:pt>
                <c:pt idx="2241">
                  <c:v>0.38956332206726102</c:v>
                </c:pt>
                <c:pt idx="2242">
                  <c:v>0.38899070024490401</c:v>
                </c:pt>
                <c:pt idx="2243">
                  <c:v>0.388818919658661</c:v>
                </c:pt>
                <c:pt idx="2244">
                  <c:v>0.388341724872589</c:v>
                </c:pt>
                <c:pt idx="2245">
                  <c:v>0.38811266422271701</c:v>
                </c:pt>
                <c:pt idx="2246">
                  <c:v>0.38776907324790999</c:v>
                </c:pt>
                <c:pt idx="2247">
                  <c:v>0.38750186562538103</c:v>
                </c:pt>
                <c:pt idx="2248">
                  <c:v>0.38736823201179499</c:v>
                </c:pt>
                <c:pt idx="2249">
                  <c:v>0.386910140514374</c:v>
                </c:pt>
                <c:pt idx="2250">
                  <c:v>0.38656654953956598</c:v>
                </c:pt>
                <c:pt idx="2251">
                  <c:v>0.38620388507843001</c:v>
                </c:pt>
                <c:pt idx="2252">
                  <c:v>0.38595575094223</c:v>
                </c:pt>
                <c:pt idx="2253">
                  <c:v>0.38557398319244401</c:v>
                </c:pt>
                <c:pt idx="2254">
                  <c:v>0.38530677556991599</c:v>
                </c:pt>
                <c:pt idx="2255">
                  <c:v>0.385077714920044</c:v>
                </c:pt>
                <c:pt idx="2256">
                  <c:v>0.38490593433380099</c:v>
                </c:pt>
                <c:pt idx="2257">
                  <c:v>0.38435238599777199</c:v>
                </c:pt>
                <c:pt idx="2258">
                  <c:v>0.38400879502296398</c:v>
                </c:pt>
                <c:pt idx="2259">
                  <c:v>0.38370341062545799</c:v>
                </c:pt>
                <c:pt idx="2260">
                  <c:v>0.38343617320060702</c:v>
                </c:pt>
                <c:pt idx="2261">
                  <c:v>0.38311168551445002</c:v>
                </c:pt>
                <c:pt idx="2262">
                  <c:v>0.38293990492820701</c:v>
                </c:pt>
                <c:pt idx="2263">
                  <c:v>0.38246271014213601</c:v>
                </c:pt>
                <c:pt idx="2264">
                  <c:v>0.38219547271728499</c:v>
                </c:pt>
                <c:pt idx="2265">
                  <c:v>0.38194733858108498</c:v>
                </c:pt>
                <c:pt idx="2266">
                  <c:v>0.38168010115623502</c:v>
                </c:pt>
                <c:pt idx="2267">
                  <c:v>0.38124108314514199</c:v>
                </c:pt>
                <c:pt idx="2268">
                  <c:v>0.38114565610885598</c:v>
                </c:pt>
                <c:pt idx="2269">
                  <c:v>0.38074481487274198</c:v>
                </c:pt>
                <c:pt idx="2270">
                  <c:v>0.38047757744789101</c:v>
                </c:pt>
                <c:pt idx="2271">
                  <c:v>0.38007673621177701</c:v>
                </c:pt>
                <c:pt idx="2272">
                  <c:v>0.37980949878692599</c:v>
                </c:pt>
                <c:pt idx="2273">
                  <c:v>0.37937048077583302</c:v>
                </c:pt>
                <c:pt idx="2274">
                  <c:v>0.37908416986465499</c:v>
                </c:pt>
                <c:pt idx="2275">
                  <c:v>0.37860697507858299</c:v>
                </c:pt>
                <c:pt idx="2276">
                  <c:v>0.37868332862853998</c:v>
                </c:pt>
                <c:pt idx="2277">
                  <c:v>0.37818706035614003</c:v>
                </c:pt>
                <c:pt idx="2278">
                  <c:v>0.377824366092682</c:v>
                </c:pt>
                <c:pt idx="2279">
                  <c:v>0.37763351202011097</c:v>
                </c:pt>
                <c:pt idx="2280">
                  <c:v>0.377270847558975</c:v>
                </c:pt>
                <c:pt idx="2281">
                  <c:v>0.37715631723403897</c:v>
                </c:pt>
                <c:pt idx="2282">
                  <c:v>0.37666001915931702</c:v>
                </c:pt>
                <c:pt idx="2283">
                  <c:v>0.37629735469818099</c:v>
                </c:pt>
                <c:pt idx="2284">
                  <c:v>0.37627828121185303</c:v>
                </c:pt>
                <c:pt idx="2285">
                  <c:v>0.375762909650803</c:v>
                </c:pt>
                <c:pt idx="2286">
                  <c:v>0.37553384900093101</c:v>
                </c:pt>
                <c:pt idx="2287">
                  <c:v>0.37517118453979498</c:v>
                </c:pt>
                <c:pt idx="2288">
                  <c:v>0.37499940395355202</c:v>
                </c:pt>
                <c:pt idx="2289">
                  <c:v>0.37454128265380898</c:v>
                </c:pt>
                <c:pt idx="2290">
                  <c:v>0.37423589825630199</c:v>
                </c:pt>
                <c:pt idx="2291">
                  <c:v>0.373854130506516</c:v>
                </c:pt>
                <c:pt idx="2292">
                  <c:v>0.37366324663162198</c:v>
                </c:pt>
                <c:pt idx="2293">
                  <c:v>0.37330058217048601</c:v>
                </c:pt>
                <c:pt idx="2294">
                  <c:v>0.37301427125930797</c:v>
                </c:pt>
                <c:pt idx="2295">
                  <c:v>0.37263253331184398</c:v>
                </c:pt>
                <c:pt idx="2296">
                  <c:v>0.37244164943695102</c:v>
                </c:pt>
                <c:pt idx="2297">
                  <c:v>0.37207898497581499</c:v>
                </c:pt>
                <c:pt idx="2298">
                  <c:v>0.37183082103729198</c:v>
                </c:pt>
                <c:pt idx="2299">
                  <c:v>0.37152543663978599</c:v>
                </c:pt>
                <c:pt idx="2300">
                  <c:v>0.37110549211502097</c:v>
                </c:pt>
                <c:pt idx="2301">
                  <c:v>0.37099096179008501</c:v>
                </c:pt>
                <c:pt idx="2302">
                  <c:v>0.37064740061759899</c:v>
                </c:pt>
                <c:pt idx="2303">
                  <c:v>0.37028473615646401</c:v>
                </c:pt>
                <c:pt idx="2304">
                  <c:v>0.370112925767899</c:v>
                </c:pt>
                <c:pt idx="2305">
                  <c:v>0.36957848072052002</c:v>
                </c:pt>
                <c:pt idx="2306">
                  <c:v>0.36942577362060502</c:v>
                </c:pt>
                <c:pt idx="2307">
                  <c:v>0.36904403567314098</c:v>
                </c:pt>
                <c:pt idx="2308">
                  <c:v>0.36885315179824801</c:v>
                </c:pt>
                <c:pt idx="2309">
                  <c:v>0.36856684088706998</c:v>
                </c:pt>
                <c:pt idx="2310">
                  <c:v>0.36822324991226202</c:v>
                </c:pt>
                <c:pt idx="2311">
                  <c:v>0.36753609776496898</c:v>
                </c:pt>
                <c:pt idx="2312">
                  <c:v>0.36747881770134</c:v>
                </c:pt>
                <c:pt idx="2313">
                  <c:v>0.367154330015182</c:v>
                </c:pt>
                <c:pt idx="2314">
                  <c:v>0.36686801910400402</c:v>
                </c:pt>
                <c:pt idx="2315">
                  <c:v>0.36663895845413202</c:v>
                </c:pt>
                <c:pt idx="2316">
                  <c:v>0.36640992760658297</c:v>
                </c:pt>
                <c:pt idx="2317">
                  <c:v>0.36581820249557501</c:v>
                </c:pt>
                <c:pt idx="2318">
                  <c:v>0.36574184894561801</c:v>
                </c:pt>
                <c:pt idx="2319">
                  <c:v>0.36541736125946001</c:v>
                </c:pt>
                <c:pt idx="2320">
                  <c:v>0.36518830060958901</c:v>
                </c:pt>
                <c:pt idx="2321">
                  <c:v>0.364768385887146</c:v>
                </c:pt>
                <c:pt idx="2322">
                  <c:v>0.36436754465103099</c:v>
                </c:pt>
                <c:pt idx="2323">
                  <c:v>0.36404302716255199</c:v>
                </c:pt>
                <c:pt idx="2324">
                  <c:v>0.36371853947639499</c:v>
                </c:pt>
                <c:pt idx="2325">
                  <c:v>0.36356586217880199</c:v>
                </c:pt>
                <c:pt idx="2326">
                  <c:v>0.36312684416770902</c:v>
                </c:pt>
                <c:pt idx="2327">
                  <c:v>0.36297413706779502</c:v>
                </c:pt>
                <c:pt idx="2328">
                  <c:v>0.36259236931800798</c:v>
                </c:pt>
                <c:pt idx="2329">
                  <c:v>0.36228698492050199</c:v>
                </c:pt>
                <c:pt idx="2330">
                  <c:v>0.361828863620758</c:v>
                </c:pt>
                <c:pt idx="2331">
                  <c:v>0.36161890625953702</c:v>
                </c:pt>
                <c:pt idx="2332">
                  <c:v>0.361351668834686</c:v>
                </c:pt>
                <c:pt idx="2333">
                  <c:v>0.36104625463485701</c:v>
                </c:pt>
                <c:pt idx="2334">
                  <c:v>0.36066451668739302</c:v>
                </c:pt>
                <c:pt idx="2335">
                  <c:v>0.360397279262543</c:v>
                </c:pt>
                <c:pt idx="2336">
                  <c:v>0.35997736454009999</c:v>
                </c:pt>
                <c:pt idx="2337">
                  <c:v>0.35982465744018599</c:v>
                </c:pt>
                <c:pt idx="2338">
                  <c:v>0.35950016975402799</c:v>
                </c:pt>
                <c:pt idx="2339">
                  <c:v>0.35915657877922103</c:v>
                </c:pt>
                <c:pt idx="2340">
                  <c:v>0.35888934135437001</c:v>
                </c:pt>
                <c:pt idx="2341">
                  <c:v>0.35862213373184199</c:v>
                </c:pt>
                <c:pt idx="2342">
                  <c:v>0.35812583565711997</c:v>
                </c:pt>
                <c:pt idx="2343">
                  <c:v>0.35785862803459201</c:v>
                </c:pt>
                <c:pt idx="2344">
                  <c:v>0.35766774415969799</c:v>
                </c:pt>
                <c:pt idx="2345">
                  <c:v>0.35743868350982699</c:v>
                </c:pt>
                <c:pt idx="2346">
                  <c:v>0.35701876878738398</c:v>
                </c:pt>
                <c:pt idx="2347">
                  <c:v>0.35663700103759799</c:v>
                </c:pt>
                <c:pt idx="2348">
                  <c:v>0.35650339722633401</c:v>
                </c:pt>
                <c:pt idx="2349">
                  <c:v>0.35621708631515497</c:v>
                </c:pt>
                <c:pt idx="2350">
                  <c:v>0.35579714179039001</c:v>
                </c:pt>
                <c:pt idx="2351">
                  <c:v>0.35562536120414701</c:v>
                </c:pt>
                <c:pt idx="2352">
                  <c:v>0.35524359345436102</c:v>
                </c:pt>
                <c:pt idx="2353">
                  <c:v>0.354823678731918</c:v>
                </c:pt>
                <c:pt idx="2354">
                  <c:v>0.354499191045761</c:v>
                </c:pt>
                <c:pt idx="2355">
                  <c:v>0.354270130395889</c:v>
                </c:pt>
                <c:pt idx="2356">
                  <c:v>0.35388836264610302</c:v>
                </c:pt>
                <c:pt idx="2357">
                  <c:v>0.35360205173492398</c:v>
                </c:pt>
                <c:pt idx="2358">
                  <c:v>0.35343027114868197</c:v>
                </c:pt>
                <c:pt idx="2359">
                  <c:v>0.35308668017387401</c:v>
                </c:pt>
                <c:pt idx="2360">
                  <c:v>0.35280036926269498</c:v>
                </c:pt>
                <c:pt idx="2361">
                  <c:v>0.35232317447662398</c:v>
                </c:pt>
                <c:pt idx="2362">
                  <c:v>0.352036863565445</c:v>
                </c:pt>
                <c:pt idx="2363">
                  <c:v>0.35184597969055198</c:v>
                </c:pt>
                <c:pt idx="2364">
                  <c:v>0.351483315229416</c:v>
                </c:pt>
                <c:pt idx="2365">
                  <c:v>0.35117790102958701</c:v>
                </c:pt>
                <c:pt idx="2366">
                  <c:v>0.35077705979347201</c:v>
                </c:pt>
                <c:pt idx="2367">
                  <c:v>0.35066255927085899</c:v>
                </c:pt>
                <c:pt idx="2368">
                  <c:v>0.350204437971115</c:v>
                </c:pt>
                <c:pt idx="2369">
                  <c:v>0.34995630383491499</c:v>
                </c:pt>
                <c:pt idx="2370">
                  <c:v>0.34955546259880099</c:v>
                </c:pt>
                <c:pt idx="2371">
                  <c:v>0.34926915168762201</c:v>
                </c:pt>
                <c:pt idx="2372">
                  <c:v>0.34904009103775002</c:v>
                </c:pt>
                <c:pt idx="2373">
                  <c:v>0.348696500062943</c:v>
                </c:pt>
                <c:pt idx="2374">
                  <c:v>0.34846746921539301</c:v>
                </c:pt>
                <c:pt idx="2375">
                  <c:v>0.34810477495193498</c:v>
                </c:pt>
                <c:pt idx="2376">
                  <c:v>0.34779939055442799</c:v>
                </c:pt>
                <c:pt idx="2377">
                  <c:v>0.347417622804642</c:v>
                </c:pt>
                <c:pt idx="2378">
                  <c:v>0.34711223840713501</c:v>
                </c:pt>
                <c:pt idx="2379">
                  <c:v>0.34692135453224199</c:v>
                </c:pt>
                <c:pt idx="2380">
                  <c:v>0.34650141000747697</c:v>
                </c:pt>
                <c:pt idx="2381">
                  <c:v>0.34644415974616999</c:v>
                </c:pt>
                <c:pt idx="2382">
                  <c:v>0.34579518437385598</c:v>
                </c:pt>
                <c:pt idx="2383">
                  <c:v>0.34562337398529103</c:v>
                </c:pt>
                <c:pt idx="2384">
                  <c:v>0.34543251991272</c:v>
                </c:pt>
                <c:pt idx="2385">
                  <c:v>0.34510800242424</c:v>
                </c:pt>
                <c:pt idx="2386">
                  <c:v>0.34466898441314697</c:v>
                </c:pt>
                <c:pt idx="2387">
                  <c:v>0.34436360001563998</c:v>
                </c:pt>
                <c:pt idx="2388">
                  <c:v>0.34411546587943997</c:v>
                </c:pt>
                <c:pt idx="2389">
                  <c:v>0.34377187490463301</c:v>
                </c:pt>
                <c:pt idx="2390">
                  <c:v>0.34335196018219</c:v>
                </c:pt>
                <c:pt idx="2391">
                  <c:v>0.34310379624366799</c:v>
                </c:pt>
                <c:pt idx="2392">
                  <c:v>0.342951089143753</c:v>
                </c:pt>
                <c:pt idx="2393">
                  <c:v>0.34260752797126798</c:v>
                </c:pt>
                <c:pt idx="2394">
                  <c:v>0.34230211377143899</c:v>
                </c:pt>
                <c:pt idx="2395">
                  <c:v>0.34197762608528098</c:v>
                </c:pt>
                <c:pt idx="2396">
                  <c:v>0.34159588813781699</c:v>
                </c:pt>
                <c:pt idx="2397">
                  <c:v>0.34132865071296697</c:v>
                </c:pt>
                <c:pt idx="2398">
                  <c:v>0.34108051657676702</c:v>
                </c:pt>
                <c:pt idx="2399">
                  <c:v>0.34066057205200201</c:v>
                </c:pt>
                <c:pt idx="2400">
                  <c:v>0.34031701087951699</c:v>
                </c:pt>
                <c:pt idx="2401">
                  <c:v>0.340087950229645</c:v>
                </c:pt>
                <c:pt idx="2402">
                  <c:v>0.33982071280479398</c:v>
                </c:pt>
                <c:pt idx="2403">
                  <c:v>0.33932444453239402</c:v>
                </c:pt>
                <c:pt idx="2404">
                  <c:v>0.33924809098243702</c:v>
                </c:pt>
                <c:pt idx="2405">
                  <c:v>0.33882814645767201</c:v>
                </c:pt>
                <c:pt idx="2406">
                  <c:v>0.33844640851020802</c:v>
                </c:pt>
                <c:pt idx="2407">
                  <c:v>0.33819824457168601</c:v>
                </c:pt>
                <c:pt idx="2408">
                  <c:v>0.33798828721046398</c:v>
                </c:pt>
                <c:pt idx="2409">
                  <c:v>0.33749201893806502</c:v>
                </c:pt>
                <c:pt idx="2410">
                  <c:v>0.337224781513214</c:v>
                </c:pt>
                <c:pt idx="2411">
                  <c:v>0.3370720744133</c:v>
                </c:pt>
                <c:pt idx="2412">
                  <c:v>0.336747586727142</c:v>
                </c:pt>
                <c:pt idx="2413">
                  <c:v>0.336270391941071</c:v>
                </c:pt>
                <c:pt idx="2414">
                  <c:v>0.33592683076858498</c:v>
                </c:pt>
                <c:pt idx="2415">
                  <c:v>0.335869550704956</c:v>
                </c:pt>
                <c:pt idx="2416">
                  <c:v>0.33558323979377702</c:v>
                </c:pt>
                <c:pt idx="2417">
                  <c:v>0.335067868232727</c:v>
                </c:pt>
                <c:pt idx="2418">
                  <c:v>0.33493426442146301</c:v>
                </c:pt>
                <c:pt idx="2419">
                  <c:v>0.33453342318534901</c:v>
                </c:pt>
                <c:pt idx="2420">
                  <c:v>0.334037125110626</c:v>
                </c:pt>
                <c:pt idx="2421">
                  <c:v>0.33392259478568997</c:v>
                </c:pt>
                <c:pt idx="2422">
                  <c:v>0.333559930324554</c:v>
                </c:pt>
                <c:pt idx="2423">
                  <c:v>0.33329272270202598</c:v>
                </c:pt>
                <c:pt idx="2424">
                  <c:v>0.333082735538483</c:v>
                </c:pt>
                <c:pt idx="2425">
                  <c:v>0.33258646726608299</c:v>
                </c:pt>
                <c:pt idx="2426">
                  <c:v>0.33247193694114702</c:v>
                </c:pt>
                <c:pt idx="2427">
                  <c:v>0.33203291893005399</c:v>
                </c:pt>
                <c:pt idx="2428">
                  <c:v>0.33184203505516102</c:v>
                </c:pt>
                <c:pt idx="2429">
                  <c:v>0.33144119381904602</c:v>
                </c:pt>
                <c:pt idx="2430">
                  <c:v>0.33111670613288902</c:v>
                </c:pt>
                <c:pt idx="2431">
                  <c:v>0.33092582225799599</c:v>
                </c:pt>
                <c:pt idx="2432">
                  <c:v>0.33060133457183799</c:v>
                </c:pt>
                <c:pt idx="2433">
                  <c:v>0.330219596624374</c:v>
                </c:pt>
                <c:pt idx="2434">
                  <c:v>0.329895108938217</c:v>
                </c:pt>
                <c:pt idx="2435">
                  <c:v>0.32970422506332397</c:v>
                </c:pt>
                <c:pt idx="2436">
                  <c:v>0.32943698763847401</c:v>
                </c:pt>
                <c:pt idx="2437">
                  <c:v>0.32899796962737998</c:v>
                </c:pt>
                <c:pt idx="2438">
                  <c:v>0.32859712839126598</c:v>
                </c:pt>
                <c:pt idx="2439">
                  <c:v>0.32834899425506597</c:v>
                </c:pt>
                <c:pt idx="2440">
                  <c:v>0.32802450656890902</c:v>
                </c:pt>
                <c:pt idx="2441">
                  <c:v>0.32781454920768699</c:v>
                </c:pt>
                <c:pt idx="2442">
                  <c:v>0.32745185494422901</c:v>
                </c:pt>
                <c:pt idx="2443">
                  <c:v>0.32712736725807201</c:v>
                </c:pt>
                <c:pt idx="2444">
                  <c:v>0.32670745253562899</c:v>
                </c:pt>
                <c:pt idx="2445">
                  <c:v>0.326631098985672</c:v>
                </c:pt>
                <c:pt idx="2446">
                  <c:v>0.32636386156082198</c:v>
                </c:pt>
                <c:pt idx="2447">
                  <c:v>0.325924843549728</c:v>
                </c:pt>
                <c:pt idx="2448">
                  <c:v>0.32569578289985701</c:v>
                </c:pt>
                <c:pt idx="2449">
                  <c:v>0.325447648763657</c:v>
                </c:pt>
                <c:pt idx="2450">
                  <c:v>0.32500863075256298</c:v>
                </c:pt>
                <c:pt idx="2451">
                  <c:v>0.32470324635505698</c:v>
                </c:pt>
                <c:pt idx="2452">
                  <c:v>0.32441690564155601</c:v>
                </c:pt>
                <c:pt idx="2453">
                  <c:v>0.32405424118041998</c:v>
                </c:pt>
                <c:pt idx="2454">
                  <c:v>0.32372975349426297</c:v>
                </c:pt>
                <c:pt idx="2455">
                  <c:v>0.32351979613304099</c:v>
                </c:pt>
                <c:pt idx="2456">
                  <c:v>0.32325255870819097</c:v>
                </c:pt>
                <c:pt idx="2457">
                  <c:v>0.32279446721076999</c:v>
                </c:pt>
                <c:pt idx="2458">
                  <c:v>0.32246997952461198</c:v>
                </c:pt>
                <c:pt idx="2459">
                  <c:v>0.32220274209976202</c:v>
                </c:pt>
                <c:pt idx="2460">
                  <c:v>0.32197368144989003</c:v>
                </c:pt>
                <c:pt idx="2461">
                  <c:v>0.32155376672744801</c:v>
                </c:pt>
                <c:pt idx="2462">
                  <c:v>0.32134380936622597</c:v>
                </c:pt>
                <c:pt idx="2463">
                  <c:v>0.32092386484146102</c:v>
                </c:pt>
                <c:pt idx="2464">
                  <c:v>0.32063755393028298</c:v>
                </c:pt>
                <c:pt idx="2465">
                  <c:v>0.32038941979408297</c:v>
                </c:pt>
                <c:pt idx="2466">
                  <c:v>0.320179432630539</c:v>
                </c:pt>
                <c:pt idx="2467">
                  <c:v>0.31964498758316001</c:v>
                </c:pt>
                <c:pt idx="2468">
                  <c:v>0.31953045725822399</c:v>
                </c:pt>
                <c:pt idx="2469">
                  <c:v>0.31911054253578203</c:v>
                </c:pt>
                <c:pt idx="2470">
                  <c:v>0.31872877478599498</c:v>
                </c:pt>
                <c:pt idx="2471">
                  <c:v>0.31857606768608099</c:v>
                </c:pt>
                <c:pt idx="2472">
                  <c:v>0.31825157999992398</c:v>
                </c:pt>
                <c:pt idx="2473">
                  <c:v>0.31796526908874501</c:v>
                </c:pt>
                <c:pt idx="2474">
                  <c:v>0.31775531172752403</c:v>
                </c:pt>
                <c:pt idx="2475">
                  <c:v>0.31735447049140902</c:v>
                </c:pt>
                <c:pt idx="2476">
                  <c:v>0.31699180603027299</c:v>
                </c:pt>
                <c:pt idx="2477">
                  <c:v>0.31662914156913802</c:v>
                </c:pt>
                <c:pt idx="2478">
                  <c:v>0.31653368473053001</c:v>
                </c:pt>
                <c:pt idx="2479">
                  <c:v>0.31611377000808699</c:v>
                </c:pt>
                <c:pt idx="2480">
                  <c:v>0.31569382548332198</c:v>
                </c:pt>
                <c:pt idx="2481">
                  <c:v>0.31554111838340798</c:v>
                </c:pt>
                <c:pt idx="2482">
                  <c:v>0.31451037526130698</c:v>
                </c:pt>
                <c:pt idx="2483">
                  <c:v>0.31426224112510698</c:v>
                </c:pt>
                <c:pt idx="2484">
                  <c:v>0.31395685672759999</c:v>
                </c:pt>
                <c:pt idx="2485">
                  <c:v>0.31351783871650701</c:v>
                </c:pt>
                <c:pt idx="2486">
                  <c:v>0.313174247741699</c:v>
                </c:pt>
                <c:pt idx="2487">
                  <c:v>0.31300246715545699</c:v>
                </c:pt>
                <c:pt idx="2488">
                  <c:v>0.31260162591934199</c:v>
                </c:pt>
                <c:pt idx="2489">
                  <c:v>0.31248709559440602</c:v>
                </c:pt>
                <c:pt idx="2490">
                  <c:v>0.31210532784461997</c:v>
                </c:pt>
                <c:pt idx="2491">
                  <c:v>0.31200990080833402</c:v>
                </c:pt>
                <c:pt idx="2492">
                  <c:v>0.31157088279724099</c:v>
                </c:pt>
                <c:pt idx="2493">
                  <c:v>0.31105551123619102</c:v>
                </c:pt>
                <c:pt idx="2494">
                  <c:v>0.31096008419990501</c:v>
                </c:pt>
                <c:pt idx="2495">
                  <c:v>0.31054013967513999</c:v>
                </c:pt>
                <c:pt idx="2496">
                  <c:v>0.31012022495269798</c:v>
                </c:pt>
                <c:pt idx="2497">
                  <c:v>0.30996751785278298</c:v>
                </c:pt>
                <c:pt idx="2498">
                  <c:v>0.30971938371658297</c:v>
                </c:pt>
                <c:pt idx="2499">
                  <c:v>0.309433043003082</c:v>
                </c:pt>
                <c:pt idx="2500">
                  <c:v>0.30893677473068198</c:v>
                </c:pt>
                <c:pt idx="2501">
                  <c:v>0.30874589085578902</c:v>
                </c:pt>
                <c:pt idx="2502">
                  <c:v>0.30844050645828203</c:v>
                </c:pt>
                <c:pt idx="2503">
                  <c:v>0.308077812194824</c:v>
                </c:pt>
                <c:pt idx="2504">
                  <c:v>0.30769607424736001</c:v>
                </c:pt>
                <c:pt idx="2505">
                  <c:v>0.30771514773368802</c:v>
                </c:pt>
                <c:pt idx="2506">
                  <c:v>0.30727612972259499</c:v>
                </c:pt>
                <c:pt idx="2507">
                  <c:v>0.30679893493652299</c:v>
                </c:pt>
                <c:pt idx="2508">
                  <c:v>0.306569904088974</c:v>
                </c:pt>
                <c:pt idx="2509">
                  <c:v>0.30630266666412398</c:v>
                </c:pt>
                <c:pt idx="2510">
                  <c:v>0.30595907568931602</c:v>
                </c:pt>
                <c:pt idx="2511">
                  <c:v>0.30561551451683</c:v>
                </c:pt>
                <c:pt idx="2512">
                  <c:v>0.30531010031700101</c:v>
                </c:pt>
                <c:pt idx="2513">
                  <c:v>0.30510014295577997</c:v>
                </c:pt>
                <c:pt idx="2514">
                  <c:v>0.30469930171966603</c:v>
                </c:pt>
                <c:pt idx="2515">
                  <c:v>0.30447024106979398</c:v>
                </c:pt>
                <c:pt idx="2516">
                  <c:v>0.30424118041992199</c:v>
                </c:pt>
                <c:pt idx="2517">
                  <c:v>0.30376398563384999</c:v>
                </c:pt>
                <c:pt idx="2518">
                  <c:v>0.30347767472267201</c:v>
                </c:pt>
                <c:pt idx="2519">
                  <c:v>0.30313411355018599</c:v>
                </c:pt>
                <c:pt idx="2520">
                  <c:v>0.30301958322525002</c:v>
                </c:pt>
                <c:pt idx="2521">
                  <c:v>0.30261874198913602</c:v>
                </c:pt>
                <c:pt idx="2522">
                  <c:v>0.30221790075302102</c:v>
                </c:pt>
                <c:pt idx="2523">
                  <c:v>0.301874309778214</c:v>
                </c:pt>
                <c:pt idx="2524">
                  <c:v>0.30162617564201399</c:v>
                </c:pt>
                <c:pt idx="2525">
                  <c:v>0.30135893821716297</c:v>
                </c:pt>
                <c:pt idx="2526">
                  <c:v>0.30109173059463501</c:v>
                </c:pt>
                <c:pt idx="2527">
                  <c:v>0.30072903633117698</c:v>
                </c:pt>
                <c:pt idx="2528">
                  <c:v>0.300442725419998</c:v>
                </c:pt>
                <c:pt idx="2529">
                  <c:v>0.30017551779746998</c:v>
                </c:pt>
                <c:pt idx="2530">
                  <c:v>0.29983192682266202</c:v>
                </c:pt>
                <c:pt idx="2531">
                  <c:v>0.29943108558654802</c:v>
                </c:pt>
                <c:pt idx="2532">
                  <c:v>0.29920202493667603</c:v>
                </c:pt>
                <c:pt idx="2533">
                  <c:v>0.29882028698921198</c:v>
                </c:pt>
                <c:pt idx="2534">
                  <c:v>0.29862940311431901</c:v>
                </c:pt>
                <c:pt idx="2535">
                  <c:v>0.298285812139511</c:v>
                </c:pt>
                <c:pt idx="2536">
                  <c:v>0.29782772064209001</c:v>
                </c:pt>
                <c:pt idx="2537">
                  <c:v>0.29769408702850297</c:v>
                </c:pt>
                <c:pt idx="2538">
                  <c:v>0.29744595289230302</c:v>
                </c:pt>
                <c:pt idx="2539">
                  <c:v>0.29704511165618902</c:v>
                </c:pt>
                <c:pt idx="2540">
                  <c:v>0.29668244719505299</c:v>
                </c:pt>
                <c:pt idx="2541">
                  <c:v>0.296377062797546</c:v>
                </c:pt>
                <c:pt idx="2542">
                  <c:v>0.296224355697632</c:v>
                </c:pt>
                <c:pt idx="2543">
                  <c:v>0.29574716091156</c:v>
                </c:pt>
                <c:pt idx="2544">
                  <c:v>0.29555627703666698</c:v>
                </c:pt>
                <c:pt idx="2545">
                  <c:v>0.295269966125488</c:v>
                </c:pt>
                <c:pt idx="2546">
                  <c:v>0.294945478439331</c:v>
                </c:pt>
                <c:pt idx="2547">
                  <c:v>0.29467824101448098</c:v>
                </c:pt>
                <c:pt idx="2548">
                  <c:v>0.29425829648971602</c:v>
                </c:pt>
                <c:pt idx="2549">
                  <c:v>0.29393380880355802</c:v>
                </c:pt>
                <c:pt idx="2550">
                  <c:v>0.29364749789237998</c:v>
                </c:pt>
                <c:pt idx="2551">
                  <c:v>0.29339936375617998</c:v>
                </c:pt>
                <c:pt idx="2552">
                  <c:v>0.29305577278137201</c:v>
                </c:pt>
                <c:pt idx="2553">
                  <c:v>0.29280763864517201</c:v>
                </c:pt>
                <c:pt idx="2554">
                  <c:v>0.292483150959015</c:v>
                </c:pt>
                <c:pt idx="2555">
                  <c:v>0.29221591353416398</c:v>
                </c:pt>
                <c:pt idx="2556">
                  <c:v>0.29181507229804998</c:v>
                </c:pt>
                <c:pt idx="2557">
                  <c:v>0.29149058461189298</c:v>
                </c:pt>
                <c:pt idx="2558">
                  <c:v>0.29122337698936501</c:v>
                </c:pt>
                <c:pt idx="2559">
                  <c:v>0.29076525568962103</c:v>
                </c:pt>
                <c:pt idx="2560">
                  <c:v>0.29049801826477101</c:v>
                </c:pt>
                <c:pt idx="2561">
                  <c:v>0.29034534096717801</c:v>
                </c:pt>
                <c:pt idx="2562">
                  <c:v>0.29003992676734902</c:v>
                </c:pt>
                <c:pt idx="2563">
                  <c:v>0.28961998224258401</c:v>
                </c:pt>
                <c:pt idx="2564">
                  <c:v>0.28931459784507801</c:v>
                </c:pt>
                <c:pt idx="2565">
                  <c:v>0.28906646370887801</c:v>
                </c:pt>
                <c:pt idx="2566">
                  <c:v>0.288741946220398</c:v>
                </c:pt>
                <c:pt idx="2567">
                  <c:v>0.28837928175926197</c:v>
                </c:pt>
                <c:pt idx="2568">
                  <c:v>0.28813114762306202</c:v>
                </c:pt>
                <c:pt idx="2569">
                  <c:v>0.28771123290062001</c:v>
                </c:pt>
                <c:pt idx="2570">
                  <c:v>0.28757759928703303</c:v>
                </c:pt>
                <c:pt idx="2571">
                  <c:v>0.28734856843948398</c:v>
                </c:pt>
                <c:pt idx="2572">
                  <c:v>0.28683319687843301</c:v>
                </c:pt>
                <c:pt idx="2573">
                  <c:v>0.28656595945358299</c:v>
                </c:pt>
                <c:pt idx="2574">
                  <c:v>0.28624147176742598</c:v>
                </c:pt>
                <c:pt idx="2575">
                  <c:v>0.286107838153839</c:v>
                </c:pt>
                <c:pt idx="2576">
                  <c:v>0.28551614284515398</c:v>
                </c:pt>
                <c:pt idx="2577">
                  <c:v>0.28542068600654602</c:v>
                </c:pt>
                <c:pt idx="2578">
                  <c:v>0.28511530160903897</c:v>
                </c:pt>
                <c:pt idx="2579">
                  <c:v>0.284676283597946</c:v>
                </c:pt>
                <c:pt idx="2580">
                  <c:v>0.28450447320938099</c:v>
                </c:pt>
                <c:pt idx="2581">
                  <c:v>0.28402727842330899</c:v>
                </c:pt>
                <c:pt idx="2582">
                  <c:v>0.283721894025803</c:v>
                </c:pt>
                <c:pt idx="2583">
                  <c:v>0.28335922956466703</c:v>
                </c:pt>
                <c:pt idx="2584">
                  <c:v>0.28318741917610202</c:v>
                </c:pt>
                <c:pt idx="2585">
                  <c:v>0.28280568122863797</c:v>
                </c:pt>
                <c:pt idx="2586">
                  <c:v>0.28261479735374501</c:v>
                </c:pt>
                <c:pt idx="2587">
                  <c:v>0.28219485282897899</c:v>
                </c:pt>
                <c:pt idx="2588">
                  <c:v>0.281889468431473</c:v>
                </c:pt>
                <c:pt idx="2589">
                  <c:v>0.28175583481788602</c:v>
                </c:pt>
                <c:pt idx="2590">
                  <c:v>0.28127866983413702</c:v>
                </c:pt>
                <c:pt idx="2591">
                  <c:v>0.28106868267059298</c:v>
                </c:pt>
                <c:pt idx="2592">
                  <c:v>0.28068694472312899</c:v>
                </c:pt>
                <c:pt idx="2593">
                  <c:v>0.2803815305233</c:v>
                </c:pt>
                <c:pt idx="2594">
                  <c:v>0.28009521961212203</c:v>
                </c:pt>
                <c:pt idx="2595">
                  <c:v>0.27980890870094299</c:v>
                </c:pt>
                <c:pt idx="2596">
                  <c:v>0.27938896417617798</c:v>
                </c:pt>
                <c:pt idx="2597">
                  <c:v>0.27936989068985002</c:v>
                </c:pt>
                <c:pt idx="2598">
                  <c:v>0.27898812294006298</c:v>
                </c:pt>
                <c:pt idx="2599">
                  <c:v>0.27858728170394897</c:v>
                </c:pt>
                <c:pt idx="2600">
                  <c:v>0.27818644046783397</c:v>
                </c:pt>
                <c:pt idx="2601">
                  <c:v>0.27793830633163502</c:v>
                </c:pt>
                <c:pt idx="2602">
                  <c:v>0.27761381864547702</c:v>
                </c:pt>
                <c:pt idx="2603">
                  <c:v>0.27740386128425598</c:v>
                </c:pt>
                <c:pt idx="2604">
                  <c:v>0.27700302004814098</c:v>
                </c:pt>
                <c:pt idx="2605">
                  <c:v>0.27673578262329102</c:v>
                </c:pt>
                <c:pt idx="2606">
                  <c:v>0.27652582526206998</c:v>
                </c:pt>
                <c:pt idx="2607">
                  <c:v>0.27629676461219799</c:v>
                </c:pt>
                <c:pt idx="2608">
                  <c:v>0.275762289762497</c:v>
                </c:pt>
                <c:pt idx="2609">
                  <c:v>0.27545690536499001</c:v>
                </c:pt>
                <c:pt idx="2610">
                  <c:v>0.275361448526382</c:v>
                </c:pt>
                <c:pt idx="2611">
                  <c:v>0.27471247315406799</c:v>
                </c:pt>
                <c:pt idx="2612">
                  <c:v>0.27452158927917503</c:v>
                </c:pt>
                <c:pt idx="2613">
                  <c:v>0.274330735206604</c:v>
                </c:pt>
                <c:pt idx="2614">
                  <c:v>0.27402532100677501</c:v>
                </c:pt>
                <c:pt idx="2615">
                  <c:v>0.27358630299568198</c:v>
                </c:pt>
                <c:pt idx="2616">
                  <c:v>0.27339541912078902</c:v>
                </c:pt>
                <c:pt idx="2617">
                  <c:v>0.27307093143463101</c:v>
                </c:pt>
                <c:pt idx="2618">
                  <c:v>0.27282279729843101</c:v>
                </c:pt>
                <c:pt idx="2619">
                  <c:v>0.27242195606231701</c:v>
                </c:pt>
                <c:pt idx="2620">
                  <c:v>0.27226924896240201</c:v>
                </c:pt>
                <c:pt idx="2621">
                  <c:v>0.271849304437637</c:v>
                </c:pt>
                <c:pt idx="2622">
                  <c:v>0.27167752385139499</c:v>
                </c:pt>
                <c:pt idx="2623">
                  <c:v>0.27125760912895203</c:v>
                </c:pt>
                <c:pt idx="2624">
                  <c:v>0.27085676789283802</c:v>
                </c:pt>
                <c:pt idx="2625">
                  <c:v>0.27053228020668002</c:v>
                </c:pt>
                <c:pt idx="2626">
                  <c:v>0.27022686600685097</c:v>
                </c:pt>
                <c:pt idx="2627">
                  <c:v>0.26984509825706499</c:v>
                </c:pt>
                <c:pt idx="2628">
                  <c:v>0.26963514089584401</c:v>
                </c:pt>
                <c:pt idx="2629">
                  <c:v>0.26936790347099299</c:v>
                </c:pt>
                <c:pt idx="2630">
                  <c:v>0.268986165523529</c:v>
                </c:pt>
                <c:pt idx="2631">
                  <c:v>0.26868075132370001</c:v>
                </c:pt>
                <c:pt idx="2632">
                  <c:v>0.26847079396247903</c:v>
                </c:pt>
                <c:pt idx="2633">
                  <c:v>0.26820355653762801</c:v>
                </c:pt>
                <c:pt idx="2634">
                  <c:v>0.26782181859016402</c:v>
                </c:pt>
                <c:pt idx="2635">
                  <c:v>0.26742097735405002</c:v>
                </c:pt>
                <c:pt idx="2636">
                  <c:v>0.26709648966789201</c:v>
                </c:pt>
                <c:pt idx="2637">
                  <c:v>0.26688650250434898</c:v>
                </c:pt>
                <c:pt idx="2638">
                  <c:v>0.266447484493256</c:v>
                </c:pt>
                <c:pt idx="2639">
                  <c:v>0.26631388068199202</c:v>
                </c:pt>
                <c:pt idx="2640">
                  <c:v>0.26589393615722701</c:v>
                </c:pt>
                <c:pt idx="2641">
                  <c:v>0.265645802021027</c:v>
                </c:pt>
                <c:pt idx="2642">
                  <c:v>0.26530224084854098</c:v>
                </c:pt>
                <c:pt idx="2643">
                  <c:v>0.26505407691001898</c:v>
                </c:pt>
                <c:pt idx="2644">
                  <c:v>0.26486322283744801</c:v>
                </c:pt>
                <c:pt idx="2645">
                  <c:v>0.26448145508766202</c:v>
                </c:pt>
                <c:pt idx="2646">
                  <c:v>0.26408061385154702</c:v>
                </c:pt>
                <c:pt idx="2647">
                  <c:v>0.263813376426697</c:v>
                </c:pt>
                <c:pt idx="2648">
                  <c:v>0.263412535190582</c:v>
                </c:pt>
                <c:pt idx="2649">
                  <c:v>0.26324075460433999</c:v>
                </c:pt>
                <c:pt idx="2650">
                  <c:v>0.26287809014320401</c:v>
                </c:pt>
                <c:pt idx="2651">
                  <c:v>0.26251542568206798</c:v>
                </c:pt>
                <c:pt idx="2652">
                  <c:v>0.26219093799591098</c:v>
                </c:pt>
                <c:pt idx="2653">
                  <c:v>0.26196187734603898</c:v>
                </c:pt>
                <c:pt idx="2654">
                  <c:v>0.26167556643486001</c:v>
                </c:pt>
                <c:pt idx="2655">
                  <c:v>0.26127472519874601</c:v>
                </c:pt>
                <c:pt idx="2656">
                  <c:v>0.261026591062546</c:v>
                </c:pt>
                <c:pt idx="2657">
                  <c:v>0.26077842712402299</c:v>
                </c:pt>
                <c:pt idx="2658">
                  <c:v>0.26043486595153797</c:v>
                </c:pt>
                <c:pt idx="2659">
                  <c:v>0.26003402471542397</c:v>
                </c:pt>
                <c:pt idx="2660">
                  <c:v>0.25972861051559398</c:v>
                </c:pt>
                <c:pt idx="2661">
                  <c:v>0.25955682992935197</c:v>
                </c:pt>
                <c:pt idx="2662">
                  <c:v>0.25925141572952298</c:v>
                </c:pt>
                <c:pt idx="2663">
                  <c:v>0.25896510481834401</c:v>
                </c:pt>
                <c:pt idx="2664">
                  <c:v>0.25854516029357899</c:v>
                </c:pt>
                <c:pt idx="2665">
                  <c:v>0.258239775896072</c:v>
                </c:pt>
                <c:pt idx="2666">
                  <c:v>0.25797253847122198</c:v>
                </c:pt>
                <c:pt idx="2667">
                  <c:v>0.25770530104637102</c:v>
                </c:pt>
                <c:pt idx="2668">
                  <c:v>0.25739991664886502</c:v>
                </c:pt>
                <c:pt idx="2669">
                  <c:v>0.25715178251266502</c:v>
                </c:pt>
                <c:pt idx="2670">
                  <c:v>0.25667458772659302</c:v>
                </c:pt>
                <c:pt idx="2671">
                  <c:v>0.2564837038517</c:v>
                </c:pt>
                <c:pt idx="2672">
                  <c:v>0.25615921616554299</c:v>
                </c:pt>
                <c:pt idx="2673">
                  <c:v>0.25581562519073497</c:v>
                </c:pt>
                <c:pt idx="2674">
                  <c:v>0.255529314279556</c:v>
                </c:pt>
                <c:pt idx="2675">
                  <c:v>0.25510936975479098</c:v>
                </c:pt>
                <c:pt idx="2676">
                  <c:v>0.25484216213226302</c:v>
                </c:pt>
                <c:pt idx="2677">
                  <c:v>0.25480398535728499</c:v>
                </c:pt>
                <c:pt idx="2678">
                  <c:v>0.25430768728256198</c:v>
                </c:pt>
                <c:pt idx="2679">
                  <c:v>0.25383049249648998</c:v>
                </c:pt>
                <c:pt idx="2680">
                  <c:v>0.25356328487396201</c:v>
                </c:pt>
                <c:pt idx="2681">
                  <c:v>0.25341057777404802</c:v>
                </c:pt>
                <c:pt idx="2682">
                  <c:v>0.25310516357421903</c:v>
                </c:pt>
                <c:pt idx="2683">
                  <c:v>0.25279977917671198</c:v>
                </c:pt>
                <c:pt idx="2684">
                  <c:v>0.25230348110199002</c:v>
                </c:pt>
                <c:pt idx="2685">
                  <c:v>0.25205534696579002</c:v>
                </c:pt>
                <c:pt idx="2686">
                  <c:v>0.25201717019081099</c:v>
                </c:pt>
                <c:pt idx="2687">
                  <c:v>0.25144454836845398</c:v>
                </c:pt>
                <c:pt idx="2688">
                  <c:v>0.25119638442993197</c:v>
                </c:pt>
                <c:pt idx="2689">
                  <c:v>0.25089100003242498</c:v>
                </c:pt>
                <c:pt idx="2690">
                  <c:v>0.25058558583259599</c:v>
                </c:pt>
                <c:pt idx="2691">
                  <c:v>0.25026109814643899</c:v>
                </c:pt>
                <c:pt idx="2692">
                  <c:v>0.24986025691032401</c:v>
                </c:pt>
                <c:pt idx="2693">
                  <c:v>0.249554842710495</c:v>
                </c:pt>
                <c:pt idx="2694">
                  <c:v>0.249287620186806</c:v>
                </c:pt>
                <c:pt idx="2695">
                  <c:v>0.24898222088813801</c:v>
                </c:pt>
                <c:pt idx="2696">
                  <c:v>0.24873407185077701</c:v>
                </c:pt>
                <c:pt idx="2697">
                  <c:v>0.24831414222717299</c:v>
                </c:pt>
                <c:pt idx="2698">
                  <c:v>0.24819961190223699</c:v>
                </c:pt>
                <c:pt idx="2699">
                  <c:v>0.24781785905361201</c:v>
                </c:pt>
                <c:pt idx="2700">
                  <c:v>0.24755063652992201</c:v>
                </c:pt>
                <c:pt idx="2701">
                  <c:v>0.247130706906319</c:v>
                </c:pt>
                <c:pt idx="2702">
                  <c:v>0.24695891141891499</c:v>
                </c:pt>
                <c:pt idx="2703">
                  <c:v>0.246653512120247</c:v>
                </c:pt>
                <c:pt idx="2704">
                  <c:v>0.24619540572166401</c:v>
                </c:pt>
                <c:pt idx="2705">
                  <c:v>0.24585182964801799</c:v>
                </c:pt>
                <c:pt idx="2706">
                  <c:v>0.245622768998146</c:v>
                </c:pt>
                <c:pt idx="2707">
                  <c:v>0.24526010453701</c:v>
                </c:pt>
                <c:pt idx="2708">
                  <c:v>0.24505014717578899</c:v>
                </c:pt>
                <c:pt idx="2709">
                  <c:v>0.24455386400222801</c:v>
                </c:pt>
                <c:pt idx="2710">
                  <c:v>0.24440115690231301</c:v>
                </c:pt>
                <c:pt idx="2711">
                  <c:v>0.244114845991135</c:v>
                </c:pt>
                <c:pt idx="2712">
                  <c:v>0.243790358304977</c:v>
                </c:pt>
                <c:pt idx="2713">
                  <c:v>0.24340860545635201</c:v>
                </c:pt>
                <c:pt idx="2714">
                  <c:v>0.24321772158145899</c:v>
                </c:pt>
                <c:pt idx="2715">
                  <c:v>0.242912322282791</c:v>
                </c:pt>
                <c:pt idx="2716">
                  <c:v>0.242549657821655</c:v>
                </c:pt>
                <c:pt idx="2717">
                  <c:v>0.242358773946762</c:v>
                </c:pt>
                <c:pt idx="2718">
                  <c:v>0.24193884432315799</c:v>
                </c:pt>
                <c:pt idx="2719">
                  <c:v>0.24170978367328599</c:v>
                </c:pt>
                <c:pt idx="2720">
                  <c:v>0.24136620759964</c:v>
                </c:pt>
                <c:pt idx="2721">
                  <c:v>0.24109898507595101</c:v>
                </c:pt>
                <c:pt idx="2722">
                  <c:v>0.24065996706485701</c:v>
                </c:pt>
                <c:pt idx="2723">
                  <c:v>0.24031639099121099</c:v>
                </c:pt>
                <c:pt idx="2724">
                  <c:v>0.24006824195384999</c:v>
                </c:pt>
                <c:pt idx="2725">
                  <c:v>0.239648312330246</c:v>
                </c:pt>
                <c:pt idx="2726">
                  <c:v>0.23951470851898199</c:v>
                </c:pt>
                <c:pt idx="2727">
                  <c:v>0.23930473625659901</c:v>
                </c:pt>
                <c:pt idx="2728">
                  <c:v>0.23886571824550601</c:v>
                </c:pt>
                <c:pt idx="2729">
                  <c:v>0.23852214217185999</c:v>
                </c:pt>
                <c:pt idx="2730">
                  <c:v>0.23812130093574499</c:v>
                </c:pt>
                <c:pt idx="2731">
                  <c:v>0.23800677061080899</c:v>
                </c:pt>
                <c:pt idx="2732">
                  <c:v>0.23768228292465199</c:v>
                </c:pt>
                <c:pt idx="2733">
                  <c:v>0.23722417652607</c:v>
                </c:pt>
                <c:pt idx="2734">
                  <c:v>0.23699511587619801</c:v>
                </c:pt>
                <c:pt idx="2735">
                  <c:v>0.23684242367744399</c:v>
                </c:pt>
                <c:pt idx="2736">
                  <c:v>0.23632705211639399</c:v>
                </c:pt>
                <c:pt idx="2737">
                  <c:v>0.23596438765525801</c:v>
                </c:pt>
                <c:pt idx="2738">
                  <c:v>0.23567806184291801</c:v>
                </c:pt>
                <c:pt idx="2739">
                  <c:v>0.23527722060680401</c:v>
                </c:pt>
                <c:pt idx="2740">
                  <c:v>0.235067263245583</c:v>
                </c:pt>
                <c:pt idx="2741">
                  <c:v>0.234838202595711</c:v>
                </c:pt>
                <c:pt idx="2742">
                  <c:v>0.23457098007202101</c:v>
                </c:pt>
                <c:pt idx="2743">
                  <c:v>0.234189227223396</c:v>
                </c:pt>
                <c:pt idx="2744">
                  <c:v>0.23394107818603499</c:v>
                </c:pt>
                <c:pt idx="2745">
                  <c:v>0.23361659049987801</c:v>
                </c:pt>
                <c:pt idx="2746">
                  <c:v>0.23336845636367801</c:v>
                </c:pt>
                <c:pt idx="2747">
                  <c:v>0.23302488029003099</c:v>
                </c:pt>
                <c:pt idx="2748">
                  <c:v>0.232757642865181</c:v>
                </c:pt>
                <c:pt idx="2749">
                  <c:v>0.23247133195400199</c:v>
                </c:pt>
                <c:pt idx="2750">
                  <c:v>0.23214684426784499</c:v>
                </c:pt>
                <c:pt idx="2751">
                  <c:v>0.23193687200546301</c:v>
                </c:pt>
                <c:pt idx="2752">
                  <c:v>0.231402412056923</c:v>
                </c:pt>
                <c:pt idx="2753">
                  <c:v>0.23098248243331901</c:v>
                </c:pt>
                <c:pt idx="2754">
                  <c:v>0.23098248243331901</c:v>
                </c:pt>
                <c:pt idx="2755">
                  <c:v>0.230448037385941</c:v>
                </c:pt>
                <c:pt idx="2756">
                  <c:v>0.23014262318611101</c:v>
                </c:pt>
                <c:pt idx="2757">
                  <c:v>0.23002810776233701</c:v>
                </c:pt>
                <c:pt idx="2758">
                  <c:v>0.22964634001254999</c:v>
                </c:pt>
                <c:pt idx="2759">
                  <c:v>0.22924549877643599</c:v>
                </c:pt>
                <c:pt idx="2760">
                  <c:v>0.229016453027725</c:v>
                </c:pt>
                <c:pt idx="2761">
                  <c:v>0.22863470017910001</c:v>
                </c:pt>
                <c:pt idx="2762">
                  <c:v>0.22840563952922799</c:v>
                </c:pt>
                <c:pt idx="2763">
                  <c:v>0.22804297506809201</c:v>
                </c:pt>
                <c:pt idx="2764">
                  <c:v>0.22785210609435999</c:v>
                </c:pt>
                <c:pt idx="2765">
                  <c:v>0.22779484093189201</c:v>
                </c:pt>
                <c:pt idx="2766">
                  <c:v>0.22712676227092701</c:v>
                </c:pt>
                <c:pt idx="2767">
                  <c:v>0.22685953974723799</c:v>
                </c:pt>
                <c:pt idx="2768">
                  <c:v>0.22653505206108099</c:v>
                </c:pt>
                <c:pt idx="2769">
                  <c:v>0.22621054947376301</c:v>
                </c:pt>
                <c:pt idx="2770">
                  <c:v>0.22590515017509499</c:v>
                </c:pt>
                <c:pt idx="2771">
                  <c:v>0.22565701603889499</c:v>
                </c:pt>
                <c:pt idx="2772">
                  <c:v>0.22537069022655501</c:v>
                </c:pt>
                <c:pt idx="2773">
                  <c:v>0.22498893737792999</c:v>
                </c:pt>
                <c:pt idx="2774">
                  <c:v>0.224645361304283</c:v>
                </c:pt>
                <c:pt idx="2775">
                  <c:v>0.22441631555557301</c:v>
                </c:pt>
                <c:pt idx="2776">
                  <c:v>0.224129989743233</c:v>
                </c:pt>
                <c:pt idx="2777">
                  <c:v>0.22369097173214</c:v>
                </c:pt>
                <c:pt idx="2778">
                  <c:v>0.22342374920845001</c:v>
                </c:pt>
                <c:pt idx="2779">
                  <c:v>0.22330921888351399</c:v>
                </c:pt>
                <c:pt idx="2780">
                  <c:v>0.22290837764740001</c:v>
                </c:pt>
                <c:pt idx="2781">
                  <c:v>0.22269842028617901</c:v>
                </c:pt>
                <c:pt idx="2782">
                  <c:v>0.222087606787682</c:v>
                </c:pt>
                <c:pt idx="2783">
                  <c:v>0.221782207489014</c:v>
                </c:pt>
                <c:pt idx="2784">
                  <c:v>0.22147679328918499</c:v>
                </c:pt>
                <c:pt idx="2785">
                  <c:v>0.221343189477921</c:v>
                </c:pt>
                <c:pt idx="2786">
                  <c:v>0.220942348241806</c:v>
                </c:pt>
                <c:pt idx="2787">
                  <c:v>0.22071328759193401</c:v>
                </c:pt>
                <c:pt idx="2788">
                  <c:v>0.22029335796832999</c:v>
                </c:pt>
                <c:pt idx="2789">
                  <c:v>0.22015973925590501</c:v>
                </c:pt>
                <c:pt idx="2790">
                  <c:v>0.219701647758484</c:v>
                </c:pt>
                <c:pt idx="2791">
                  <c:v>0.21943441033363301</c:v>
                </c:pt>
                <c:pt idx="2792">
                  <c:v>0.21920536458492301</c:v>
                </c:pt>
                <c:pt idx="2793">
                  <c:v>0.21901448071002999</c:v>
                </c:pt>
                <c:pt idx="2794">
                  <c:v>0.21868999302387199</c:v>
                </c:pt>
                <c:pt idx="2795">
                  <c:v>0.21823188662529</c:v>
                </c:pt>
                <c:pt idx="2796">
                  <c:v>0.21798375248908999</c:v>
                </c:pt>
                <c:pt idx="2797">
                  <c:v>0.21762107312679299</c:v>
                </c:pt>
                <c:pt idx="2798">
                  <c:v>0.217392027378082</c:v>
                </c:pt>
                <c:pt idx="2799">
                  <c:v>0.216991186141968</c:v>
                </c:pt>
                <c:pt idx="2800">
                  <c:v>0.21660943329334301</c:v>
                </c:pt>
                <c:pt idx="2801">
                  <c:v>0.21638037264347099</c:v>
                </c:pt>
                <c:pt idx="2802">
                  <c:v>0.215998619794846</c:v>
                </c:pt>
                <c:pt idx="2803">
                  <c:v>0.21573139727115601</c:v>
                </c:pt>
                <c:pt idx="2804">
                  <c:v>0.21531146764755199</c:v>
                </c:pt>
                <c:pt idx="2805">
                  <c:v>0.215082406997681</c:v>
                </c:pt>
                <c:pt idx="2806">
                  <c:v>0.21473883092403401</c:v>
                </c:pt>
                <c:pt idx="2807">
                  <c:v>0.21447160840034499</c:v>
                </c:pt>
                <c:pt idx="2808">
                  <c:v>0.214128017425537</c:v>
                </c:pt>
                <c:pt idx="2809">
                  <c:v>0.214013502001762</c:v>
                </c:pt>
                <c:pt idx="2810">
                  <c:v>0.213689014315605</c:v>
                </c:pt>
                <c:pt idx="2811">
                  <c:v>0.213249996304512</c:v>
                </c:pt>
                <c:pt idx="2812">
                  <c:v>0.21304002404212999</c:v>
                </c:pt>
                <c:pt idx="2813">
                  <c:v>0.212734624743462</c:v>
                </c:pt>
                <c:pt idx="2814">
                  <c:v>0.21237196028232599</c:v>
                </c:pt>
                <c:pt idx="2815">
                  <c:v>0.21202836930751801</c:v>
                </c:pt>
                <c:pt idx="2816">
                  <c:v>0.21172297000884999</c:v>
                </c:pt>
                <c:pt idx="2817">
                  <c:v>0.21147483587265001</c:v>
                </c:pt>
                <c:pt idx="2818">
                  <c:v>0.21105490624904599</c:v>
                </c:pt>
                <c:pt idx="2819">
                  <c:v>0.210864022374153</c:v>
                </c:pt>
                <c:pt idx="2820">
                  <c:v>0.210673153400421</c:v>
                </c:pt>
                <c:pt idx="2821">
                  <c:v>0.21006233990192399</c:v>
                </c:pt>
                <c:pt idx="2822">
                  <c:v>0.209871456027031</c:v>
                </c:pt>
                <c:pt idx="2823">
                  <c:v>0.20962332189083099</c:v>
                </c:pt>
                <c:pt idx="2824">
                  <c:v>0.20941334962844799</c:v>
                </c:pt>
                <c:pt idx="2825">
                  <c:v>0.20893616974353801</c:v>
                </c:pt>
                <c:pt idx="2826">
                  <c:v>0.20864984393119801</c:v>
                </c:pt>
                <c:pt idx="2827">
                  <c:v>0.20836353302002</c:v>
                </c:pt>
                <c:pt idx="2828">
                  <c:v>0.20819173753261599</c:v>
                </c:pt>
                <c:pt idx="2829">
                  <c:v>0.20777180790901201</c:v>
                </c:pt>
                <c:pt idx="2830">
                  <c:v>0.20731370151042899</c:v>
                </c:pt>
                <c:pt idx="2831">
                  <c:v>0.20729461312294001</c:v>
                </c:pt>
                <c:pt idx="2832">
                  <c:v>0.20698921382427199</c:v>
                </c:pt>
                <c:pt idx="2833">
                  <c:v>0.20647384226322199</c:v>
                </c:pt>
                <c:pt idx="2834">
                  <c:v>0.20622570812702201</c:v>
                </c:pt>
                <c:pt idx="2835">
                  <c:v>0.205843955278397</c:v>
                </c:pt>
                <c:pt idx="2836">
                  <c:v>0.20563398301601399</c:v>
                </c:pt>
                <c:pt idx="2837">
                  <c:v>0.20550037920475001</c:v>
                </c:pt>
                <c:pt idx="2838">
                  <c:v>0.204851388931274</c:v>
                </c:pt>
                <c:pt idx="2839">
                  <c:v>0.20471777021884899</c:v>
                </c:pt>
                <c:pt idx="2840">
                  <c:v>0.20445054769516</c:v>
                </c:pt>
                <c:pt idx="2841">
                  <c:v>0.20408788323402399</c:v>
                </c:pt>
                <c:pt idx="2842">
                  <c:v>0.20368704199790999</c:v>
                </c:pt>
                <c:pt idx="2843">
                  <c:v>0.203496158123016</c:v>
                </c:pt>
                <c:pt idx="2844">
                  <c:v>0.20307622849941301</c:v>
                </c:pt>
                <c:pt idx="2845">
                  <c:v>0.202828094363213</c:v>
                </c:pt>
                <c:pt idx="2846">
                  <c:v>0.20252268016338301</c:v>
                </c:pt>
                <c:pt idx="2847">
                  <c:v>0.202140927314758</c:v>
                </c:pt>
                <c:pt idx="2848">
                  <c:v>0.20193096995353699</c:v>
                </c:pt>
                <c:pt idx="2849">
                  <c:v>0.20160648226738001</c:v>
                </c:pt>
                <c:pt idx="2850">
                  <c:v>0.20126289129257199</c:v>
                </c:pt>
                <c:pt idx="2851">
                  <c:v>0.20109111070632901</c:v>
                </c:pt>
                <c:pt idx="2852">
                  <c:v>0.20082387328147899</c:v>
                </c:pt>
                <c:pt idx="2853">
                  <c:v>0.200442120432854</c:v>
                </c:pt>
                <c:pt idx="2854">
                  <c:v>0.200117632746696</c:v>
                </c:pt>
                <c:pt idx="2855">
                  <c:v>0.19981223344802901</c:v>
                </c:pt>
                <c:pt idx="2856">
                  <c:v>0.19948773086071001</c:v>
                </c:pt>
                <c:pt idx="2857">
                  <c:v>0.19918233156204199</c:v>
                </c:pt>
                <c:pt idx="2858">
                  <c:v>0.198800578713417</c:v>
                </c:pt>
                <c:pt idx="2859">
                  <c:v>0.198361560702324</c:v>
                </c:pt>
                <c:pt idx="2860">
                  <c:v>0.19826611876487699</c:v>
                </c:pt>
                <c:pt idx="2861">
                  <c:v>0.197922542691231</c:v>
                </c:pt>
                <c:pt idx="2862">
                  <c:v>0.19752170145511599</c:v>
                </c:pt>
                <c:pt idx="2863">
                  <c:v>0.197368994355202</c:v>
                </c:pt>
                <c:pt idx="2864">
                  <c:v>0.19694906473159801</c:v>
                </c:pt>
                <c:pt idx="2865">
                  <c:v>0.196777284145355</c:v>
                </c:pt>
                <c:pt idx="2866">
                  <c:v>0.19643370807170901</c:v>
                </c:pt>
                <c:pt idx="2867">
                  <c:v>0.196090117096901</c:v>
                </c:pt>
                <c:pt idx="2868">
                  <c:v>0.19574654102325401</c:v>
                </c:pt>
                <c:pt idx="2869">
                  <c:v>0.19536478817462899</c:v>
                </c:pt>
                <c:pt idx="2870">
                  <c:v>0.19528843462467199</c:v>
                </c:pt>
                <c:pt idx="2871">
                  <c:v>0.194983035326004</c:v>
                </c:pt>
                <c:pt idx="2872">
                  <c:v>0.19448675215244299</c:v>
                </c:pt>
                <c:pt idx="2873">
                  <c:v>0.19427679479122201</c:v>
                </c:pt>
                <c:pt idx="2874">
                  <c:v>0.19402864575386</c:v>
                </c:pt>
                <c:pt idx="2875">
                  <c:v>0.193589627742767</c:v>
                </c:pt>
                <c:pt idx="2876">
                  <c:v>0.19334149360656699</c:v>
                </c:pt>
                <c:pt idx="2877">
                  <c:v>0.19290247559547399</c:v>
                </c:pt>
                <c:pt idx="2878">
                  <c:v>0.19269250333309201</c:v>
                </c:pt>
                <c:pt idx="2879">
                  <c:v>0.19246345758438099</c:v>
                </c:pt>
                <c:pt idx="2880">
                  <c:v>0.19198626279830899</c:v>
                </c:pt>
                <c:pt idx="2881">
                  <c:v>0.19171904027462</c:v>
                </c:pt>
                <c:pt idx="2882">
                  <c:v>0.19141362607479101</c:v>
                </c:pt>
                <c:pt idx="2883">
                  <c:v>0.19118458032607999</c:v>
                </c:pt>
                <c:pt idx="2884">
                  <c:v>0.19074556231498699</c:v>
                </c:pt>
                <c:pt idx="2885">
                  <c:v>0.190440148115158</c:v>
                </c:pt>
                <c:pt idx="2886">
                  <c:v>0.190211102366447</c:v>
                </c:pt>
                <c:pt idx="2887">
                  <c:v>0.190039306879044</c:v>
                </c:pt>
                <c:pt idx="2888">
                  <c:v>0.18950486183166501</c:v>
                </c:pt>
                <c:pt idx="2889">
                  <c:v>0.18927580118179299</c:v>
                </c:pt>
                <c:pt idx="2890">
                  <c:v>0.188894048333168</c:v>
                </c:pt>
                <c:pt idx="2891">
                  <c:v>0.18876042962074299</c:v>
                </c:pt>
                <c:pt idx="2892">
                  <c:v>0.188168719410896</c:v>
                </c:pt>
                <c:pt idx="2893">
                  <c:v>0.18811145424842801</c:v>
                </c:pt>
                <c:pt idx="2894">
                  <c:v>0.187729701399803</c:v>
                </c:pt>
                <c:pt idx="2895">
                  <c:v>0.18753881752491</c:v>
                </c:pt>
                <c:pt idx="2896">
                  <c:v>0.187176153063774</c:v>
                </c:pt>
                <c:pt idx="2897">
                  <c:v>0.18688984215259599</c:v>
                </c:pt>
                <c:pt idx="2898">
                  <c:v>0.186469912528992</c:v>
                </c:pt>
                <c:pt idx="2899">
                  <c:v>0.186145409941673</c:v>
                </c:pt>
                <c:pt idx="2900">
                  <c:v>0.18591636419296301</c:v>
                </c:pt>
                <c:pt idx="2901">
                  <c:v>0.18557278811931599</c:v>
                </c:pt>
                <c:pt idx="2902">
                  <c:v>0.18532463908195501</c:v>
                </c:pt>
                <c:pt idx="2903">
                  <c:v>0.18494288623332999</c:v>
                </c:pt>
                <c:pt idx="2904">
                  <c:v>0.184637486934662</c:v>
                </c:pt>
                <c:pt idx="2905">
                  <c:v>0.184389352798462</c:v>
                </c:pt>
                <c:pt idx="2906">
                  <c:v>0.183988496661186</c:v>
                </c:pt>
                <c:pt idx="2907">
                  <c:v>0.18358765542507199</c:v>
                </c:pt>
                <c:pt idx="2908">
                  <c:v>0.18341587483882901</c:v>
                </c:pt>
                <c:pt idx="2909">
                  <c:v>0.18314863741397899</c:v>
                </c:pt>
                <c:pt idx="2910">
                  <c:v>0.182957768440247</c:v>
                </c:pt>
                <c:pt idx="2911">
                  <c:v>0.182595103979111</c:v>
                </c:pt>
                <c:pt idx="2912">
                  <c:v>0.18215608596801799</c:v>
                </c:pt>
                <c:pt idx="2913">
                  <c:v>0.181888848543167</c:v>
                </c:pt>
                <c:pt idx="2914">
                  <c:v>0.18165980279445601</c:v>
                </c:pt>
                <c:pt idx="2915">
                  <c:v>0.18127804994583099</c:v>
                </c:pt>
                <c:pt idx="2916">
                  <c:v>0.18091538548469499</c:v>
                </c:pt>
                <c:pt idx="2917">
                  <c:v>0.18062905967235601</c:v>
                </c:pt>
                <c:pt idx="2918">
                  <c:v>0.18040001392364499</c:v>
                </c:pt>
                <c:pt idx="2919">
                  <c:v>0.18019004166126301</c:v>
                </c:pt>
                <c:pt idx="2920">
                  <c:v>0.179693758487701</c:v>
                </c:pt>
                <c:pt idx="2921">
                  <c:v>0.17950288951396901</c:v>
                </c:pt>
                <c:pt idx="2922">
                  <c:v>0.17908295989036599</c:v>
                </c:pt>
                <c:pt idx="2923">
                  <c:v>0.178853899240494</c:v>
                </c:pt>
                <c:pt idx="2924">
                  <c:v>0.178414881229401</c:v>
                </c:pt>
                <c:pt idx="2925">
                  <c:v>0.178109481930733</c:v>
                </c:pt>
                <c:pt idx="2926">
                  <c:v>0.177975863218307</c:v>
                </c:pt>
                <c:pt idx="2927">
                  <c:v>0.17747959494590801</c:v>
                </c:pt>
                <c:pt idx="2928">
                  <c:v>0.17713600397109999</c:v>
                </c:pt>
                <c:pt idx="2929">
                  <c:v>0.17700240015983601</c:v>
                </c:pt>
                <c:pt idx="2930">
                  <c:v>0.17677333950996399</c:v>
                </c:pt>
                <c:pt idx="2931">
                  <c:v>0.17614345252513899</c:v>
                </c:pt>
                <c:pt idx="2932">
                  <c:v>0.175876215100288</c:v>
                </c:pt>
                <c:pt idx="2933">
                  <c:v>0.17589530348777799</c:v>
                </c:pt>
                <c:pt idx="2934">
                  <c:v>0.17528450489044201</c:v>
                </c:pt>
                <c:pt idx="2935">
                  <c:v>0.17509362101554901</c:v>
                </c:pt>
                <c:pt idx="2936">
                  <c:v>0.17476913332939101</c:v>
                </c:pt>
                <c:pt idx="2937">
                  <c:v>0.174482822418213</c:v>
                </c:pt>
                <c:pt idx="2938">
                  <c:v>0.17429193854332001</c:v>
                </c:pt>
                <c:pt idx="2939">
                  <c:v>0.17379565536975899</c:v>
                </c:pt>
                <c:pt idx="2940">
                  <c:v>0.17345207929611201</c:v>
                </c:pt>
                <c:pt idx="2941">
                  <c:v>0.17329937219619801</c:v>
                </c:pt>
                <c:pt idx="2942">
                  <c:v>0.17291761934757199</c:v>
                </c:pt>
                <c:pt idx="2943">
                  <c:v>0.17270766198635101</c:v>
                </c:pt>
                <c:pt idx="2944">
                  <c:v>0.172249555587769</c:v>
                </c:pt>
                <c:pt idx="2945">
                  <c:v>0.17203958332538599</c:v>
                </c:pt>
                <c:pt idx="2946">
                  <c:v>0.171810537576675</c:v>
                </c:pt>
                <c:pt idx="2947">
                  <c:v>0.17142878472805001</c:v>
                </c:pt>
                <c:pt idx="2948">
                  <c:v>0.17112337052822099</c:v>
                </c:pt>
                <c:pt idx="2949">
                  <c:v>0.17083705961704301</c:v>
                </c:pt>
                <c:pt idx="2950">
                  <c:v>0.17056983709335299</c:v>
                </c:pt>
                <c:pt idx="2951">
                  <c:v>0.17020715773105599</c:v>
                </c:pt>
                <c:pt idx="2952">
                  <c:v>0.17003537714481401</c:v>
                </c:pt>
                <c:pt idx="2953">
                  <c:v>0.16961544752120999</c:v>
                </c:pt>
                <c:pt idx="2954">
                  <c:v>0.16929095983505199</c:v>
                </c:pt>
                <c:pt idx="2955">
                  <c:v>0.169100075960159</c:v>
                </c:pt>
                <c:pt idx="2956">
                  <c:v>0.16871832311153401</c:v>
                </c:pt>
                <c:pt idx="2957">
                  <c:v>0.16845110058784499</c:v>
                </c:pt>
                <c:pt idx="2958">
                  <c:v>0.168107509613037</c:v>
                </c:pt>
                <c:pt idx="2959">
                  <c:v>0.167630314826965</c:v>
                </c:pt>
                <c:pt idx="2960">
                  <c:v>0.16757306456565901</c:v>
                </c:pt>
                <c:pt idx="2961">
                  <c:v>0.16705769300460799</c:v>
                </c:pt>
                <c:pt idx="2962">
                  <c:v>0.16688589751720401</c:v>
                </c:pt>
                <c:pt idx="2963">
                  <c:v>0.16650414466857899</c:v>
                </c:pt>
                <c:pt idx="2964">
                  <c:v>0.16598877310752899</c:v>
                </c:pt>
                <c:pt idx="2965">
                  <c:v>0.16600786149501801</c:v>
                </c:pt>
                <c:pt idx="2966">
                  <c:v>0.165607020258904</c:v>
                </c:pt>
                <c:pt idx="2967">
                  <c:v>0.165358886122704</c:v>
                </c:pt>
                <c:pt idx="2968">
                  <c:v>0.16497713327407801</c:v>
                </c:pt>
                <c:pt idx="2969">
                  <c:v>0.16463354229927099</c:v>
                </c:pt>
                <c:pt idx="2970">
                  <c:v>0.16440449655056</c:v>
                </c:pt>
                <c:pt idx="2971">
                  <c:v>0.163927301764488</c:v>
                </c:pt>
                <c:pt idx="2972">
                  <c:v>0.16367916762828799</c:v>
                </c:pt>
                <c:pt idx="2973">
                  <c:v>0.163450106978416</c:v>
                </c:pt>
                <c:pt idx="2974">
                  <c:v>0.16316379606723799</c:v>
                </c:pt>
                <c:pt idx="2975">
                  <c:v>0.16283930838108099</c:v>
                </c:pt>
                <c:pt idx="2976">
                  <c:v>0.16251480579376201</c:v>
                </c:pt>
                <c:pt idx="2977">
                  <c:v>0.16217122972011599</c:v>
                </c:pt>
                <c:pt idx="2978">
                  <c:v>0.16175130009651201</c:v>
                </c:pt>
                <c:pt idx="2979">
                  <c:v>0.161503165960312</c:v>
                </c:pt>
                <c:pt idx="2980">
                  <c:v>0.161426812410355</c:v>
                </c:pt>
                <c:pt idx="2981">
                  <c:v>0.16083508729934701</c:v>
                </c:pt>
                <c:pt idx="2982">
                  <c:v>0.160586953163147</c:v>
                </c:pt>
                <c:pt idx="2983">
                  <c:v>0.16033880412578599</c:v>
                </c:pt>
                <c:pt idx="2984">
                  <c:v>0.160071581602097</c:v>
                </c:pt>
                <c:pt idx="2985">
                  <c:v>0.159747093915939</c:v>
                </c:pt>
                <c:pt idx="2986">
                  <c:v>0.15932716429233601</c:v>
                </c:pt>
                <c:pt idx="2987">
                  <c:v>0.159117192029953</c:v>
                </c:pt>
                <c:pt idx="2988">
                  <c:v>0.15892632305622101</c:v>
                </c:pt>
                <c:pt idx="2989">
                  <c:v>0.15843003988266</c:v>
                </c:pt>
                <c:pt idx="2990">
                  <c:v>0.15818189084529899</c:v>
                </c:pt>
                <c:pt idx="2991">
                  <c:v>0.15801011025905601</c:v>
                </c:pt>
                <c:pt idx="2992">
                  <c:v>0.15764744579792001</c:v>
                </c:pt>
                <c:pt idx="2993">
                  <c:v>0.15715116262435899</c:v>
                </c:pt>
                <c:pt idx="2994">
                  <c:v>0.15707480907440199</c:v>
                </c:pt>
                <c:pt idx="2995">
                  <c:v>0.15663579106330899</c:v>
                </c:pt>
                <c:pt idx="2996">
                  <c:v>0.156368568539619</c:v>
                </c:pt>
                <c:pt idx="2997">
                  <c:v>0.156044065952301</c:v>
                </c:pt>
                <c:pt idx="2998">
                  <c:v>0.15568140149116499</c:v>
                </c:pt>
                <c:pt idx="2999">
                  <c:v>0.155414178967476</c:v>
                </c:pt>
                <c:pt idx="3000">
                  <c:v>0.15514694154262501</c:v>
                </c:pt>
                <c:pt idx="3001">
                  <c:v>0.15487971901893599</c:v>
                </c:pt>
                <c:pt idx="3002">
                  <c:v>0.154421612620354</c:v>
                </c:pt>
                <c:pt idx="3003">
                  <c:v>0.154058948159218</c:v>
                </c:pt>
                <c:pt idx="3004">
                  <c:v>0.153982594609261</c:v>
                </c:pt>
                <c:pt idx="3005">
                  <c:v>0.153581753373146</c:v>
                </c:pt>
                <c:pt idx="3006">
                  <c:v>0.153257265686989</c:v>
                </c:pt>
                <c:pt idx="3007">
                  <c:v>0.15300911664962799</c:v>
                </c:pt>
                <c:pt idx="3008">
                  <c:v>0.152665540575981</c:v>
                </c:pt>
                <c:pt idx="3009">
                  <c:v>0.15236014127731301</c:v>
                </c:pt>
                <c:pt idx="3010">
                  <c:v>0.15201656520366699</c:v>
                </c:pt>
                <c:pt idx="3011">
                  <c:v>0.15176841616630601</c:v>
                </c:pt>
                <c:pt idx="3012">
                  <c:v>0.15152028203010601</c:v>
                </c:pt>
                <c:pt idx="3013">
                  <c:v>0.15106217563152299</c:v>
                </c:pt>
                <c:pt idx="3014">
                  <c:v>0.15085220336914101</c:v>
                </c:pt>
                <c:pt idx="3015">
                  <c:v>0.15060406923294101</c:v>
                </c:pt>
                <c:pt idx="3016">
                  <c:v>0.150279581546783</c:v>
                </c:pt>
                <c:pt idx="3017">
                  <c:v>0.14982147514820099</c:v>
                </c:pt>
                <c:pt idx="3018">
                  <c:v>0.14942063391208599</c:v>
                </c:pt>
                <c:pt idx="3019">
                  <c:v>0.14945881068706501</c:v>
                </c:pt>
                <c:pt idx="3020">
                  <c:v>0.149038881063461</c:v>
                </c:pt>
                <c:pt idx="3021">
                  <c:v>0.14873346686363201</c:v>
                </c:pt>
                <c:pt idx="3022">
                  <c:v>0.14817993342876401</c:v>
                </c:pt>
                <c:pt idx="3023">
                  <c:v>0.14795087277889299</c:v>
                </c:pt>
                <c:pt idx="3024">
                  <c:v>0.14770273864269301</c:v>
                </c:pt>
                <c:pt idx="3025">
                  <c:v>0.14737823605537401</c:v>
                </c:pt>
                <c:pt idx="3026">
                  <c:v>0.14711101353168499</c:v>
                </c:pt>
                <c:pt idx="3027">
                  <c:v>0.14674834907054901</c:v>
                </c:pt>
                <c:pt idx="3028">
                  <c:v>0.14651928842067699</c:v>
                </c:pt>
                <c:pt idx="3029">
                  <c:v>0.146099358797073</c:v>
                </c:pt>
                <c:pt idx="3030">
                  <c:v>0.145774871110916</c:v>
                </c:pt>
                <c:pt idx="3031">
                  <c:v>0.14545038342475899</c:v>
                </c:pt>
                <c:pt idx="3032">
                  <c:v>0.145259499549866</c:v>
                </c:pt>
                <c:pt idx="3033">
                  <c:v>0.14501136541366599</c:v>
                </c:pt>
                <c:pt idx="3034">
                  <c:v>0.14459143579006201</c:v>
                </c:pt>
                <c:pt idx="3035">
                  <c:v>0.144419640302658</c:v>
                </c:pt>
                <c:pt idx="3036">
                  <c:v>0.144018799066544</c:v>
                </c:pt>
                <c:pt idx="3037">
                  <c:v>0.143713399767876</c:v>
                </c:pt>
                <c:pt idx="3038">
                  <c:v>0.143503427505493</c:v>
                </c:pt>
                <c:pt idx="3039">
                  <c:v>0.143102586269379</c:v>
                </c:pt>
                <c:pt idx="3040">
                  <c:v>0.14273992180824299</c:v>
                </c:pt>
                <c:pt idx="3041">
                  <c:v>0.14264447987079601</c:v>
                </c:pt>
                <c:pt idx="3042">
                  <c:v>0.142148211598396</c:v>
                </c:pt>
                <c:pt idx="3043">
                  <c:v>0.14176644384861001</c:v>
                </c:pt>
                <c:pt idx="3044">
                  <c:v>0.14149922132492099</c:v>
                </c:pt>
                <c:pt idx="3045">
                  <c:v>0.14134651422500599</c:v>
                </c:pt>
                <c:pt idx="3046">
                  <c:v>0.14085024595260601</c:v>
                </c:pt>
                <c:pt idx="3047">
                  <c:v>0.14062118530273399</c:v>
                </c:pt>
                <c:pt idx="3048">
                  <c:v>0.14033487439155601</c:v>
                </c:pt>
                <c:pt idx="3049">
                  <c:v>0.140086725354195</c:v>
                </c:pt>
                <c:pt idx="3050">
                  <c:v>0.139724060893059</c:v>
                </c:pt>
                <c:pt idx="3051">
                  <c:v>0.13938048481941201</c:v>
                </c:pt>
                <c:pt idx="3052">
                  <c:v>0.13899873197078699</c:v>
                </c:pt>
                <c:pt idx="3053">
                  <c:v>0.13882693648338301</c:v>
                </c:pt>
                <c:pt idx="3054">
                  <c:v>0.13863606750965099</c:v>
                </c:pt>
                <c:pt idx="3055">
                  <c:v>0.137929812073708</c:v>
                </c:pt>
                <c:pt idx="3056">
                  <c:v>0.137815296649933</c:v>
                </c:pt>
                <c:pt idx="3057">
                  <c:v>0.13747170567512501</c:v>
                </c:pt>
                <c:pt idx="3058">
                  <c:v>0.137299925088882</c:v>
                </c:pt>
                <c:pt idx="3059">
                  <c:v>0.136975437402725</c:v>
                </c:pt>
                <c:pt idx="3060">
                  <c:v>0.13668911159038499</c:v>
                </c:pt>
                <c:pt idx="3061">
                  <c:v>0.13640280067920699</c:v>
                </c:pt>
                <c:pt idx="3062">
                  <c:v>0.135944694280624</c:v>
                </c:pt>
                <c:pt idx="3063">
                  <c:v>0.13575381040573101</c:v>
                </c:pt>
                <c:pt idx="3064">
                  <c:v>0.13548658788204199</c:v>
                </c:pt>
                <c:pt idx="3065">
                  <c:v>0.135066658258438</c:v>
                </c:pt>
                <c:pt idx="3066">
                  <c:v>0.13464672863483401</c:v>
                </c:pt>
                <c:pt idx="3067">
                  <c:v>0.13439859449863401</c:v>
                </c:pt>
                <c:pt idx="3068">
                  <c:v>0.13439859449863401</c:v>
                </c:pt>
                <c:pt idx="3069">
                  <c:v>0.13384504616260501</c:v>
                </c:pt>
                <c:pt idx="3070">
                  <c:v>0.13353964686393699</c:v>
                </c:pt>
                <c:pt idx="3071">
                  <c:v>0.13317696750163999</c:v>
                </c:pt>
                <c:pt idx="3072">
                  <c:v>0.13296701014041901</c:v>
                </c:pt>
                <c:pt idx="3073">
                  <c:v>0.13269978761672999</c:v>
                </c:pt>
                <c:pt idx="3074">
                  <c:v>0.13233710825443301</c:v>
                </c:pt>
                <c:pt idx="3075">
                  <c:v>0.13193626701831801</c:v>
                </c:pt>
                <c:pt idx="3076">
                  <c:v>0.131840839982033</c:v>
                </c:pt>
                <c:pt idx="3077">
                  <c:v>0.13140182197094</c:v>
                </c:pt>
                <c:pt idx="3078">
                  <c:v>0.131000965833664</c:v>
                </c:pt>
                <c:pt idx="3079">
                  <c:v>0.13090553879737901</c:v>
                </c:pt>
                <c:pt idx="3080">
                  <c:v>0.13050469756126401</c:v>
                </c:pt>
                <c:pt idx="3081">
                  <c:v>0.13019928336143499</c:v>
                </c:pt>
                <c:pt idx="3082">
                  <c:v>0.129932060837746</c:v>
                </c:pt>
                <c:pt idx="3083">
                  <c:v>0.12964574992656699</c:v>
                </c:pt>
                <c:pt idx="3084">
                  <c:v>0.129130378365517</c:v>
                </c:pt>
                <c:pt idx="3085">
                  <c:v>0.129015848040581</c:v>
                </c:pt>
                <c:pt idx="3086">
                  <c:v>0.12855774164199801</c:v>
                </c:pt>
                <c:pt idx="3087">
                  <c:v>0.12840503454208399</c:v>
                </c:pt>
                <c:pt idx="3088">
                  <c:v>0.127946943044662</c:v>
                </c:pt>
                <c:pt idx="3089">
                  <c:v>0.12756517529487599</c:v>
                </c:pt>
                <c:pt idx="3090">
                  <c:v>0.127297952771187</c:v>
                </c:pt>
                <c:pt idx="3091">
                  <c:v>0.12712615728378299</c:v>
                </c:pt>
                <c:pt idx="3092">
                  <c:v>0.12672531604766801</c:v>
                </c:pt>
                <c:pt idx="3093">
                  <c:v>0.12643900513649001</c:v>
                </c:pt>
                <c:pt idx="3094">
                  <c:v>0.12617178261280099</c:v>
                </c:pt>
                <c:pt idx="3095">
                  <c:v>0.12588545680046101</c:v>
                </c:pt>
                <c:pt idx="3096">
                  <c:v>0.125427350401878</c:v>
                </c:pt>
                <c:pt idx="3097">
                  <c:v>0.12521739304065699</c:v>
                </c:pt>
                <c:pt idx="3098">
                  <c:v>0.124969244003296</c:v>
                </c:pt>
                <c:pt idx="3099">
                  <c:v>0.124663844704628</c:v>
                </c:pt>
                <c:pt idx="3100">
                  <c:v>0.124282091856003</c:v>
                </c:pt>
                <c:pt idx="3101">
                  <c:v>0.12405303865671199</c:v>
                </c:pt>
                <c:pt idx="3102">
                  <c:v>0.123785808682442</c:v>
                </c:pt>
                <c:pt idx="3103">
                  <c:v>0.123442232608795</c:v>
                </c:pt>
                <c:pt idx="3104">
                  <c:v>0.12313682585954699</c:v>
                </c:pt>
                <c:pt idx="3105">
                  <c:v>0.1227932497859</c:v>
                </c:pt>
                <c:pt idx="3106">
                  <c:v>0.122487843036652</c:v>
                </c:pt>
                <c:pt idx="3107">
                  <c:v>0.122106090188026</c:v>
                </c:pt>
                <c:pt idx="3108">
                  <c:v>0.12183886021375701</c:v>
                </c:pt>
                <c:pt idx="3109">
                  <c:v>0.121667072176933</c:v>
                </c:pt>
                <c:pt idx="3110">
                  <c:v>0.12136166542768501</c:v>
                </c:pt>
                <c:pt idx="3111">
                  <c:v>0.12097991257906</c:v>
                </c:pt>
                <c:pt idx="3112">
                  <c:v>0.120617248117924</c:v>
                </c:pt>
                <c:pt idx="3113">
                  <c:v>0.120311841368675</c:v>
                </c:pt>
                <c:pt idx="3114">
                  <c:v>0.120044611394405</c:v>
                </c:pt>
                <c:pt idx="3115">
                  <c:v>0.119605593383312</c:v>
                </c:pt>
                <c:pt idx="3116">
                  <c:v>0.119281105697155</c:v>
                </c:pt>
                <c:pt idx="3117">
                  <c:v>0.119185663759708</c:v>
                </c:pt>
                <c:pt idx="3118">
                  <c:v>0.118822999298573</c:v>
                </c:pt>
                <c:pt idx="3119">
                  <c:v>0.11851759254932399</c:v>
                </c:pt>
                <c:pt idx="3120">
                  <c:v>0.118174016475677</c:v>
                </c:pt>
                <c:pt idx="3121">
                  <c:v>0.117868609726429</c:v>
                </c:pt>
                <c:pt idx="3122">
                  <c:v>0.11756321042776099</c:v>
                </c:pt>
                <c:pt idx="3123">
                  <c:v>0.117315068840981</c:v>
                </c:pt>
                <c:pt idx="3124">
                  <c:v>0.116990573704243</c:v>
                </c:pt>
                <c:pt idx="3125">
                  <c:v>0.11666608601808499</c:v>
                </c:pt>
                <c:pt idx="3126">
                  <c:v>0.11628433316946001</c:v>
                </c:pt>
                <c:pt idx="3127">
                  <c:v>0.115978926420212</c:v>
                </c:pt>
                <c:pt idx="3128">
                  <c:v>0.11574987322092101</c:v>
                </c:pt>
                <c:pt idx="3129">
                  <c:v>0.115597173571587</c:v>
                </c:pt>
                <c:pt idx="3130">
                  <c:v>0.115119978785515</c:v>
                </c:pt>
                <c:pt idx="3131">
                  <c:v>0.114680960774422</c:v>
                </c:pt>
                <c:pt idx="3132">
                  <c:v>0.11435647308826399</c:v>
                </c:pt>
                <c:pt idx="3133">
                  <c:v>0.11429920792579699</c:v>
                </c:pt>
                <c:pt idx="3134">
                  <c:v>0.113764747977257</c:v>
                </c:pt>
                <c:pt idx="3135">
                  <c:v>0.113516613841057</c:v>
                </c:pt>
                <c:pt idx="3136">
                  <c:v>0.113211207091808</c:v>
                </c:pt>
                <c:pt idx="3137">
                  <c:v>0.11296306550502801</c:v>
                </c:pt>
                <c:pt idx="3138">
                  <c:v>0.112581312656403</c:v>
                </c:pt>
                <c:pt idx="3139">
                  <c:v>0.112333171069622</c:v>
                </c:pt>
                <c:pt idx="3140">
                  <c:v>0.11208502948284101</c:v>
                </c:pt>
                <c:pt idx="3141">
                  <c:v>0.11160783469677001</c:v>
                </c:pt>
                <c:pt idx="3142">
                  <c:v>0.111378788948059</c:v>
                </c:pt>
                <c:pt idx="3143">
                  <c:v>0.11111155897378901</c:v>
                </c:pt>
                <c:pt idx="3144">
                  <c:v>0.11082524061203</c:v>
                </c:pt>
                <c:pt idx="3145">
                  <c:v>0.110500752925873</c:v>
                </c:pt>
                <c:pt idx="3146">
                  <c:v>0.11013808101415599</c:v>
                </c:pt>
                <c:pt idx="3147">
                  <c:v>0.10977541655302001</c:v>
                </c:pt>
                <c:pt idx="3148">
                  <c:v>0.10967997461557399</c:v>
                </c:pt>
                <c:pt idx="3149">
                  <c:v>0.10924095660448099</c:v>
                </c:pt>
                <c:pt idx="3150">
                  <c:v>0.108916468918324</c:v>
                </c:pt>
                <c:pt idx="3151">
                  <c:v>0.108553804457188</c:v>
                </c:pt>
                <c:pt idx="3152">
                  <c:v>0.10822930932045</c:v>
                </c:pt>
                <c:pt idx="3153">
                  <c:v>0.108000256121159</c:v>
                </c:pt>
                <c:pt idx="3154">
                  <c:v>0.107752114534378</c:v>
                </c:pt>
                <c:pt idx="3155">
                  <c:v>0.10737036168575299</c:v>
                </c:pt>
                <c:pt idx="3156">
                  <c:v>0.107236750423908</c:v>
                </c:pt>
                <c:pt idx="3157">
                  <c:v>0.106721378862858</c:v>
                </c:pt>
                <c:pt idx="3158">
                  <c:v>0.10651141405105601</c:v>
                </c:pt>
                <c:pt idx="3159">
                  <c:v>0.10614874958992</c:v>
                </c:pt>
                <c:pt idx="3160">
                  <c:v>0.105919696390629</c:v>
                </c:pt>
                <c:pt idx="3161">
                  <c:v>0.10549976676702499</c:v>
                </c:pt>
                <c:pt idx="3162">
                  <c:v>0.10507983714342101</c:v>
                </c:pt>
                <c:pt idx="3163">
                  <c:v>0.104812607169151</c:v>
                </c:pt>
                <c:pt idx="3164">
                  <c:v>0.10460264235734899</c:v>
                </c:pt>
                <c:pt idx="3165">
                  <c:v>0.104259066283703</c:v>
                </c:pt>
                <c:pt idx="3166">
                  <c:v>0.10408727079629899</c:v>
                </c:pt>
                <c:pt idx="3167">
                  <c:v>0.10382004827261</c:v>
                </c:pt>
                <c:pt idx="3168">
                  <c:v>0.103342853486538</c:v>
                </c:pt>
                <c:pt idx="3169">
                  <c:v>0.103094711899757</c:v>
                </c:pt>
                <c:pt idx="3170">
                  <c:v>0.102846570312977</c:v>
                </c:pt>
                <c:pt idx="3171">
                  <c:v>0.102464817464352</c:v>
                </c:pt>
                <c:pt idx="3172">
                  <c:v>0.102102153003216</c:v>
                </c:pt>
                <c:pt idx="3173">
                  <c:v>0.101605869829655</c:v>
                </c:pt>
                <c:pt idx="3174">
                  <c:v>0.101510427892208</c:v>
                </c:pt>
                <c:pt idx="3175">
                  <c:v>0.101243205368519</c:v>
                </c:pt>
                <c:pt idx="3176">
                  <c:v>0.100995063781738</c:v>
                </c:pt>
                <c:pt idx="3177">
                  <c:v>0.100556045770645</c:v>
                </c:pt>
                <c:pt idx="3178">
                  <c:v>0.100097939372063</c:v>
                </c:pt>
                <c:pt idx="3179">
                  <c:v>9.9983409047127006E-2</c:v>
                </c:pt>
                <c:pt idx="3180">
                  <c:v>9.9658921360970001E-2</c:v>
                </c:pt>
                <c:pt idx="3181">
                  <c:v>9.9601656198502003E-2</c:v>
                </c:pt>
                <c:pt idx="3182">
                  <c:v>9.9143549799919004E-2</c:v>
                </c:pt>
                <c:pt idx="3183">
                  <c:v>9.8666362464428004E-2</c:v>
                </c:pt>
                <c:pt idx="3184">
                  <c:v>9.8399132490157998E-2</c:v>
                </c:pt>
                <c:pt idx="3185">
                  <c:v>9.8036460578441995E-2</c:v>
                </c:pt>
                <c:pt idx="3186">
                  <c:v>9.7788326442242002E-2</c:v>
                </c:pt>
                <c:pt idx="3187">
                  <c:v>9.7406566143036E-2</c:v>
                </c:pt>
                <c:pt idx="3188">
                  <c:v>9.7311131656170002E-2</c:v>
                </c:pt>
                <c:pt idx="3189">
                  <c:v>9.6986636519431998E-2</c:v>
                </c:pt>
                <c:pt idx="3190">
                  <c:v>9.6547618508338998E-2</c:v>
                </c:pt>
                <c:pt idx="3191">
                  <c:v>9.6318565309048004E-2</c:v>
                </c:pt>
                <c:pt idx="3192">
                  <c:v>9.6070431172847998E-2</c:v>
                </c:pt>
                <c:pt idx="3193">
                  <c:v>9.5707759261130995E-2</c:v>
                </c:pt>
                <c:pt idx="3194">
                  <c:v>9.5459617674351002E-2</c:v>
                </c:pt>
                <c:pt idx="3195">
                  <c:v>9.5077864825726E-2</c:v>
                </c:pt>
                <c:pt idx="3196">
                  <c:v>9.4753377139567996E-2</c:v>
                </c:pt>
                <c:pt idx="3197">
                  <c:v>9.4428882002831005E-2</c:v>
                </c:pt>
                <c:pt idx="3198">
                  <c:v>9.4218917191028997E-2</c:v>
                </c:pt>
                <c:pt idx="3199">
                  <c:v>9.3932606279850006E-2</c:v>
                </c:pt>
                <c:pt idx="3200">
                  <c:v>9.3321792781352997E-2</c:v>
                </c:pt>
                <c:pt idx="3201">
                  <c:v>9.3207269906998E-2</c:v>
                </c:pt>
                <c:pt idx="3202">
                  <c:v>9.2940039932727994E-2</c:v>
                </c:pt>
                <c:pt idx="3203">
                  <c:v>9.2672809958458002E-2</c:v>
                </c:pt>
                <c:pt idx="3204">
                  <c:v>9.2195622622967002E-2</c:v>
                </c:pt>
                <c:pt idx="3205">
                  <c:v>9.2023827135562994E-2</c:v>
                </c:pt>
                <c:pt idx="3206">
                  <c:v>9.1756604611874001E-2</c:v>
                </c:pt>
                <c:pt idx="3207">
                  <c:v>9.1374844312667999E-2</c:v>
                </c:pt>
                <c:pt idx="3208">
                  <c:v>9.1088533401488994E-2</c:v>
                </c:pt>
                <c:pt idx="3209">
                  <c:v>9.0744949877262004E-2</c:v>
                </c:pt>
                <c:pt idx="3210">
                  <c:v>9.0439550578594E-2</c:v>
                </c:pt>
                <c:pt idx="3211">
                  <c:v>9.0134143829345995E-2</c:v>
                </c:pt>
                <c:pt idx="3212">
                  <c:v>8.9656949043273995E-2</c:v>
                </c:pt>
                <c:pt idx="3213">
                  <c:v>8.9656949043273995E-2</c:v>
                </c:pt>
                <c:pt idx="3214">
                  <c:v>8.9275196194649006E-2</c:v>
                </c:pt>
                <c:pt idx="3215">
                  <c:v>8.8912531733513003E-2</c:v>
                </c:pt>
                <c:pt idx="3216">
                  <c:v>8.8683478534221996E-2</c:v>
                </c:pt>
                <c:pt idx="3217">
                  <c:v>8.8492602109909002E-2</c:v>
                </c:pt>
                <c:pt idx="3218">
                  <c:v>8.7977230548859003E-2</c:v>
                </c:pt>
                <c:pt idx="3219">
                  <c:v>8.7767265737056996E-2</c:v>
                </c:pt>
                <c:pt idx="3220">
                  <c:v>8.7290070950984996E-2</c:v>
                </c:pt>
                <c:pt idx="3221">
                  <c:v>8.7003760039806005E-2</c:v>
                </c:pt>
                <c:pt idx="3222">
                  <c:v>8.6774706840514998E-2</c:v>
                </c:pt>
                <c:pt idx="3223">
                  <c:v>8.6412034928798995E-2</c:v>
                </c:pt>
                <c:pt idx="3224">
                  <c:v>8.6240246891975E-2</c:v>
                </c:pt>
                <c:pt idx="3225">
                  <c:v>8.6030282080173007E-2</c:v>
                </c:pt>
                <c:pt idx="3226">
                  <c:v>8.5495829582213995E-2</c:v>
                </c:pt>
                <c:pt idx="3227">
                  <c:v>8.5094988346100006E-2</c:v>
                </c:pt>
                <c:pt idx="3228">
                  <c:v>8.4904104471206998E-2</c:v>
                </c:pt>
                <c:pt idx="3229">
                  <c:v>8.4560528397559995E-2</c:v>
                </c:pt>
                <c:pt idx="3230">
                  <c:v>8.4331475198269001E-2</c:v>
                </c:pt>
                <c:pt idx="3231">
                  <c:v>8.3949722349643999E-2</c:v>
                </c:pt>
                <c:pt idx="3232">
                  <c:v>8.3682492375374007E-2</c:v>
                </c:pt>
                <c:pt idx="3233">
                  <c:v>8.3396174013615001E-2</c:v>
                </c:pt>
                <c:pt idx="3234">
                  <c:v>8.3186209201812994E-2</c:v>
                </c:pt>
                <c:pt idx="3235">
                  <c:v>8.2880809903145003E-2</c:v>
                </c:pt>
                <c:pt idx="3236">
                  <c:v>8.2403615117073004E-2</c:v>
                </c:pt>
                <c:pt idx="3237">
                  <c:v>8.2212738692759996E-2</c:v>
                </c:pt>
                <c:pt idx="3238">
                  <c:v>8.1964597105980003E-2</c:v>
                </c:pt>
                <c:pt idx="3239">
                  <c:v>8.1544667482376001E-2</c:v>
                </c:pt>
                <c:pt idx="3240">
                  <c:v>8.1162914633750999E-2</c:v>
                </c:pt>
                <c:pt idx="3241">
                  <c:v>8.0781161785125996E-2</c:v>
                </c:pt>
                <c:pt idx="3242">
                  <c:v>8.0571196973324002E-2</c:v>
                </c:pt>
                <c:pt idx="3243">
                  <c:v>8.0265790224074998E-2</c:v>
                </c:pt>
                <c:pt idx="3244">
                  <c:v>8.0017648637295005E-2</c:v>
                </c:pt>
                <c:pt idx="3245">
                  <c:v>7.9654984176159002E-2</c:v>
                </c:pt>
                <c:pt idx="3246">
                  <c:v>7.9406842589377996E-2</c:v>
                </c:pt>
                <c:pt idx="3247">
                  <c:v>7.9025089740752993E-2</c:v>
                </c:pt>
                <c:pt idx="3248">
                  <c:v>7.8796036541462E-2</c:v>
                </c:pt>
                <c:pt idx="3249">
                  <c:v>7.8357018530368999E-2</c:v>
                </c:pt>
                <c:pt idx="3250">
                  <c:v>7.8051611781119995E-2</c:v>
                </c:pt>
                <c:pt idx="3251">
                  <c:v>7.7803470194340002E-2</c:v>
                </c:pt>
                <c:pt idx="3252">
                  <c:v>7.7536247670649996E-2</c:v>
                </c:pt>
                <c:pt idx="3253">
                  <c:v>7.7383540570736001E-2</c:v>
                </c:pt>
                <c:pt idx="3254">
                  <c:v>7.6944522559643E-2</c:v>
                </c:pt>
                <c:pt idx="3255">
                  <c:v>7.6639123260974995E-2</c:v>
                </c:pt>
                <c:pt idx="3256">
                  <c:v>7.6276458799839006E-2</c:v>
                </c:pt>
                <c:pt idx="3257">
                  <c:v>7.5951963663101002E-2</c:v>
                </c:pt>
                <c:pt idx="3258">
                  <c:v>7.5761087238788993E-2</c:v>
                </c:pt>
                <c:pt idx="3259">
                  <c:v>7.5512945652008001E-2</c:v>
                </c:pt>
                <c:pt idx="3260">
                  <c:v>7.5207538902759996E-2</c:v>
                </c:pt>
                <c:pt idx="3261">
                  <c:v>7.4825786054133994E-2</c:v>
                </c:pt>
                <c:pt idx="3262">
                  <c:v>7.4501298367977004E-2</c:v>
                </c:pt>
                <c:pt idx="3263">
                  <c:v>7.4176803231239E-2</c:v>
                </c:pt>
                <c:pt idx="3264">
                  <c:v>7.3737785220145999E-2</c:v>
                </c:pt>
                <c:pt idx="3265">
                  <c:v>7.3585085570812003E-2</c:v>
                </c:pt>
                <c:pt idx="3266">
                  <c:v>7.3241509497165999E-2</c:v>
                </c:pt>
                <c:pt idx="3267">
                  <c:v>7.2897925972938996E-2</c:v>
                </c:pt>
                <c:pt idx="3268">
                  <c:v>7.2573438286781006E-2</c:v>
                </c:pt>
                <c:pt idx="3269">
                  <c:v>7.2229854762554002E-2</c:v>
                </c:pt>
                <c:pt idx="3270">
                  <c:v>7.2019889950751995E-2</c:v>
                </c:pt>
                <c:pt idx="3271">
                  <c:v>7.1599960327147993E-2</c:v>
                </c:pt>
                <c:pt idx="3272">
                  <c:v>7.1351818740368E-2</c:v>
                </c:pt>
                <c:pt idx="3273">
                  <c:v>7.1008242666720997E-2</c:v>
                </c:pt>
                <c:pt idx="3274">
                  <c:v>7.0741012692451005E-2</c:v>
                </c:pt>
                <c:pt idx="3275">
                  <c:v>7.0550136268138997E-2</c:v>
                </c:pt>
                <c:pt idx="3276">
                  <c:v>7.0149295032023995E-2</c:v>
                </c:pt>
                <c:pt idx="3277">
                  <c:v>6.9786630570889005E-2</c:v>
                </c:pt>
                <c:pt idx="3278">
                  <c:v>6.9519400596618999E-2</c:v>
                </c:pt>
                <c:pt idx="3279">
                  <c:v>6.9309435784817006E-2</c:v>
                </c:pt>
                <c:pt idx="3280">
                  <c:v>6.8832240998745006E-2</c:v>
                </c:pt>
                <c:pt idx="3281">
                  <c:v>6.8584099411964E-2</c:v>
                </c:pt>
                <c:pt idx="3282">
                  <c:v>6.8297788500785994E-2</c:v>
                </c:pt>
                <c:pt idx="3283">
                  <c:v>6.7992381751537004E-2</c:v>
                </c:pt>
                <c:pt idx="3284">
                  <c:v>6.7801505327224995E-2</c:v>
                </c:pt>
                <c:pt idx="3285">
                  <c:v>6.7572452127934002E-2</c:v>
                </c:pt>
                <c:pt idx="3286">
                  <c:v>6.7095257341862002E-2</c:v>
                </c:pt>
                <c:pt idx="3287">
                  <c:v>6.6904380917548995E-2</c:v>
                </c:pt>
                <c:pt idx="3288">
                  <c:v>6.6656239330769002E-2</c:v>
                </c:pt>
                <c:pt idx="3289">
                  <c:v>6.6159956157207003E-2</c:v>
                </c:pt>
                <c:pt idx="3290">
                  <c:v>6.5873645246028997E-2</c:v>
                </c:pt>
                <c:pt idx="3291">
                  <c:v>6.5472804009913996E-2</c:v>
                </c:pt>
                <c:pt idx="3292">
                  <c:v>6.5148308873177005E-2</c:v>
                </c:pt>
                <c:pt idx="3293">
                  <c:v>6.4785644412041002E-2</c:v>
                </c:pt>
                <c:pt idx="3294">
                  <c:v>6.4442060887813998E-2</c:v>
                </c:pt>
                <c:pt idx="3295">
                  <c:v>6.4461149275302998E-2</c:v>
                </c:pt>
                <c:pt idx="3296">
                  <c:v>6.3964873552321999E-2</c:v>
                </c:pt>
                <c:pt idx="3297">
                  <c:v>6.3602201640605996E-2</c:v>
                </c:pt>
                <c:pt idx="3298">
                  <c:v>6.3258625566959006E-2</c:v>
                </c:pt>
                <c:pt idx="3299">
                  <c:v>6.2953218817711001E-2</c:v>
                </c:pt>
                <c:pt idx="3300">
                  <c:v>6.2762342393397993E-2</c:v>
                </c:pt>
                <c:pt idx="3301">
                  <c:v>6.2418762594460997E-2</c:v>
                </c:pt>
                <c:pt idx="3302">
                  <c:v>6.2113359570502999E-2</c:v>
                </c:pt>
                <c:pt idx="3303">
                  <c:v>6.1788868159056001E-2</c:v>
                </c:pt>
                <c:pt idx="3304">
                  <c:v>6.1445288360118998E-2</c:v>
                </c:pt>
                <c:pt idx="3305">
                  <c:v>6.1368938535452E-2</c:v>
                </c:pt>
                <c:pt idx="3306">
                  <c:v>6.0834482312202003E-2</c:v>
                </c:pt>
                <c:pt idx="3307">
                  <c:v>6.0529079288243998E-2</c:v>
                </c:pt>
                <c:pt idx="3308">
                  <c:v>6.0338202863932003E-2</c:v>
                </c:pt>
                <c:pt idx="3309">
                  <c:v>6.0032796114682999E-2</c:v>
                </c:pt>
                <c:pt idx="3310">
                  <c:v>5.9689220041037001E-2</c:v>
                </c:pt>
                <c:pt idx="3311">
                  <c:v>5.9460166841745002E-2</c:v>
                </c:pt>
                <c:pt idx="3312">
                  <c:v>5.9154763817786997E-2</c:v>
                </c:pt>
                <c:pt idx="3313">
                  <c:v>5.8773007243872001E-2</c:v>
                </c:pt>
                <c:pt idx="3314">
                  <c:v>5.8333989232779E-2</c:v>
                </c:pt>
                <c:pt idx="3315">
                  <c:v>5.8143112808465999E-2</c:v>
                </c:pt>
                <c:pt idx="3316">
                  <c:v>5.7608656585217001E-2</c:v>
                </c:pt>
                <c:pt idx="3317">
                  <c:v>5.7627744972706001E-2</c:v>
                </c:pt>
                <c:pt idx="3318">
                  <c:v>5.7303253561257997E-2</c:v>
                </c:pt>
                <c:pt idx="3319">
                  <c:v>5.7016935199498998E-2</c:v>
                </c:pt>
                <c:pt idx="3320">
                  <c:v>5.6654270738363002E-2</c:v>
                </c:pt>
                <c:pt idx="3321">
                  <c:v>5.6253425776958001E-2</c:v>
                </c:pt>
                <c:pt idx="3322">
                  <c:v>5.5967111140490002E-2</c:v>
                </c:pt>
                <c:pt idx="3323">
                  <c:v>5.5776234716177001E-2</c:v>
                </c:pt>
                <c:pt idx="3324">
                  <c:v>5.5489920079708002E-2</c:v>
                </c:pt>
                <c:pt idx="3325">
                  <c:v>5.5108163505792999E-2</c:v>
                </c:pt>
                <c:pt idx="3326">
                  <c:v>5.4821848869324001E-2</c:v>
                </c:pt>
                <c:pt idx="3327">
                  <c:v>5.4573707282543002E-2</c:v>
                </c:pt>
                <c:pt idx="3328">
                  <c:v>5.4153777658939001E-2</c:v>
                </c:pt>
                <c:pt idx="3329">
                  <c:v>5.3867463022470002E-2</c:v>
                </c:pt>
                <c:pt idx="3330">
                  <c:v>5.3428445011377002E-2</c:v>
                </c:pt>
                <c:pt idx="3331">
                  <c:v>5.3352091461419997E-2</c:v>
                </c:pt>
                <c:pt idx="3332">
                  <c:v>5.2855812013148998E-2</c:v>
                </c:pt>
                <c:pt idx="3333">
                  <c:v>5.2531320601702E-2</c:v>
                </c:pt>
                <c:pt idx="3334">
                  <c:v>5.2283179014921001E-2</c:v>
                </c:pt>
                <c:pt idx="3335">
                  <c:v>5.2015952765942002E-2</c:v>
                </c:pt>
                <c:pt idx="3336">
                  <c:v>5.1729634404181997E-2</c:v>
                </c:pt>
                <c:pt idx="3337">
                  <c:v>5.1290620118380002E-2</c:v>
                </c:pt>
                <c:pt idx="3338">
                  <c:v>5.1157005131244999E-2</c:v>
                </c:pt>
                <c:pt idx="3339">
                  <c:v>5.0794336944817997E-2</c:v>
                </c:pt>
                <c:pt idx="3340">
                  <c:v>5.0546195358037997E-2</c:v>
                </c:pt>
                <c:pt idx="3341">
                  <c:v>5.0240792334079999E-2</c:v>
                </c:pt>
                <c:pt idx="3342">
                  <c:v>4.9916300922632002E-2</c:v>
                </c:pt>
                <c:pt idx="3343">
                  <c:v>4.9629986286162997E-2</c:v>
                </c:pt>
                <c:pt idx="3344">
                  <c:v>4.9190968275070003E-2</c:v>
                </c:pt>
                <c:pt idx="3345">
                  <c:v>4.8809215426445E-2</c:v>
                </c:pt>
                <c:pt idx="3346">
                  <c:v>4.8713773488997997E-2</c:v>
                </c:pt>
                <c:pt idx="3347">
                  <c:v>4.8408370465039999E-2</c:v>
                </c:pt>
                <c:pt idx="3348">
                  <c:v>4.8026617616415003E-2</c:v>
                </c:pt>
                <c:pt idx="3349">
                  <c:v>4.7835741192102002E-2</c:v>
                </c:pt>
                <c:pt idx="3350">
                  <c:v>4.7339458018541003E-2</c:v>
                </c:pt>
                <c:pt idx="3351">
                  <c:v>4.7072231769561997E-2</c:v>
                </c:pt>
                <c:pt idx="3352">
                  <c:v>4.6690475195646002E-2</c:v>
                </c:pt>
                <c:pt idx="3353">
                  <c:v>4.6442337334156002E-2</c:v>
                </c:pt>
                <c:pt idx="3354">
                  <c:v>4.6041492372751E-2</c:v>
                </c:pt>
                <c:pt idx="3355">
                  <c:v>4.5831527560948999E-2</c:v>
                </c:pt>
                <c:pt idx="3356">
                  <c:v>4.5640651136636998E-2</c:v>
                </c:pt>
                <c:pt idx="3357">
                  <c:v>4.5297071337700001E-2</c:v>
                </c:pt>
                <c:pt idx="3358">
                  <c:v>4.4953491538762998E-2</c:v>
                </c:pt>
                <c:pt idx="3359">
                  <c:v>4.4552650302649002E-2</c:v>
                </c:pt>
                <c:pt idx="3360">
                  <c:v>4.4380862265825001E-2</c:v>
                </c:pt>
                <c:pt idx="3361">
                  <c:v>4.3960932642221E-2</c:v>
                </c:pt>
                <c:pt idx="3362">
                  <c:v>4.3693702667952E-2</c:v>
                </c:pt>
                <c:pt idx="3363">
                  <c:v>4.3197423219681001E-2</c:v>
                </c:pt>
                <c:pt idx="3364">
                  <c:v>4.2987458407879001E-2</c:v>
                </c:pt>
                <c:pt idx="3365">
                  <c:v>4.2662966996430997E-2</c:v>
                </c:pt>
                <c:pt idx="3366">
                  <c:v>4.2548440396786E-2</c:v>
                </c:pt>
                <c:pt idx="3367">
                  <c:v>4.2147595435380998E-2</c:v>
                </c:pt>
                <c:pt idx="3368">
                  <c:v>4.1880369186400999E-2</c:v>
                </c:pt>
                <c:pt idx="3369">
                  <c:v>4.1479527950286997E-2</c:v>
                </c:pt>
                <c:pt idx="3370">
                  <c:v>4.1231386363505998E-2</c:v>
                </c:pt>
                <c:pt idx="3371">
                  <c:v>4.0906894952059E-2</c:v>
                </c:pt>
                <c:pt idx="3372">
                  <c:v>4.0506053715943999E-2</c:v>
                </c:pt>
                <c:pt idx="3373">
                  <c:v>4.0162473917007002E-2</c:v>
                </c:pt>
                <c:pt idx="3374">
                  <c:v>3.9914332330227002E-2</c:v>
                </c:pt>
                <c:pt idx="3375">
                  <c:v>3.9647106081246997E-2</c:v>
                </c:pt>
                <c:pt idx="3376">
                  <c:v>3.930352628231E-2</c:v>
                </c:pt>
                <c:pt idx="3377">
                  <c:v>3.9169911295176003E-2</c:v>
                </c:pt>
                <c:pt idx="3378">
                  <c:v>3.8730893284082003E-2</c:v>
                </c:pt>
                <c:pt idx="3379">
                  <c:v>3.8520928472281002E-2</c:v>
                </c:pt>
                <c:pt idx="3380">
                  <c:v>3.8349140435457001E-2</c:v>
                </c:pt>
                <c:pt idx="3381">
                  <c:v>3.7929210811852999E-2</c:v>
                </c:pt>
                <c:pt idx="3382">
                  <c:v>3.7432927638292E-2</c:v>
                </c:pt>
                <c:pt idx="3383">
                  <c:v>3.7242051213979999E-2</c:v>
                </c:pt>
                <c:pt idx="3384">
                  <c:v>3.6955736577511E-2</c:v>
                </c:pt>
                <c:pt idx="3385">
                  <c:v>3.6459453403950001E-2</c:v>
                </c:pt>
                <c:pt idx="3386">
                  <c:v>3.6173138767481003E-2</c:v>
                </c:pt>
                <c:pt idx="3387">
                  <c:v>3.6001350730658001E-2</c:v>
                </c:pt>
                <c:pt idx="3388">
                  <c:v>3.5715032368898003E-2</c:v>
                </c:pt>
                <c:pt idx="3389">
                  <c:v>3.5333279520273E-2</c:v>
                </c:pt>
                <c:pt idx="3390">
                  <c:v>3.5085137933493001E-2</c:v>
                </c:pt>
                <c:pt idx="3391">
                  <c:v>3.4779734909534003E-2</c:v>
                </c:pt>
                <c:pt idx="3392">
                  <c:v>3.4417066723108E-2</c:v>
                </c:pt>
                <c:pt idx="3393">
                  <c:v>3.4168928861618E-2</c:v>
                </c:pt>
                <c:pt idx="3394">
                  <c:v>3.3787172287702998E-2</c:v>
                </c:pt>
                <c:pt idx="3395">
                  <c:v>3.3539030700921998E-2</c:v>
                </c:pt>
                <c:pt idx="3396">
                  <c:v>3.3119101077317997E-2</c:v>
                </c:pt>
                <c:pt idx="3397">
                  <c:v>3.2794609665871E-2</c:v>
                </c:pt>
                <c:pt idx="3398">
                  <c:v>3.2680083066225003E-2</c:v>
                </c:pt>
                <c:pt idx="3399">
                  <c:v>3.2279241830111001E-2</c:v>
                </c:pt>
                <c:pt idx="3400">
                  <c:v>3.1973838806151997E-2</c:v>
                </c:pt>
                <c:pt idx="3401">
                  <c:v>3.1725697219371997E-2</c:v>
                </c:pt>
                <c:pt idx="3402">
                  <c:v>3.1363032758236001E-2</c:v>
                </c:pt>
                <c:pt idx="3403">
                  <c:v>3.1076714396476999E-2</c:v>
                </c:pt>
                <c:pt idx="3404">
                  <c:v>3.0733134597539999E-2</c:v>
                </c:pt>
                <c:pt idx="3405">
                  <c:v>3.0370468273758999E-2</c:v>
                </c:pt>
                <c:pt idx="3406">
                  <c:v>3.0084151774645001E-2</c:v>
                </c:pt>
                <c:pt idx="3407">
                  <c:v>2.9797837138175999E-2</c:v>
                </c:pt>
                <c:pt idx="3408">
                  <c:v>2.9568783938884999E-2</c:v>
                </c:pt>
                <c:pt idx="3409">
                  <c:v>2.9263380914927001E-2</c:v>
                </c:pt>
                <c:pt idx="3410">
                  <c:v>2.8690747916698001E-2</c:v>
                </c:pt>
                <c:pt idx="3411">
                  <c:v>2.8461696580052001E-2</c:v>
                </c:pt>
                <c:pt idx="3412">
                  <c:v>2.8308993205427999E-2</c:v>
                </c:pt>
                <c:pt idx="3413">
                  <c:v>2.8003590181470001E-2</c:v>
                </c:pt>
                <c:pt idx="3414">
                  <c:v>2.7621835470200001E-2</c:v>
                </c:pt>
                <c:pt idx="3415">
                  <c:v>2.7354607358574999E-2</c:v>
                </c:pt>
                <c:pt idx="3416">
                  <c:v>2.708737924695E-2</c:v>
                </c:pt>
                <c:pt idx="3417">
                  <c:v>2.6705624535680001E-2</c:v>
                </c:pt>
                <c:pt idx="3418">
                  <c:v>2.6304783299565E-2</c:v>
                </c:pt>
                <c:pt idx="3419">
                  <c:v>2.6075730100273999E-2</c:v>
                </c:pt>
                <c:pt idx="3420">
                  <c:v>2.6037555187941E-2</c:v>
                </c:pt>
                <c:pt idx="3421">
                  <c:v>2.5426747277379001E-2</c:v>
                </c:pt>
                <c:pt idx="3422">
                  <c:v>2.5102255865932E-2</c:v>
                </c:pt>
                <c:pt idx="3423">
                  <c:v>2.4796852841972999E-2</c:v>
                </c:pt>
                <c:pt idx="3424">
                  <c:v>2.4739589542150001E-2</c:v>
                </c:pt>
                <c:pt idx="3425">
                  <c:v>2.4281483143568001E-2</c:v>
                </c:pt>
                <c:pt idx="3426">
                  <c:v>2.3899728432298002E-2</c:v>
                </c:pt>
                <c:pt idx="3427">
                  <c:v>2.3556150496006002E-2</c:v>
                </c:pt>
                <c:pt idx="3428">
                  <c:v>2.3346185684204001E-2</c:v>
                </c:pt>
                <c:pt idx="3429">
                  <c:v>2.3021694272757E-2</c:v>
                </c:pt>
                <c:pt idx="3430">
                  <c:v>2.2716289386152999E-2</c:v>
                </c:pt>
                <c:pt idx="3431">
                  <c:v>2.2296359762549001E-2</c:v>
                </c:pt>
                <c:pt idx="3432">
                  <c:v>2.2067306563258001E-2</c:v>
                </c:pt>
                <c:pt idx="3433">
                  <c:v>2.1819166839123001E-2</c:v>
                </c:pt>
                <c:pt idx="3434">
                  <c:v>2.1628288552165E-2</c:v>
                </c:pt>
                <c:pt idx="3435">
                  <c:v>2.1265622228384001E-2</c:v>
                </c:pt>
                <c:pt idx="3436">
                  <c:v>2.0769340917468002E-2</c:v>
                </c:pt>
                <c:pt idx="3437">
                  <c:v>2.0578464493155001E-2</c:v>
                </c:pt>
                <c:pt idx="3438">
                  <c:v>2.0292147994040999E-2</c:v>
                </c:pt>
                <c:pt idx="3439">
                  <c:v>1.9929481670259999E-2</c:v>
                </c:pt>
                <c:pt idx="3440">
                  <c:v>1.9643165171146001E-2</c:v>
                </c:pt>
                <c:pt idx="3441">
                  <c:v>1.9356850534678002E-2</c:v>
                </c:pt>
                <c:pt idx="3442">
                  <c:v>1.9032359123230001E-2</c:v>
                </c:pt>
                <c:pt idx="3443">
                  <c:v>1.8917832523584002E-2</c:v>
                </c:pt>
                <c:pt idx="3444">
                  <c:v>1.8383376300335E-2</c:v>
                </c:pt>
                <c:pt idx="3445">
                  <c:v>1.8077971413731998E-2</c:v>
                </c:pt>
                <c:pt idx="3446">
                  <c:v>1.7810743302107E-2</c:v>
                </c:pt>
                <c:pt idx="3447">
                  <c:v>1.7581691965460999E-2</c:v>
                </c:pt>
                <c:pt idx="3448">
                  <c:v>1.7180848866701001E-2</c:v>
                </c:pt>
                <c:pt idx="3449">
                  <c:v>1.6799094155430998E-2</c:v>
                </c:pt>
                <c:pt idx="3450">
                  <c:v>1.6531866043806E-2</c:v>
                </c:pt>
                <c:pt idx="3451">
                  <c:v>1.6264637932181001E-2</c:v>
                </c:pt>
                <c:pt idx="3452">
                  <c:v>1.6016498208046001E-2</c:v>
                </c:pt>
                <c:pt idx="3453">
                  <c:v>1.5672918409109001E-2</c:v>
                </c:pt>
                <c:pt idx="3454">
                  <c:v>1.5214812941848999E-2</c:v>
                </c:pt>
                <c:pt idx="3455">
                  <c:v>1.4985759742558001E-2</c:v>
                </c:pt>
                <c:pt idx="3456">
                  <c:v>1.4833058230579E-2</c:v>
                </c:pt>
                <c:pt idx="3457">
                  <c:v>1.4298602007329001E-2</c:v>
                </c:pt>
                <c:pt idx="3458">
                  <c:v>1.4164987951516999E-2</c:v>
                </c:pt>
                <c:pt idx="3459">
                  <c:v>1.3878671452402999E-2</c:v>
                </c:pt>
                <c:pt idx="3460">
                  <c:v>1.3496916741133E-2</c:v>
                </c:pt>
                <c:pt idx="3461">
                  <c:v>1.3191513717175E-2</c:v>
                </c:pt>
                <c:pt idx="3462">
                  <c:v>1.2962460517883001E-2</c:v>
                </c:pt>
                <c:pt idx="3463">
                  <c:v>1.246618013829E-2</c:v>
                </c:pt>
                <c:pt idx="3464">
                  <c:v>1.2370740994811001E-2</c:v>
                </c:pt>
                <c:pt idx="3465">
                  <c:v>1.1912635527551001E-2</c:v>
                </c:pt>
                <c:pt idx="3466">
                  <c:v>1.1588144116104E-2</c:v>
                </c:pt>
                <c:pt idx="3467">
                  <c:v>1.1435442604125001E-2</c:v>
                </c:pt>
                <c:pt idx="3468">
                  <c:v>1.1149127036333001E-2</c:v>
                </c:pt>
                <c:pt idx="3469">
                  <c:v>1.071010902524E-2</c:v>
                </c:pt>
                <c:pt idx="3470">
                  <c:v>1.0481056757271E-2</c:v>
                </c:pt>
                <c:pt idx="3471">
                  <c:v>1.0118389502168E-2</c:v>
                </c:pt>
                <c:pt idx="3472">
                  <c:v>9.7557222470640009E-3</c:v>
                </c:pt>
                <c:pt idx="3473">
                  <c:v>9.5075825229289992E-3</c:v>
                </c:pt>
                <c:pt idx="3474">
                  <c:v>9.2594418674709997E-3</c:v>
                </c:pt>
                <c:pt idx="3475">
                  <c:v>8.8967746123670005E-3</c:v>
                </c:pt>
                <c:pt idx="3476">
                  <c:v>8.629546500742E-3</c:v>
                </c:pt>
                <c:pt idx="3477">
                  <c:v>8.2287043333049998E-3</c:v>
                </c:pt>
                <c:pt idx="3478">
                  <c:v>7.8660380095240002E-3</c:v>
                </c:pt>
                <c:pt idx="3479">
                  <c:v>7.6369848102329999E-3</c:v>
                </c:pt>
                <c:pt idx="3480">
                  <c:v>7.3315808549519997E-3</c:v>
                </c:pt>
                <c:pt idx="3481">
                  <c:v>7.0643527433280002E-3</c:v>
                </c:pt>
                <c:pt idx="3482">
                  <c:v>6.7398613318799998E-3</c:v>
                </c:pt>
                <c:pt idx="3483">
                  <c:v>6.4153703860939998E-3</c:v>
                </c:pt>
                <c:pt idx="3484">
                  <c:v>5.8809136971830003E-3</c:v>
                </c:pt>
                <c:pt idx="3485">
                  <c:v>5.6518609635530003E-3</c:v>
                </c:pt>
                <c:pt idx="3486">
                  <c:v>5.4991594515740004E-3</c:v>
                </c:pt>
                <c:pt idx="3487">
                  <c:v>5.0601414404810004E-3</c:v>
                </c:pt>
                <c:pt idx="3488">
                  <c:v>4.8501766286789998E-3</c:v>
                </c:pt>
                <c:pt idx="3489">
                  <c:v>4.6402113512159998E-3</c:v>
                </c:pt>
                <c:pt idx="3490">
                  <c:v>4.2393691837789996E-3</c:v>
                </c:pt>
                <c:pt idx="3491">
                  <c:v>3.9339656941589996E-3</c:v>
                </c:pt>
                <c:pt idx="3492">
                  <c:v>3.7240004166960001E-3</c:v>
                </c:pt>
                <c:pt idx="3493">
                  <c:v>3.456772305071E-3</c:v>
                </c:pt>
                <c:pt idx="3494">
                  <c:v>2.9986668378109999E-3</c:v>
                </c:pt>
                <c:pt idx="3495">
                  <c:v>2.6550877373669999E-3</c:v>
                </c:pt>
                <c:pt idx="3496">
                  <c:v>2.3687719367440001E-3</c:v>
                </c:pt>
                <c:pt idx="3497">
                  <c:v>2.254245569929E-3</c:v>
                </c:pt>
                <c:pt idx="3498">
                  <c:v>1.7579646082589999E-3</c:v>
                </c:pt>
                <c:pt idx="3499">
                  <c:v>1.395297702402E-3</c:v>
                </c:pt>
                <c:pt idx="3500">
                  <c:v>1.204420463182E-3</c:v>
                </c:pt>
                <c:pt idx="3501">
                  <c:v>9.7536772955199996E-4</c:v>
                </c:pt>
                <c:pt idx="3502">
                  <c:v>6.1270088190199998E-4</c:v>
                </c:pt>
                <c:pt idx="3503">
                  <c:v>2.5003406335600002E-4</c:v>
                </c:pt>
                <c:pt idx="3504">
                  <c:v>-9.3545029812999996E-5</c:v>
                </c:pt>
                <c:pt idx="3505">
                  <c:v>-4.9438729183699998E-4</c:v>
                </c:pt>
                <c:pt idx="3506">
                  <c:v>-6.8526453105700001E-4</c:v>
                </c:pt>
                <c:pt idx="3507">
                  <c:v>-9.7158044809500001E-4</c:v>
                </c:pt>
                <c:pt idx="3508">
                  <c:v>-1.2960718013350001E-3</c:v>
                </c:pt>
                <c:pt idx="3509">
                  <c:v>-1.4678613515570001E-3</c:v>
                </c:pt>
                <c:pt idx="3510">
                  <c:v>-1.8687036354089999E-3</c:v>
                </c:pt>
                <c:pt idx="3511">
                  <c:v>-2.1550194360320002E-3</c:v>
                </c:pt>
                <c:pt idx="3512">
                  <c:v>-2.4413354694840001E-3</c:v>
                </c:pt>
                <c:pt idx="3513">
                  <c:v>-2.8994407039140001E-3</c:v>
                </c:pt>
                <c:pt idx="3514">
                  <c:v>-3.0712303705509999E-3</c:v>
                </c:pt>
                <c:pt idx="3515">
                  <c:v>-3.376634093001E-3</c:v>
                </c:pt>
                <c:pt idx="3516">
                  <c:v>-3.7583885714410001E-3</c:v>
                </c:pt>
                <c:pt idx="3517">
                  <c:v>-4.0828799828890004E-3</c:v>
                </c:pt>
                <c:pt idx="3518">
                  <c:v>-4.3310201726849996E-3</c:v>
                </c:pt>
                <c:pt idx="3519">
                  <c:v>-4.5600729063149997E-3</c:v>
                </c:pt>
                <c:pt idx="3520">
                  <c:v>-5.170880351216E-3</c:v>
                </c:pt>
                <c:pt idx="3521">
                  <c:v>-5.4762838408349999E-3</c:v>
                </c:pt>
                <c:pt idx="3522">
                  <c:v>-5.8007752522830002E-3</c:v>
                </c:pt>
                <c:pt idx="3523">
                  <c:v>-6.1252666637299997E-3</c:v>
                </c:pt>
                <c:pt idx="3524">
                  <c:v>-6.4306701533499997E-3</c:v>
                </c:pt>
                <c:pt idx="3525">
                  <c:v>-6.7360736429689996E-3</c:v>
                </c:pt>
                <c:pt idx="3526">
                  <c:v>-7.1560037322340002E-3</c:v>
                </c:pt>
                <c:pt idx="3527">
                  <c:v>-7.2514424100519996E-3</c:v>
                </c:pt>
                <c:pt idx="3528">
                  <c:v>-7.5759338214989999E-3</c:v>
                </c:pt>
                <c:pt idx="3529">
                  <c:v>-7.9576885327699992E-3</c:v>
                </c:pt>
                <c:pt idx="3530">
                  <c:v>-8.2440041005609997E-3</c:v>
                </c:pt>
                <c:pt idx="3531">
                  <c:v>-8.4921447560189992E-3</c:v>
                </c:pt>
                <c:pt idx="3532">
                  <c:v>-8.8357236236329996E-3</c:v>
                </c:pt>
                <c:pt idx="3533">
                  <c:v>-8.9693376794460003E-3</c:v>
                </c:pt>
                <c:pt idx="3534">
                  <c:v>-9.3892673030499998E-3</c:v>
                </c:pt>
                <c:pt idx="3535">
                  <c:v>-1.0000075213610999E-2</c:v>
                </c:pt>
                <c:pt idx="3536">
                  <c:v>-1.0000075213610999E-2</c:v>
                </c:pt>
                <c:pt idx="3537">
                  <c:v>-1.0267303325236E-2</c:v>
                </c:pt>
                <c:pt idx="3538">
                  <c:v>-1.061088219285E-2</c:v>
                </c:pt>
                <c:pt idx="3539">
                  <c:v>-1.1107163503765999E-2</c:v>
                </c:pt>
                <c:pt idx="3540">
                  <c:v>-1.1355303227901001E-2</c:v>
                </c:pt>
                <c:pt idx="3541">
                  <c:v>-1.1622531339526E-2</c:v>
                </c:pt>
                <c:pt idx="3542">
                  <c:v>-1.2080636806786E-2</c:v>
                </c:pt>
                <c:pt idx="3543">
                  <c:v>-1.2386040762067001E-2</c:v>
                </c:pt>
                <c:pt idx="3544">
                  <c:v>-1.2596005573869E-2</c:v>
                </c:pt>
                <c:pt idx="3545">
                  <c:v>-1.2786882929503999E-2</c:v>
                </c:pt>
                <c:pt idx="3546">
                  <c:v>-1.3035023584962E-2</c:v>
                </c:pt>
                <c:pt idx="3547">
                  <c:v>-1.3435865752399001E-2</c:v>
                </c:pt>
                <c:pt idx="3548">
                  <c:v>-1.3913058675826E-2</c:v>
                </c:pt>
                <c:pt idx="3549">
                  <c:v>-1.4084848575294E-2</c:v>
                </c:pt>
                <c:pt idx="3550">
                  <c:v>-1.4504778198898E-2</c:v>
                </c:pt>
                <c:pt idx="3551">
                  <c:v>-1.463839225471E-2</c:v>
                </c:pt>
                <c:pt idx="3552">
                  <c:v>-1.5001059509814001E-2</c:v>
                </c:pt>
                <c:pt idx="3553">
                  <c:v>-1.5287375077604999E-2</c:v>
                </c:pt>
                <c:pt idx="3554">
                  <c:v>-1.5516428276896E-2</c:v>
                </c:pt>
                <c:pt idx="3555">
                  <c:v>-1.5955446287990002E-2</c:v>
                </c:pt>
                <c:pt idx="3556">
                  <c:v>-1.6222674399614001E-2</c:v>
                </c:pt>
                <c:pt idx="3557">
                  <c:v>-1.6451725736260001E-2</c:v>
                </c:pt>
                <c:pt idx="3558">
                  <c:v>-1.6814393922687E-2</c:v>
                </c:pt>
                <c:pt idx="3559">
                  <c:v>-1.7119796946645002E-2</c:v>
                </c:pt>
                <c:pt idx="3560">
                  <c:v>-1.7367936670780001E-2</c:v>
                </c:pt>
                <c:pt idx="3561">
                  <c:v>-1.7673341557383999E-2</c:v>
                </c:pt>
                <c:pt idx="3562">
                  <c:v>-1.8169621005653998E-2</c:v>
                </c:pt>
                <c:pt idx="3563">
                  <c:v>-1.8379587680100999E-2</c:v>
                </c:pt>
                <c:pt idx="3564">
                  <c:v>-1.8742254003881999E-2</c:v>
                </c:pt>
                <c:pt idx="3565">
                  <c:v>-1.9085831940173999E-2</c:v>
                </c:pt>
                <c:pt idx="3566">
                  <c:v>-1.9333973526955001E-2</c:v>
                </c:pt>
                <c:pt idx="3567">
                  <c:v>-1.9639376550912999E-2</c:v>
                </c:pt>
                <c:pt idx="3568">
                  <c:v>-1.9887516275047999E-2</c:v>
                </c:pt>
                <c:pt idx="3569">
                  <c:v>-2.0192921161652E-2</c:v>
                </c:pt>
                <c:pt idx="3570">
                  <c:v>-2.0536499097943001E-2</c:v>
                </c:pt>
                <c:pt idx="3571">
                  <c:v>-2.0784640684724E-2</c:v>
                </c:pt>
                <c:pt idx="3572">
                  <c:v>-2.1128218621016E-2</c:v>
                </c:pt>
                <c:pt idx="3573">
                  <c:v>-2.1529061719774999E-2</c:v>
                </c:pt>
                <c:pt idx="3574">
                  <c:v>-2.1681763231754001E-2</c:v>
                </c:pt>
                <c:pt idx="3575">
                  <c:v>-2.2120781242846999E-2</c:v>
                </c:pt>
                <c:pt idx="3576">
                  <c:v>-2.2407097741961E-2</c:v>
                </c:pt>
                <c:pt idx="3577">
                  <c:v>-2.2674325853585999E-2</c:v>
                </c:pt>
                <c:pt idx="3578">
                  <c:v>-2.2998817265033999E-2</c:v>
                </c:pt>
                <c:pt idx="3579">
                  <c:v>-2.3456921800971E-2</c:v>
                </c:pt>
                <c:pt idx="3580">
                  <c:v>-2.3705063387751999E-2</c:v>
                </c:pt>
                <c:pt idx="3581">
                  <c:v>-2.3838676512240999E-2</c:v>
                </c:pt>
                <c:pt idx="3582">
                  <c:v>-2.4182256311177999E-2</c:v>
                </c:pt>
                <c:pt idx="3583">
                  <c:v>-2.4564011022449001E-2</c:v>
                </c:pt>
                <c:pt idx="3584">
                  <c:v>-2.4907588958739998E-2</c:v>
                </c:pt>
                <c:pt idx="3585">
                  <c:v>-2.5098467245697999E-2</c:v>
                </c:pt>
                <c:pt idx="3586">
                  <c:v>-2.5365695357323002E-2</c:v>
                </c:pt>
                <c:pt idx="3587">
                  <c:v>-2.5804713368415999E-2</c:v>
                </c:pt>
                <c:pt idx="3588">
                  <c:v>-2.5976501405239001E-2</c:v>
                </c:pt>
                <c:pt idx="3589">
                  <c:v>-2.6377344503998999E-2</c:v>
                </c:pt>
                <c:pt idx="3590">
                  <c:v>-2.6682747527957001E-2</c:v>
                </c:pt>
                <c:pt idx="3591">
                  <c:v>-2.6988152414559999E-2</c:v>
                </c:pt>
                <c:pt idx="3592">
                  <c:v>-2.7369907125831001E-2</c:v>
                </c:pt>
                <c:pt idx="3593">
                  <c:v>-2.7675310149788999E-2</c:v>
                </c:pt>
                <c:pt idx="3594">
                  <c:v>-2.8018888086080999E-2</c:v>
                </c:pt>
                <c:pt idx="3595">
                  <c:v>-2.8209766373038E-2</c:v>
                </c:pt>
                <c:pt idx="3596">
                  <c:v>-2.8515169396995999E-2</c:v>
                </c:pt>
                <c:pt idx="3597">
                  <c:v>-2.89350990206E-2</c:v>
                </c:pt>
                <c:pt idx="3598">
                  <c:v>-2.9106888920069001E-2</c:v>
                </c:pt>
                <c:pt idx="3599">
                  <c:v>-2.9355030506849001E-2</c:v>
                </c:pt>
                <c:pt idx="3600">
                  <c:v>-2.9698608443141001E-2</c:v>
                </c:pt>
                <c:pt idx="3601">
                  <c:v>-3.0175801366568E-2</c:v>
                </c:pt>
                <c:pt idx="3602">
                  <c:v>-3.0423942953348E-2</c:v>
                </c:pt>
                <c:pt idx="3603">
                  <c:v>-3.0595732852817002E-2</c:v>
                </c:pt>
                <c:pt idx="3604">
                  <c:v>-3.0901135876775E-2</c:v>
                </c:pt>
                <c:pt idx="3605">
                  <c:v>-3.1225627288222001E-2</c:v>
                </c:pt>
                <c:pt idx="3606">
                  <c:v>-3.1588293612003E-2</c:v>
                </c:pt>
                <c:pt idx="3607">
                  <c:v>-3.1855519860982999E-2</c:v>
                </c:pt>
                <c:pt idx="3608">
                  <c:v>-3.2256364822388001E-2</c:v>
                </c:pt>
                <c:pt idx="3609">
                  <c:v>-3.2619029283523997E-2</c:v>
                </c:pt>
                <c:pt idx="3610">
                  <c:v>-3.2867170870303997E-2</c:v>
                </c:pt>
                <c:pt idx="3611">
                  <c:v>-3.3077135682105997E-2</c:v>
                </c:pt>
                <c:pt idx="3612">
                  <c:v>-3.3497065305709998E-2</c:v>
                </c:pt>
                <c:pt idx="3613">
                  <c:v>-3.3726118505000999E-2</c:v>
                </c:pt>
                <c:pt idx="3614">
                  <c:v>-3.4126959741116E-2</c:v>
                </c:pt>
                <c:pt idx="3615">
                  <c:v>-3.4451451152562998E-2</c:v>
                </c:pt>
                <c:pt idx="3616">
                  <c:v>-3.4642327576875999E-2</c:v>
                </c:pt>
                <c:pt idx="3617">
                  <c:v>-3.4966818988322997E-2</c:v>
                </c:pt>
                <c:pt idx="3618">
                  <c:v>-3.5253137350082002E-2</c:v>
                </c:pt>
                <c:pt idx="3619">
                  <c:v>-3.5520363599062001E-2</c:v>
                </c:pt>
                <c:pt idx="3620">
                  <c:v>-3.5921208560467002E-2</c:v>
                </c:pt>
                <c:pt idx="3621">
                  <c:v>-3.6131173372269003E-2</c:v>
                </c:pt>
                <c:pt idx="3622">
                  <c:v>-3.6455664783716001E-2</c:v>
                </c:pt>
                <c:pt idx="3623">
                  <c:v>-3.6703802645206E-2</c:v>
                </c:pt>
                <c:pt idx="3624">
                  <c:v>-3.7180997431278E-2</c:v>
                </c:pt>
                <c:pt idx="3625">
                  <c:v>-3.7486400455235998E-2</c:v>
                </c:pt>
                <c:pt idx="3626">
                  <c:v>-3.7753630429505997E-2</c:v>
                </c:pt>
                <c:pt idx="3627">
                  <c:v>-3.8020856678486002E-2</c:v>
                </c:pt>
                <c:pt idx="3628">
                  <c:v>-3.8288086652756001E-2</c:v>
                </c:pt>
                <c:pt idx="3629">
                  <c:v>-3.8574401289224999E-2</c:v>
                </c:pt>
                <c:pt idx="3630">
                  <c:v>-3.8917981088160997E-2</c:v>
                </c:pt>
                <c:pt idx="3631">
                  <c:v>-3.9299733936786999E-2</c:v>
                </c:pt>
                <c:pt idx="3632">
                  <c:v>-3.9509698748588999E-2</c:v>
                </c:pt>
                <c:pt idx="3633">
                  <c:v>-4.0063243359326997E-2</c:v>
                </c:pt>
                <c:pt idx="3634">
                  <c:v>-4.0311384946108003E-2</c:v>
                </c:pt>
                <c:pt idx="3635">
                  <c:v>-4.0425911545753E-2</c:v>
                </c:pt>
                <c:pt idx="3636">
                  <c:v>-4.0807664394379002E-2</c:v>
                </c:pt>
                <c:pt idx="3637">
                  <c:v>-4.1189420968293998E-2</c:v>
                </c:pt>
                <c:pt idx="3638">
                  <c:v>-4.1628438979386999E-2</c:v>
                </c:pt>
                <c:pt idx="3639">
                  <c:v>-4.1781138628721001E-2</c:v>
                </c:pt>
                <c:pt idx="3640">
                  <c:v>-4.1876576840877998E-2</c:v>
                </c:pt>
                <c:pt idx="3641">
                  <c:v>-4.2258333414793001E-2</c:v>
                </c:pt>
                <c:pt idx="3642">
                  <c:v>-4.2830962687730997E-2</c:v>
                </c:pt>
                <c:pt idx="3643">
                  <c:v>-4.2983666062355E-2</c:v>
                </c:pt>
                <c:pt idx="3644">
                  <c:v>-4.3231807649135999E-2</c:v>
                </c:pt>
                <c:pt idx="3645">
                  <c:v>-4.3518122285603998E-2</c:v>
                </c:pt>
                <c:pt idx="3646">
                  <c:v>-4.3880790472031E-2</c:v>
                </c:pt>
                <c:pt idx="3647">
                  <c:v>-4.4186193495988998E-2</c:v>
                </c:pt>
                <c:pt idx="3648">
                  <c:v>-4.4491596519947003E-2</c:v>
                </c:pt>
                <c:pt idx="3649">
                  <c:v>-4.4758826494217002E-2</c:v>
                </c:pt>
                <c:pt idx="3650">
                  <c:v>-4.5197840780020003E-2</c:v>
                </c:pt>
                <c:pt idx="3651">
                  <c:v>-4.5560508966445999E-2</c:v>
                </c:pt>
                <c:pt idx="3652">
                  <c:v>-4.5675035566092002E-2</c:v>
                </c:pt>
                <c:pt idx="3653">
                  <c:v>-4.6094965189694997E-2</c:v>
                </c:pt>
                <c:pt idx="3654">
                  <c:v>-4.6381279826164003E-2</c:v>
                </c:pt>
                <c:pt idx="3655">
                  <c:v>-4.6686686575413E-2</c:v>
                </c:pt>
                <c:pt idx="3656">
                  <c:v>-4.7087527811527002E-2</c:v>
                </c:pt>
                <c:pt idx="3657">
                  <c:v>-4.7354754060507001E-2</c:v>
                </c:pt>
                <c:pt idx="3658">
                  <c:v>-4.7526545822620003E-2</c:v>
                </c:pt>
                <c:pt idx="3659">
                  <c:v>-4.7851037234068E-2</c:v>
                </c:pt>
                <c:pt idx="3660">
                  <c:v>-4.8251878470182002E-2</c:v>
                </c:pt>
                <c:pt idx="3661">
                  <c:v>-4.8347316682338999E-2</c:v>
                </c:pt>
                <c:pt idx="3662">
                  <c:v>-4.8881772905587997E-2</c:v>
                </c:pt>
                <c:pt idx="3663">
                  <c:v>-4.9244441092014E-2</c:v>
                </c:pt>
                <c:pt idx="3664">
                  <c:v>-4.9320790916680998E-2</c:v>
                </c:pt>
                <c:pt idx="3665">
                  <c:v>-4.9836158752440997E-2</c:v>
                </c:pt>
                <c:pt idx="3666">
                  <c:v>-5.0217915326356999E-2</c:v>
                </c:pt>
                <c:pt idx="3667">
                  <c:v>-5.0485141575335998E-2</c:v>
                </c:pt>
                <c:pt idx="3668">
                  <c:v>-5.0618756562471001E-2</c:v>
                </c:pt>
                <c:pt idx="3669">
                  <c:v>-5.1076862961054001E-2</c:v>
                </c:pt>
                <c:pt idx="3670">
                  <c:v>-5.1305916160345001E-2</c:v>
                </c:pt>
                <c:pt idx="3671">
                  <c:v>-5.1573142409325E-2</c:v>
                </c:pt>
                <c:pt idx="3672">
                  <c:v>-5.2012160420418001E-2</c:v>
                </c:pt>
                <c:pt idx="3673">
                  <c:v>-5.2126687020062998E-2</c:v>
                </c:pt>
                <c:pt idx="3674">
                  <c:v>-5.2699320018291002E-2</c:v>
                </c:pt>
                <c:pt idx="3675">
                  <c:v>-5.2775669842957999E-2</c:v>
                </c:pt>
                <c:pt idx="3676">
                  <c:v>-5.3061984479426998E-2</c:v>
                </c:pt>
                <c:pt idx="3677">
                  <c:v>-5.3501002490519999E-2</c:v>
                </c:pt>
                <c:pt idx="3678">
                  <c:v>-5.3730055689811998E-2</c:v>
                </c:pt>
                <c:pt idx="3679">
                  <c:v>-5.4149985313415999E-2</c:v>
                </c:pt>
                <c:pt idx="3680">
                  <c:v>-5.4436303675174998E-2</c:v>
                </c:pt>
                <c:pt idx="3681">
                  <c:v>-5.4779879748821002E-2</c:v>
                </c:pt>
                <c:pt idx="3682">
                  <c:v>-5.4856233298778999E-2</c:v>
                </c:pt>
                <c:pt idx="3683">
                  <c:v>-5.5447950959206002E-2</c:v>
                </c:pt>
                <c:pt idx="3684">
                  <c:v>-5.5696092545986002E-2</c:v>
                </c:pt>
                <c:pt idx="3685">
                  <c:v>-5.6020583957433999E-2</c:v>
                </c:pt>
                <c:pt idx="3686">
                  <c:v>-5.6154198944569002E-2</c:v>
                </c:pt>
                <c:pt idx="3687">
                  <c:v>-5.6440513581038E-2</c:v>
                </c:pt>
                <c:pt idx="3688">
                  <c:v>-5.6784093379973997E-2</c:v>
                </c:pt>
                <c:pt idx="3689">
                  <c:v>-5.7165846228599999E-2</c:v>
                </c:pt>
                <c:pt idx="3690">
                  <c:v>-5.7547602802515002E-2</c:v>
                </c:pt>
                <c:pt idx="3691">
                  <c:v>-5.7700302451848998E-2</c:v>
                </c:pt>
                <c:pt idx="3692">
                  <c:v>-5.8139320462941999E-2</c:v>
                </c:pt>
                <c:pt idx="3693">
                  <c:v>-5.8482900261879002E-2</c:v>
                </c:pt>
                <c:pt idx="3694">
                  <c:v>-5.8540165424347E-2</c:v>
                </c:pt>
                <c:pt idx="3695">
                  <c:v>-5.8864656835793998E-2</c:v>
                </c:pt>
                <c:pt idx="3696">
                  <c:v>-5.9341847896575997E-2</c:v>
                </c:pt>
                <c:pt idx="3697">
                  <c:v>-5.9780865907668998E-2</c:v>
                </c:pt>
                <c:pt idx="3698">
                  <c:v>-5.9933569282293001E-2</c:v>
                </c:pt>
                <c:pt idx="3699">
                  <c:v>-6.0353498905897002E-2</c:v>
                </c:pt>
                <c:pt idx="3700">
                  <c:v>-6.0620725154877E-2</c:v>
                </c:pt>
                <c:pt idx="3701">
                  <c:v>-6.0868866741657E-2</c:v>
                </c:pt>
                <c:pt idx="3702">
                  <c:v>-6.1193358153104997E-2</c:v>
                </c:pt>
                <c:pt idx="3703">
                  <c:v>-6.1536937952042001E-2</c:v>
                </c:pt>
                <c:pt idx="3704">
                  <c:v>-6.1727814376354002E-2</c:v>
                </c:pt>
                <c:pt idx="3705">
                  <c:v>-6.1918690800667003E-2</c:v>
                </c:pt>
                <c:pt idx="3706">
                  <c:v>-6.2376797199248997E-2</c:v>
                </c:pt>
                <c:pt idx="3707">
                  <c:v>-6.2873072922230003E-2</c:v>
                </c:pt>
                <c:pt idx="3708">
                  <c:v>-6.2987603247165999E-2</c:v>
                </c:pt>
                <c:pt idx="3709">
                  <c:v>-6.3197568058968007E-2</c:v>
                </c:pt>
                <c:pt idx="3710">
                  <c:v>-6.3522055745124997E-2</c:v>
                </c:pt>
                <c:pt idx="3711">
                  <c:v>-6.4075604081153995E-2</c:v>
                </c:pt>
                <c:pt idx="3712">
                  <c:v>-6.4151950180531006E-2</c:v>
                </c:pt>
                <c:pt idx="3713">
                  <c:v>-6.4571887254714994E-2</c:v>
                </c:pt>
                <c:pt idx="3714">
                  <c:v>-6.4820021390915E-2</c:v>
                </c:pt>
                <c:pt idx="3715">
                  <c:v>-6.5239951014519001E-2</c:v>
                </c:pt>
                <c:pt idx="3716">
                  <c:v>-6.5259039402008001E-2</c:v>
                </c:pt>
                <c:pt idx="3717">
                  <c:v>-6.5793499350547999E-2</c:v>
                </c:pt>
                <c:pt idx="3718">
                  <c:v>-6.6117987036705003E-2</c:v>
                </c:pt>
                <c:pt idx="3719">
                  <c:v>-6.6327951848506997E-2</c:v>
                </c:pt>
                <c:pt idx="3720">
                  <c:v>-6.6595181822777003E-2</c:v>
                </c:pt>
                <c:pt idx="3721">
                  <c:v>-6.7015111446381004E-2</c:v>
                </c:pt>
                <c:pt idx="3722">
                  <c:v>-6.7263253033160997E-2</c:v>
                </c:pt>
                <c:pt idx="3723">
                  <c:v>-6.7625917494297E-2</c:v>
                </c:pt>
                <c:pt idx="3724">
                  <c:v>-6.8103112280368999E-2</c:v>
                </c:pt>
                <c:pt idx="3725">
                  <c:v>-6.8351253867149006E-2</c:v>
                </c:pt>
                <c:pt idx="3726">
                  <c:v>-6.8523041903973E-2</c:v>
                </c:pt>
                <c:pt idx="3727">
                  <c:v>-6.8866625428200004E-2</c:v>
                </c:pt>
                <c:pt idx="3728">
                  <c:v>-6.9095678627490997E-2</c:v>
                </c:pt>
                <c:pt idx="3729">
                  <c:v>-6.9572865962981997E-2</c:v>
                </c:pt>
                <c:pt idx="3730">
                  <c:v>-6.9649219512938995E-2</c:v>
                </c:pt>
                <c:pt idx="3731">
                  <c:v>-7.0183672010899006E-2</c:v>
                </c:pt>
                <c:pt idx="3732">
                  <c:v>-7.0279113948345004E-2</c:v>
                </c:pt>
                <c:pt idx="3733">
                  <c:v>-7.0699043571949005E-2</c:v>
                </c:pt>
                <c:pt idx="3734">
                  <c:v>-7.1061708033084994E-2</c:v>
                </c:pt>
                <c:pt idx="3735">
                  <c:v>-7.1348026394844E-2</c:v>
                </c:pt>
                <c:pt idx="3736">
                  <c:v>-7.1672521531582004E-2</c:v>
                </c:pt>
                <c:pt idx="3737">
                  <c:v>-7.1825221180915999E-2</c:v>
                </c:pt>
                <c:pt idx="3738">
                  <c:v>-7.2130620479584004E-2</c:v>
                </c:pt>
                <c:pt idx="3739">
                  <c:v>-7.2512380778790006E-2</c:v>
                </c:pt>
                <c:pt idx="3740">
                  <c:v>-7.2855956852435996E-2</c:v>
                </c:pt>
                <c:pt idx="3741">
                  <c:v>-7.3104098439217002E-2</c:v>
                </c:pt>
                <c:pt idx="3742">
                  <c:v>-7.3447674512863007E-2</c:v>
                </c:pt>
                <c:pt idx="3743">
                  <c:v>-7.3810346424579995E-2</c:v>
                </c:pt>
                <c:pt idx="3744">
                  <c:v>-7.4096657335758001E-2</c:v>
                </c:pt>
                <c:pt idx="3745">
                  <c:v>-7.4497498571873003E-2</c:v>
                </c:pt>
                <c:pt idx="3746">
                  <c:v>-7.4592940509319E-2</c:v>
                </c:pt>
                <c:pt idx="3747">
                  <c:v>-7.4917428195477004E-2</c:v>
                </c:pt>
                <c:pt idx="3748">
                  <c:v>-7.5241923332213995E-2</c:v>
                </c:pt>
                <c:pt idx="3749">
                  <c:v>-7.5738206505774994E-2</c:v>
                </c:pt>
                <c:pt idx="3750">
                  <c:v>-7.5871817767620003E-2</c:v>
                </c:pt>
                <c:pt idx="3751">
                  <c:v>-7.6291747391224005E-2</c:v>
                </c:pt>
                <c:pt idx="3752">
                  <c:v>-7.6692588627337993E-2</c:v>
                </c:pt>
                <c:pt idx="3753">
                  <c:v>-7.6749853789806005E-2</c:v>
                </c:pt>
                <c:pt idx="3754">
                  <c:v>-7.7188871800900005E-2</c:v>
                </c:pt>
                <c:pt idx="3755">
                  <c:v>-7.7398836612701E-2</c:v>
                </c:pt>
                <c:pt idx="3756">
                  <c:v>-7.7876031398772999E-2</c:v>
                </c:pt>
                <c:pt idx="3757">
                  <c:v>-7.8162342309952004E-2</c:v>
                </c:pt>
                <c:pt idx="3758">
                  <c:v>-7.8276872634888001E-2</c:v>
                </c:pt>
                <c:pt idx="3759">
                  <c:v>-7.8658625483513003E-2</c:v>
                </c:pt>
                <c:pt idx="3760">
                  <c:v>-7.9002209007740007E-2</c:v>
                </c:pt>
                <c:pt idx="3761">
                  <c:v>-7.9307608306407998E-2</c:v>
                </c:pt>
                <c:pt idx="3762">
                  <c:v>-7.9632103443146002E-2</c:v>
                </c:pt>
                <c:pt idx="3763">
                  <c:v>-7.9975679516792006E-2</c:v>
                </c:pt>
                <c:pt idx="3764">
                  <c:v>-8.0223821103572998E-2</c:v>
                </c:pt>
                <c:pt idx="3765">
                  <c:v>-8.0510139465332003E-2</c:v>
                </c:pt>
                <c:pt idx="3766">
                  <c:v>-8.0815538763999994E-2</c:v>
                </c:pt>
                <c:pt idx="3767">
                  <c:v>-8.1311821937560994E-2</c:v>
                </c:pt>
                <c:pt idx="3768">
                  <c:v>-8.1502698361874001E-2</c:v>
                </c:pt>
                <c:pt idx="3769">
                  <c:v>-8.1769928336142994E-2</c:v>
                </c:pt>
                <c:pt idx="3770">
                  <c:v>-8.2189857959746995E-2</c:v>
                </c:pt>
                <c:pt idx="3771">
                  <c:v>-8.2533434033393999E-2</c:v>
                </c:pt>
                <c:pt idx="3772">
                  <c:v>-8.2857929170132003E-2</c:v>
                </c:pt>
                <c:pt idx="3773">
                  <c:v>-8.3048805594443997E-2</c:v>
                </c:pt>
                <c:pt idx="3774">
                  <c:v>-8.3125151693820995E-2</c:v>
                </c:pt>
                <c:pt idx="3775">
                  <c:v>-8.3583258092402996E-2</c:v>
                </c:pt>
                <c:pt idx="3776">
                  <c:v>-8.4136806428432007E-2</c:v>
                </c:pt>
                <c:pt idx="3777">
                  <c:v>-8.4308594465256001E-2</c:v>
                </c:pt>
                <c:pt idx="3778">
                  <c:v>-8.4461294114589996E-2</c:v>
                </c:pt>
                <c:pt idx="3779">
                  <c:v>-8.4900312125682997E-2</c:v>
                </c:pt>
                <c:pt idx="3780">
                  <c:v>-8.5148453712463004E-2</c:v>
                </c:pt>
                <c:pt idx="3781">
                  <c:v>-8.5663825273514002E-2</c:v>
                </c:pt>
                <c:pt idx="3782">
                  <c:v>-8.5778348147868999E-2</c:v>
                </c:pt>
                <c:pt idx="3783">
                  <c:v>-8.6064666509628004E-2</c:v>
                </c:pt>
                <c:pt idx="3784">
                  <c:v>-8.6350977420806996E-2</c:v>
                </c:pt>
                <c:pt idx="3785">
                  <c:v>-8.6656384170055001E-2</c:v>
                </c:pt>
                <c:pt idx="3786">
                  <c:v>-8.6942702531815005E-2</c:v>
                </c:pt>
                <c:pt idx="3787">
                  <c:v>-8.7305366992949995E-2</c:v>
                </c:pt>
                <c:pt idx="3788">
                  <c:v>-8.7763473391532995E-2</c:v>
                </c:pt>
                <c:pt idx="3789">
                  <c:v>-8.7877996265888006E-2</c:v>
                </c:pt>
                <c:pt idx="3790">
                  <c:v>-8.8183403015136996E-2</c:v>
                </c:pt>
                <c:pt idx="3791">
                  <c:v>-8.8641509413718997E-2</c:v>
                </c:pt>
                <c:pt idx="3792">
                  <c:v>-8.8946908712387002E-2</c:v>
                </c:pt>
                <c:pt idx="3793">
                  <c:v>-8.9233227074145993E-2</c:v>
                </c:pt>
                <c:pt idx="3794">
                  <c:v>-8.9462280273438E-2</c:v>
                </c:pt>
                <c:pt idx="3795">
                  <c:v>-8.9786767959595004E-2</c:v>
                </c:pt>
                <c:pt idx="3796">
                  <c:v>-9.0149439871310993E-2</c:v>
                </c:pt>
                <c:pt idx="3797">
                  <c:v>-9.0473927557467998E-2</c:v>
                </c:pt>
                <c:pt idx="3798">
                  <c:v>-9.0722069144249004E-2</c:v>
                </c:pt>
                <c:pt idx="3799">
                  <c:v>-9.1065652668475994E-2</c:v>
                </c:pt>
                <c:pt idx="3800">
                  <c:v>-9.1390140354632998E-2</c:v>
                </c:pt>
                <c:pt idx="3801">
                  <c:v>-9.1619193553925005E-2</c:v>
                </c:pt>
                <c:pt idx="3802">
                  <c:v>-9.2000946402549993E-2</c:v>
                </c:pt>
                <c:pt idx="3803">
                  <c:v>-9.2268176376819999E-2</c:v>
                </c:pt>
                <c:pt idx="3804">
                  <c:v>-9.2611752450466003E-2</c:v>
                </c:pt>
                <c:pt idx="3805">
                  <c:v>-9.2764459550380998E-2</c:v>
                </c:pt>
                <c:pt idx="3806">
                  <c:v>-9.3108035624027002E-2</c:v>
                </c:pt>
                <c:pt idx="3807">
                  <c:v>-9.3356177210807995E-2</c:v>
                </c:pt>
                <c:pt idx="3808">
                  <c:v>-9.3909718096256006E-2</c:v>
                </c:pt>
                <c:pt idx="3809">
                  <c:v>-9.4043336808681002E-2</c:v>
                </c:pt>
                <c:pt idx="3810">
                  <c:v>-9.4367824494839006E-2</c:v>
                </c:pt>
                <c:pt idx="3811">
                  <c:v>-9.4787754118442993E-2</c:v>
                </c:pt>
                <c:pt idx="3812">
                  <c:v>-9.5074072480201999E-2</c:v>
                </c:pt>
                <c:pt idx="3813">
                  <c:v>-9.5341302454472004E-2</c:v>
                </c:pt>
                <c:pt idx="3814">
                  <c:v>-9.5665790140628995E-2</c:v>
                </c:pt>
                <c:pt idx="3815">
                  <c:v>-9.5971196889877E-2</c:v>
                </c:pt>
                <c:pt idx="3816">
                  <c:v>-9.6295684576035004E-2</c:v>
                </c:pt>
                <c:pt idx="3817">
                  <c:v>-9.6658356487750993E-2</c:v>
                </c:pt>
                <c:pt idx="3818">
                  <c:v>-9.7040109336375996E-2</c:v>
                </c:pt>
                <c:pt idx="3819">
                  <c:v>-9.7250074148178003E-2</c:v>
                </c:pt>
                <c:pt idx="3820">
                  <c:v>-9.7536385059356995E-2</c:v>
                </c:pt>
                <c:pt idx="3821">
                  <c:v>-9.7860880196094999E-2</c:v>
                </c:pt>
                <c:pt idx="3822">
                  <c:v>-9.8070845007895993E-2</c:v>
                </c:pt>
                <c:pt idx="3823">
                  <c:v>-9.8433509469031996E-2</c:v>
                </c:pt>
                <c:pt idx="3824">
                  <c:v>-9.8796181380748999E-2</c:v>
                </c:pt>
                <c:pt idx="3825">
                  <c:v>-9.8929792642592995E-2</c:v>
                </c:pt>
                <c:pt idx="3826">
                  <c:v>-9.9311545491218997E-2</c:v>
                </c:pt>
                <c:pt idx="3827">
                  <c:v>-9.9712386727332999E-2</c:v>
                </c:pt>
                <c:pt idx="3828">
                  <c:v>-0.10005597025156</c:v>
                </c:pt>
                <c:pt idx="3829">
                  <c:v>-0.10036136955022799</c:v>
                </c:pt>
                <c:pt idx="3830">
                  <c:v>-0.100628599524498</c:v>
                </c:pt>
                <c:pt idx="3831">
                  <c:v>-0.101010352373123</c:v>
                </c:pt>
                <c:pt idx="3832">
                  <c:v>-0.101239405572414</c:v>
                </c:pt>
                <c:pt idx="3833">
                  <c:v>-0.101525723934174</c:v>
                </c:pt>
                <c:pt idx="3834">
                  <c:v>-0.101697511970997</c:v>
                </c:pt>
                <c:pt idx="3835">
                  <c:v>-0.102117441594601</c:v>
                </c:pt>
                <c:pt idx="3836">
                  <c:v>-0.102594636380672</c:v>
                </c:pt>
                <c:pt idx="3837">
                  <c:v>-0.10269007831811899</c:v>
                </c:pt>
                <c:pt idx="3838">
                  <c:v>-0.103033654391766</c:v>
                </c:pt>
                <c:pt idx="3839">
                  <c:v>-0.103377230465412</c:v>
                </c:pt>
                <c:pt idx="3840">
                  <c:v>-0.10370172560215001</c:v>
                </c:pt>
                <c:pt idx="3841">
                  <c:v>-0.104007124900818</c:v>
                </c:pt>
                <c:pt idx="3842">
                  <c:v>-0.104274354875088</c:v>
                </c:pt>
                <c:pt idx="3843">
                  <c:v>-0.10473246127367</c:v>
                </c:pt>
                <c:pt idx="3844">
                  <c:v>-0.10498060286045099</c:v>
                </c:pt>
                <c:pt idx="3845">
                  <c:v>-0.10505695641040801</c:v>
                </c:pt>
                <c:pt idx="3846">
                  <c:v>-0.105648674070835</c:v>
                </c:pt>
                <c:pt idx="3847">
                  <c:v>-0.105877727270126</c:v>
                </c:pt>
                <c:pt idx="3848">
                  <c:v>-0.106221303343773</c:v>
                </c:pt>
                <c:pt idx="3849">
                  <c:v>-0.10643126815557501</c:v>
                </c:pt>
                <c:pt idx="3850">
                  <c:v>-0.106698498129845</c:v>
                </c:pt>
                <c:pt idx="3851">
                  <c:v>-0.10692755132913601</c:v>
                </c:pt>
                <c:pt idx="3852">
                  <c:v>-0.10738565772771801</c:v>
                </c:pt>
                <c:pt idx="3853">
                  <c:v>-0.107691057026386</c:v>
                </c:pt>
                <c:pt idx="3854">
                  <c:v>-0.107920110225677</c:v>
                </c:pt>
                <c:pt idx="3855">
                  <c:v>-0.108187340199947</c:v>
                </c:pt>
                <c:pt idx="3856">
                  <c:v>-0.10864544659853</c:v>
                </c:pt>
                <c:pt idx="3857">
                  <c:v>-0.108855411410332</c:v>
                </c:pt>
                <c:pt idx="3858">
                  <c:v>-0.10917989909648899</c:v>
                </c:pt>
                <c:pt idx="3859">
                  <c:v>-0.109542571008205</c:v>
                </c:pt>
                <c:pt idx="3860">
                  <c:v>-0.109847970306873</c:v>
                </c:pt>
                <c:pt idx="3861">
                  <c:v>-0.11021064221859</c:v>
                </c:pt>
                <c:pt idx="3862">
                  <c:v>-0.11045877635479</c:v>
                </c:pt>
                <c:pt idx="3863">
                  <c:v>-0.110764183104038</c:v>
                </c:pt>
                <c:pt idx="3864">
                  <c:v>-0.11112684756517401</c:v>
                </c:pt>
                <c:pt idx="3865">
                  <c:v>-0.111317723989487</c:v>
                </c:pt>
                <c:pt idx="3866">
                  <c:v>-0.111737661063671</c:v>
                </c:pt>
                <c:pt idx="3867">
                  <c:v>-0.111833095550537</c:v>
                </c:pt>
                <c:pt idx="3868">
                  <c:v>-0.11242481321096399</c:v>
                </c:pt>
                <c:pt idx="3869">
                  <c:v>-0.112672954797745</c:v>
                </c:pt>
                <c:pt idx="3870">
                  <c:v>-0.112768396735191</c:v>
                </c:pt>
                <c:pt idx="3871">
                  <c:v>-0.113283760845661</c:v>
                </c:pt>
                <c:pt idx="3872">
                  <c:v>-0.113493725657463</c:v>
                </c:pt>
                <c:pt idx="3873">
                  <c:v>-0.113722778856754</c:v>
                </c:pt>
                <c:pt idx="3874">
                  <c:v>-0.114085450768471</c:v>
                </c:pt>
                <c:pt idx="3875">
                  <c:v>-0.114390850067139</c:v>
                </c:pt>
                <c:pt idx="3876">
                  <c:v>-0.11475352197885499</c:v>
                </c:pt>
                <c:pt idx="3877">
                  <c:v>-0.11473443359136599</c:v>
                </c:pt>
                <c:pt idx="3878">
                  <c:v>-0.115173451602459</c:v>
                </c:pt>
                <c:pt idx="3879">
                  <c:v>-0.115631550550461</c:v>
                </c:pt>
                <c:pt idx="3880">
                  <c:v>-0.115936957299709</c:v>
                </c:pt>
                <c:pt idx="3881">
                  <c:v>-0.116356886923313</c:v>
                </c:pt>
                <c:pt idx="3882">
                  <c:v>-0.116471417248249</c:v>
                </c:pt>
                <c:pt idx="3883">
                  <c:v>-0.11694860458374</c:v>
                </c:pt>
                <c:pt idx="3884">
                  <c:v>-0.11712040007114401</c:v>
                </c:pt>
                <c:pt idx="3885">
                  <c:v>-0.117425799369812</c:v>
                </c:pt>
                <c:pt idx="3886">
                  <c:v>-0.117769382894039</c:v>
                </c:pt>
                <c:pt idx="3887">
                  <c:v>-0.11803660541772799</c:v>
                </c:pt>
                <c:pt idx="3888">
                  <c:v>-0.118418365716934</c:v>
                </c:pt>
                <c:pt idx="3889">
                  <c:v>-0.118895553052425</c:v>
                </c:pt>
                <c:pt idx="3890">
                  <c:v>-0.11904826015234</c:v>
                </c:pt>
                <c:pt idx="3891">
                  <c:v>-0.11946818977594401</c:v>
                </c:pt>
                <c:pt idx="3892">
                  <c:v>-0.11983085423708</c:v>
                </c:pt>
                <c:pt idx="3893">
                  <c:v>-0.11992629617452601</c:v>
                </c:pt>
                <c:pt idx="3894">
                  <c:v>-0.120212607085705</c:v>
                </c:pt>
                <c:pt idx="3895">
                  <c:v>-0.120498925447464</c:v>
                </c:pt>
                <c:pt idx="3896">
                  <c:v>-0.12086158990860001</c:v>
                </c:pt>
                <c:pt idx="3897">
                  <c:v>-0.121415138244629</c:v>
                </c:pt>
                <c:pt idx="3898">
                  <c:v>-0.121491484344006</c:v>
                </c:pt>
                <c:pt idx="3899">
                  <c:v>-0.12175871431827499</c:v>
                </c:pt>
                <c:pt idx="3900">
                  <c:v>-0.122045032680035</c:v>
                </c:pt>
                <c:pt idx="3901">
                  <c:v>-0.122350431978703</c:v>
                </c:pt>
                <c:pt idx="3902">
                  <c:v>-0.122789449989796</c:v>
                </c:pt>
                <c:pt idx="3903">
                  <c:v>-0.122980326414108</c:v>
                </c:pt>
                <c:pt idx="3904">
                  <c:v>-0.123323909938335</c:v>
                </c:pt>
                <c:pt idx="3905">
                  <c:v>-0.12359113991260499</c:v>
                </c:pt>
                <c:pt idx="3906">
                  <c:v>-0.123953804373741</c:v>
                </c:pt>
                <c:pt idx="3907">
                  <c:v>-0.124259203672409</c:v>
                </c:pt>
                <c:pt idx="3908">
                  <c:v>-0.124411910772324</c:v>
                </c:pt>
                <c:pt idx="3909">
                  <c:v>-0.124850928783417</c:v>
                </c:pt>
                <c:pt idx="3910">
                  <c:v>-0.125251770019531</c:v>
                </c:pt>
                <c:pt idx="3911">
                  <c:v>-0.12551899254322099</c:v>
                </c:pt>
                <c:pt idx="3912">
                  <c:v>-0.12574803829193101</c:v>
                </c:pt>
                <c:pt idx="3913">
                  <c:v>-0.126129806041718</c:v>
                </c:pt>
                <c:pt idx="3914">
                  <c:v>-0.12643520534038499</c:v>
                </c:pt>
                <c:pt idx="3915">
                  <c:v>-0.126683339476585</c:v>
                </c:pt>
                <c:pt idx="3916">
                  <c:v>-0.127122357487679</c:v>
                </c:pt>
                <c:pt idx="3917">
                  <c:v>-0.12737050652504001</c:v>
                </c:pt>
                <c:pt idx="3918">
                  <c:v>-0.12761864066124001</c:v>
                </c:pt>
                <c:pt idx="3919">
                  <c:v>-0.128000393509865</c:v>
                </c:pt>
                <c:pt idx="3920">
                  <c:v>-0.12826763093471499</c:v>
                </c:pt>
                <c:pt idx="3921">
                  <c:v>-0.12866847217082999</c:v>
                </c:pt>
                <c:pt idx="3922">
                  <c:v>-0.12891660630703</c:v>
                </c:pt>
                <c:pt idx="3923">
                  <c:v>-0.12916475534439101</c:v>
                </c:pt>
                <c:pt idx="3924">
                  <c:v>-0.12943197786808</c:v>
                </c:pt>
                <c:pt idx="3925">
                  <c:v>-0.129794642329216</c:v>
                </c:pt>
                <c:pt idx="3926">
                  <c:v>-0.13011913001537301</c:v>
                </c:pt>
                <c:pt idx="3927">
                  <c:v>-0.13048180937767001</c:v>
                </c:pt>
                <c:pt idx="3928">
                  <c:v>-0.13084447383880601</c:v>
                </c:pt>
                <c:pt idx="3929">
                  <c:v>-0.13107351958751701</c:v>
                </c:pt>
                <c:pt idx="3930">
                  <c:v>-0.131340757012367</c:v>
                </c:pt>
                <c:pt idx="3931">
                  <c:v>-0.13176068663597101</c:v>
                </c:pt>
                <c:pt idx="3932">
                  <c:v>-0.13191337883472401</c:v>
                </c:pt>
                <c:pt idx="3933">
                  <c:v>-0.13227604329586001</c:v>
                </c:pt>
                <c:pt idx="3934">
                  <c:v>-0.13263872265815699</c:v>
                </c:pt>
                <c:pt idx="3935">
                  <c:v>-0.1328105032444</c:v>
                </c:pt>
                <c:pt idx="3936">
                  <c:v>-0.133096814155579</c:v>
                </c:pt>
                <c:pt idx="3937">
                  <c:v>-0.13344040513038599</c:v>
                </c:pt>
                <c:pt idx="3938">
                  <c:v>-0.133764892816544</c:v>
                </c:pt>
                <c:pt idx="3939">
                  <c:v>-0.134165734052658</c:v>
                </c:pt>
                <c:pt idx="3940">
                  <c:v>-0.13437569141387901</c:v>
                </c:pt>
                <c:pt idx="3941">
                  <c:v>-0.13473837077617601</c:v>
                </c:pt>
                <c:pt idx="3942">
                  <c:v>-0.135081946849823</c:v>
                </c:pt>
                <c:pt idx="3943">
                  <c:v>-0.135368257761002</c:v>
                </c:pt>
                <c:pt idx="3944">
                  <c:v>-0.135635495185852</c:v>
                </c:pt>
                <c:pt idx="3945">
                  <c:v>-0.135921806097031</c:v>
                </c:pt>
                <c:pt idx="3946">
                  <c:v>-0.13622720539569899</c:v>
                </c:pt>
                <c:pt idx="3947">
                  <c:v>-0.13664713501930201</c:v>
                </c:pt>
                <c:pt idx="3948">
                  <c:v>-0.13697162270546001</c:v>
                </c:pt>
                <c:pt idx="3949">
                  <c:v>-0.13744881749153101</c:v>
                </c:pt>
                <c:pt idx="3950">
                  <c:v>-0.137467905879021</c:v>
                </c:pt>
                <c:pt idx="3951">
                  <c:v>-0.13784965872764601</c:v>
                </c:pt>
                <c:pt idx="3952">
                  <c:v>-0.13821233808994299</c:v>
                </c:pt>
                <c:pt idx="3953">
                  <c:v>-0.13847956061363201</c:v>
                </c:pt>
                <c:pt idx="3954">
                  <c:v>-0.138708606362343</c:v>
                </c:pt>
                <c:pt idx="3955">
                  <c:v>-0.13920488953590399</c:v>
                </c:pt>
                <c:pt idx="3956">
                  <c:v>-0.139338508248329</c:v>
                </c:pt>
                <c:pt idx="3957">
                  <c:v>-0.13968208432197601</c:v>
                </c:pt>
                <c:pt idx="3958">
                  <c:v>-0.13991114497184801</c:v>
                </c:pt>
                <c:pt idx="3959">
                  <c:v>-0.14042650163173701</c:v>
                </c:pt>
                <c:pt idx="3960">
                  <c:v>-0.14061738550663</c:v>
                </c:pt>
                <c:pt idx="3961">
                  <c:v>-0.14092278480529799</c:v>
                </c:pt>
                <c:pt idx="3962">
                  <c:v>-0.14122819900512701</c:v>
                </c:pt>
                <c:pt idx="3963">
                  <c:v>-0.141457244753838</c:v>
                </c:pt>
                <c:pt idx="3964">
                  <c:v>-0.14178173243999501</c:v>
                </c:pt>
                <c:pt idx="3965">
                  <c:v>-0.14216348528862</c:v>
                </c:pt>
                <c:pt idx="3966">
                  <c:v>-0.14246889948844901</c:v>
                </c:pt>
                <c:pt idx="3967">
                  <c:v>-0.142774298787117</c:v>
                </c:pt>
                <c:pt idx="3968">
                  <c:v>-0.14302243292331701</c:v>
                </c:pt>
                <c:pt idx="3969">
                  <c:v>-0.143366023898125</c:v>
                </c:pt>
                <c:pt idx="3970">
                  <c:v>-0.143728688359261</c:v>
                </c:pt>
                <c:pt idx="3971">
                  <c:v>-0.14403408765792799</c:v>
                </c:pt>
                <c:pt idx="3972">
                  <c:v>-0.144358575344086</c:v>
                </c:pt>
                <c:pt idx="3973">
                  <c:v>-0.14454945921897899</c:v>
                </c:pt>
                <c:pt idx="3974">
                  <c:v>-0.144873946905136</c:v>
                </c:pt>
                <c:pt idx="3975">
                  <c:v>-0.145198434591293</c:v>
                </c:pt>
                <c:pt idx="3976">
                  <c:v>-0.14554202556610099</c:v>
                </c:pt>
                <c:pt idx="3977">
                  <c:v>-0.14584742486476901</c:v>
                </c:pt>
                <c:pt idx="3978">
                  <c:v>-0.14605738222598999</c:v>
                </c:pt>
                <c:pt idx="3979">
                  <c:v>-0.14636279642581901</c:v>
                </c:pt>
                <c:pt idx="3980">
                  <c:v>-0.14672546088695501</c:v>
                </c:pt>
                <c:pt idx="3981">
                  <c:v>-0.14708812534809099</c:v>
                </c:pt>
                <c:pt idx="3982">
                  <c:v>-0.14731717109680201</c:v>
                </c:pt>
                <c:pt idx="3983">
                  <c:v>-0.14760349690914201</c:v>
                </c:pt>
                <c:pt idx="3984">
                  <c:v>-0.14785163104534099</c:v>
                </c:pt>
                <c:pt idx="3985">
                  <c:v>-0.14832882583141299</c:v>
                </c:pt>
                <c:pt idx="3986">
                  <c:v>-0.148615136742592</c:v>
                </c:pt>
                <c:pt idx="3987">
                  <c:v>-0.14893963932991</c:v>
                </c:pt>
                <c:pt idx="3988">
                  <c:v>-0.14932139217853499</c:v>
                </c:pt>
                <c:pt idx="3989">
                  <c:v>-0.149569526314735</c:v>
                </c:pt>
                <c:pt idx="3990">
                  <c:v>-0.14979858696460699</c:v>
                </c:pt>
                <c:pt idx="3991">
                  <c:v>-0.15014216303825401</c:v>
                </c:pt>
                <c:pt idx="3992">
                  <c:v>-0.15027578175067899</c:v>
                </c:pt>
                <c:pt idx="3993">
                  <c:v>-0.15071479976177199</c:v>
                </c:pt>
                <c:pt idx="3994">
                  <c:v>-0.15119197964668299</c:v>
                </c:pt>
                <c:pt idx="3995">
                  <c:v>-0.15151648223400099</c:v>
                </c:pt>
                <c:pt idx="3996">
                  <c:v>-0.15155465900897999</c:v>
                </c:pt>
                <c:pt idx="3997">
                  <c:v>-0.15191732347011599</c:v>
                </c:pt>
                <c:pt idx="3998">
                  <c:v>-0.15237542986869801</c:v>
                </c:pt>
                <c:pt idx="3999">
                  <c:v>-0.152719005942345</c:v>
                </c:pt>
                <c:pt idx="4000">
                  <c:v>-0.15273809432983401</c:v>
                </c:pt>
                <c:pt idx="4001">
                  <c:v>-0.153234377503395</c:v>
                </c:pt>
                <c:pt idx="4002">
                  <c:v>-0.153520688414574</c:v>
                </c:pt>
                <c:pt idx="4003">
                  <c:v>-0.15382608771324199</c:v>
                </c:pt>
                <c:pt idx="4004">
                  <c:v>-0.15420784056186701</c:v>
                </c:pt>
                <c:pt idx="4005">
                  <c:v>-0.15445598959922799</c:v>
                </c:pt>
                <c:pt idx="4006">
                  <c:v>-0.15478047728538499</c:v>
                </c:pt>
                <c:pt idx="4007">
                  <c:v>-0.155104964971542</c:v>
                </c:pt>
                <c:pt idx="4008">
                  <c:v>-0.15533402562141399</c:v>
                </c:pt>
                <c:pt idx="4009">
                  <c:v>-0.15571577847003901</c:v>
                </c:pt>
                <c:pt idx="4010">
                  <c:v>-0.15581122040748599</c:v>
                </c:pt>
                <c:pt idx="4011">
                  <c:v>-0.15619297325611101</c:v>
                </c:pt>
                <c:pt idx="4012">
                  <c:v>-0.15674652159214</c:v>
                </c:pt>
                <c:pt idx="4013">
                  <c:v>-0.15688012540340401</c:v>
                </c:pt>
                <c:pt idx="4014">
                  <c:v>-0.15716645121574399</c:v>
                </c:pt>
                <c:pt idx="4015">
                  <c:v>-0.15743367373943301</c:v>
                </c:pt>
                <c:pt idx="4016">
                  <c:v>-0.15802539885044101</c:v>
                </c:pt>
                <c:pt idx="4017">
                  <c:v>-0.15815900266170499</c:v>
                </c:pt>
                <c:pt idx="4018">
                  <c:v>-0.15831170976162001</c:v>
                </c:pt>
                <c:pt idx="4019">
                  <c:v>-0.15882708132267001</c:v>
                </c:pt>
                <c:pt idx="4020">
                  <c:v>-0.15897977352142301</c:v>
                </c:pt>
                <c:pt idx="4021">
                  <c:v>-0.159495145082474</c:v>
                </c:pt>
                <c:pt idx="4022">
                  <c:v>-0.159495145082474</c:v>
                </c:pt>
                <c:pt idx="4023">
                  <c:v>-0.160086870193481</c:v>
                </c:pt>
                <c:pt idx="4024">
                  <c:v>-0.160239562392235</c:v>
                </c:pt>
                <c:pt idx="4025">
                  <c:v>-0.160678580403328</c:v>
                </c:pt>
                <c:pt idx="4026">
                  <c:v>-0.16102217137813599</c:v>
                </c:pt>
                <c:pt idx="4027">
                  <c:v>-0.16127030551433599</c:v>
                </c:pt>
                <c:pt idx="4028">
                  <c:v>-0.16144210100174</c:v>
                </c:pt>
                <c:pt idx="4029">
                  <c:v>-0.161881119012833</c:v>
                </c:pt>
                <c:pt idx="4030">
                  <c:v>-0.16209107637405401</c:v>
                </c:pt>
                <c:pt idx="4031">
                  <c:v>-0.162472829222679</c:v>
                </c:pt>
                <c:pt idx="4032">
                  <c:v>-0.16285458207130399</c:v>
                </c:pt>
                <c:pt idx="4033">
                  <c:v>-0.16296911239624001</c:v>
                </c:pt>
                <c:pt idx="4034">
                  <c:v>-0.163312688469887</c:v>
                </c:pt>
                <c:pt idx="4035">
                  <c:v>-0.16369444131851199</c:v>
                </c:pt>
                <c:pt idx="4036">
                  <c:v>-0.163942590355873</c:v>
                </c:pt>
                <c:pt idx="4037">
                  <c:v>-0.164381608366966</c:v>
                </c:pt>
                <c:pt idx="4038">
                  <c:v>-0.16464883089065599</c:v>
                </c:pt>
                <c:pt idx="4039">
                  <c:v>-0.16495423018932301</c:v>
                </c:pt>
                <c:pt idx="4040">
                  <c:v>-0.165183290839195</c:v>
                </c:pt>
                <c:pt idx="4041">
                  <c:v>-0.165545955300331</c:v>
                </c:pt>
                <c:pt idx="4042">
                  <c:v>-0.165851354598999</c:v>
                </c:pt>
                <c:pt idx="4043">
                  <c:v>-0.16619494557380701</c:v>
                </c:pt>
                <c:pt idx="4044">
                  <c:v>-0.16651943325996399</c:v>
                </c:pt>
                <c:pt idx="4045">
                  <c:v>-0.166767567396164</c:v>
                </c:pt>
                <c:pt idx="4046">
                  <c:v>-0.16714932024478901</c:v>
                </c:pt>
                <c:pt idx="4047">
                  <c:v>-0.167454734444618</c:v>
                </c:pt>
                <c:pt idx="4048">
                  <c:v>-0.16774104535579701</c:v>
                </c:pt>
                <c:pt idx="4049">
                  <c:v>-0.168160974979401</c:v>
                </c:pt>
                <c:pt idx="4050">
                  <c:v>-0.16835185885429399</c:v>
                </c:pt>
                <c:pt idx="4051">
                  <c:v>-0.16865725815296201</c:v>
                </c:pt>
                <c:pt idx="4052">
                  <c:v>-0.16901992261409801</c:v>
                </c:pt>
                <c:pt idx="4053">
                  <c:v>-0.16922989487647999</c:v>
                </c:pt>
                <c:pt idx="4054">
                  <c:v>-0.16942076385021199</c:v>
                </c:pt>
                <c:pt idx="4055">
                  <c:v>-0.16989795863628401</c:v>
                </c:pt>
                <c:pt idx="4056">
                  <c:v>-0.17022244632244099</c:v>
                </c:pt>
                <c:pt idx="4057">
                  <c:v>-0.17041333019733401</c:v>
                </c:pt>
                <c:pt idx="4058">
                  <c:v>-0.17073781788349199</c:v>
                </c:pt>
                <c:pt idx="4059">
                  <c:v>-0.171157747507095</c:v>
                </c:pt>
                <c:pt idx="4060">
                  <c:v>-0.17148223519325301</c:v>
                </c:pt>
                <c:pt idx="4061">
                  <c:v>-0.17184489965438801</c:v>
                </c:pt>
                <c:pt idx="4062">
                  <c:v>-0.17209304869174999</c:v>
                </c:pt>
                <c:pt idx="4063">
                  <c:v>-0.172303006052971</c:v>
                </c:pt>
                <c:pt idx="4064">
                  <c:v>-0.172627508640289</c:v>
                </c:pt>
                <c:pt idx="4065">
                  <c:v>-0.17283746600151101</c:v>
                </c:pt>
                <c:pt idx="4066">
                  <c:v>-0.173295572400093</c:v>
                </c:pt>
                <c:pt idx="4067">
                  <c:v>-0.17348645627498599</c:v>
                </c:pt>
                <c:pt idx="4068">
                  <c:v>-0.17390638589859</c:v>
                </c:pt>
                <c:pt idx="4069">
                  <c:v>-0.17426905035972601</c:v>
                </c:pt>
                <c:pt idx="4070">
                  <c:v>-0.174421757459641</c:v>
                </c:pt>
                <c:pt idx="4071">
                  <c:v>-0.17472715675830799</c:v>
                </c:pt>
                <c:pt idx="4072">
                  <c:v>-0.174898937344551</c:v>
                </c:pt>
                <c:pt idx="4073">
                  <c:v>-0.175299778580666</c:v>
                </c:pt>
                <c:pt idx="4074">
                  <c:v>-0.17558610439300501</c:v>
                </c:pt>
                <c:pt idx="4075">
                  <c:v>-0.175853326916695</c:v>
                </c:pt>
                <c:pt idx="4076">
                  <c:v>-0.176330521702766</c:v>
                </c:pt>
                <c:pt idx="4077">
                  <c:v>-0.17638778686523399</c:v>
                </c:pt>
                <c:pt idx="4078">
                  <c:v>-0.17690315842628501</c:v>
                </c:pt>
                <c:pt idx="4079">
                  <c:v>-0.17730399966239899</c:v>
                </c:pt>
                <c:pt idx="4080">
                  <c:v>-0.17759031057357799</c:v>
                </c:pt>
                <c:pt idx="4081">
                  <c:v>-0.177838459610939</c:v>
                </c:pt>
                <c:pt idx="4082">
                  <c:v>-0.178277477622032</c:v>
                </c:pt>
                <c:pt idx="4083">
                  <c:v>-0.17848743498325301</c:v>
                </c:pt>
                <c:pt idx="4084">
                  <c:v>-0.1788310110569</c:v>
                </c:pt>
                <c:pt idx="4085">
                  <c:v>-0.17900280654430401</c:v>
                </c:pt>
                <c:pt idx="4086">
                  <c:v>-0.17932729423046101</c:v>
                </c:pt>
                <c:pt idx="4087">
                  <c:v>-0.17959451675415</c:v>
                </c:pt>
                <c:pt idx="4088">
                  <c:v>-0.179995372891426</c:v>
                </c:pt>
                <c:pt idx="4089">
                  <c:v>-0.180262595415115</c:v>
                </c:pt>
                <c:pt idx="4090">
                  <c:v>-0.18052981793880499</c:v>
                </c:pt>
                <c:pt idx="4091">
                  <c:v>-0.181064277887344</c:v>
                </c:pt>
                <c:pt idx="4092">
                  <c:v>-0.18119789659977001</c:v>
                </c:pt>
                <c:pt idx="4093">
                  <c:v>-0.18156056106090501</c:v>
                </c:pt>
                <c:pt idx="4094">
                  <c:v>-0.18180869519710499</c:v>
                </c:pt>
                <c:pt idx="4095">
                  <c:v>-0.182095021009445</c:v>
                </c:pt>
                <c:pt idx="4096">
                  <c:v>-0.18249586224556</c:v>
                </c:pt>
                <c:pt idx="4097">
                  <c:v>-0.18272490799426999</c:v>
                </c:pt>
                <c:pt idx="4098">
                  <c:v>-0.183221191167831</c:v>
                </c:pt>
                <c:pt idx="4099">
                  <c:v>-0.18335480988025701</c:v>
                </c:pt>
                <c:pt idx="4100">
                  <c:v>-0.183736562728882</c:v>
                </c:pt>
                <c:pt idx="4101">
                  <c:v>-0.18423284590244299</c:v>
                </c:pt>
                <c:pt idx="4102">
                  <c:v>-0.18442371487617501</c:v>
                </c:pt>
                <c:pt idx="4103">
                  <c:v>-0.184652775526047</c:v>
                </c:pt>
                <c:pt idx="4104">
                  <c:v>-0.184881821274757</c:v>
                </c:pt>
                <c:pt idx="4105">
                  <c:v>-0.185359016060829</c:v>
                </c:pt>
                <c:pt idx="4106">
                  <c:v>-0.18554989993572199</c:v>
                </c:pt>
                <c:pt idx="4107">
                  <c:v>-0.185836210846901</c:v>
                </c:pt>
                <c:pt idx="4108">
                  <c:v>-0.186160698533058</c:v>
                </c:pt>
                <c:pt idx="4109">
                  <c:v>-0.186599716544151</c:v>
                </c:pt>
                <c:pt idx="4110">
                  <c:v>-0.186676070094109</c:v>
                </c:pt>
                <c:pt idx="4111">
                  <c:v>-0.18705782294273399</c:v>
                </c:pt>
                <c:pt idx="4112">
                  <c:v>-0.187515929341316</c:v>
                </c:pt>
                <c:pt idx="4113">
                  <c:v>-0.18768772482872001</c:v>
                </c:pt>
                <c:pt idx="4114">
                  <c:v>-0.18797403573989899</c:v>
                </c:pt>
                <c:pt idx="4115">
                  <c:v>-0.18826034665107699</c:v>
                </c:pt>
                <c:pt idx="4116">
                  <c:v>-0.18856576085090601</c:v>
                </c:pt>
                <c:pt idx="4117">
                  <c:v>-0.188909336924553</c:v>
                </c:pt>
                <c:pt idx="4118">
                  <c:v>-0.18936744332313499</c:v>
                </c:pt>
                <c:pt idx="4119">
                  <c:v>-0.18961557745933499</c:v>
                </c:pt>
                <c:pt idx="4120">
                  <c:v>-0.189749196171761</c:v>
                </c:pt>
                <c:pt idx="4121">
                  <c:v>-0.190226390957832</c:v>
                </c:pt>
                <c:pt idx="4122">
                  <c:v>-0.190417259931564</c:v>
                </c:pt>
                <c:pt idx="4123">
                  <c:v>-0.190779939293861</c:v>
                </c:pt>
                <c:pt idx="4124">
                  <c:v>-0.191142603754997</c:v>
                </c:pt>
                <c:pt idx="4125">
                  <c:v>-0.191371649503708</c:v>
                </c:pt>
                <c:pt idx="4126">
                  <c:v>-0.19156253337860099</c:v>
                </c:pt>
                <c:pt idx="4127">
                  <c:v>-0.192020639777184</c:v>
                </c:pt>
                <c:pt idx="4128">
                  <c:v>-0.192574173212051</c:v>
                </c:pt>
                <c:pt idx="4129">
                  <c:v>-0.19263143837451899</c:v>
                </c:pt>
                <c:pt idx="4130">
                  <c:v>-0.19286049902439101</c:v>
                </c:pt>
                <c:pt idx="4131">
                  <c:v>-0.193242251873016</c:v>
                </c:pt>
                <c:pt idx="4132">
                  <c:v>-0.193452209234238</c:v>
                </c:pt>
                <c:pt idx="4133">
                  <c:v>-0.19379580020904499</c:v>
                </c:pt>
                <c:pt idx="4134">
                  <c:v>-0.19406302273273501</c:v>
                </c:pt>
                <c:pt idx="4135">
                  <c:v>-0.19461657106876401</c:v>
                </c:pt>
                <c:pt idx="4136">
                  <c:v>-0.19480744004249601</c:v>
                </c:pt>
                <c:pt idx="4137">
                  <c:v>-0.195036500692368</c:v>
                </c:pt>
                <c:pt idx="4138">
                  <c:v>-0.19553276896476701</c:v>
                </c:pt>
                <c:pt idx="4139">
                  <c:v>-0.19566638767719299</c:v>
                </c:pt>
                <c:pt idx="4140">
                  <c:v>-0.19589544832706501</c:v>
                </c:pt>
                <c:pt idx="4141">
                  <c:v>-0.19637264311313599</c:v>
                </c:pt>
                <c:pt idx="4142">
                  <c:v>-0.19656351208686801</c:v>
                </c:pt>
                <c:pt idx="4143">
                  <c:v>-0.19684982299804701</c:v>
                </c:pt>
                <c:pt idx="4144">
                  <c:v>-0.197231590747833</c:v>
                </c:pt>
                <c:pt idx="4145">
                  <c:v>-0.19744154810905501</c:v>
                </c:pt>
                <c:pt idx="4146">
                  <c:v>-0.19780421257019001</c:v>
                </c:pt>
                <c:pt idx="4147">
                  <c:v>-0.19831958413124101</c:v>
                </c:pt>
                <c:pt idx="4148">
                  <c:v>-0.19847229123115501</c:v>
                </c:pt>
                <c:pt idx="4149">
                  <c:v>-0.198701336979866</c:v>
                </c:pt>
                <c:pt idx="4150">
                  <c:v>-0.19900673627853399</c:v>
                </c:pt>
                <c:pt idx="4151">
                  <c:v>-0.199503019452095</c:v>
                </c:pt>
                <c:pt idx="4152">
                  <c:v>-0.19978934526443501</c:v>
                </c:pt>
                <c:pt idx="4153">
                  <c:v>-0.200056567788124</c:v>
                </c:pt>
                <c:pt idx="4154">
                  <c:v>-0.20038105547428101</c:v>
                </c:pt>
                <c:pt idx="4155">
                  <c:v>-0.20066738128662101</c:v>
                </c:pt>
                <c:pt idx="4156">
                  <c:v>-0.20080098509788499</c:v>
                </c:pt>
                <c:pt idx="4157">
                  <c:v>-0.201163649559021</c:v>
                </c:pt>
                <c:pt idx="4158">
                  <c:v>-0.201564490795135</c:v>
                </c:pt>
                <c:pt idx="4159">
                  <c:v>-0.20179355144500699</c:v>
                </c:pt>
                <c:pt idx="4160">
                  <c:v>-0.20211803913116499</c:v>
                </c:pt>
                <c:pt idx="4161">
                  <c:v>-0.20242343842983199</c:v>
                </c:pt>
                <c:pt idx="4162">
                  <c:v>-0.20267158746719399</c:v>
                </c:pt>
                <c:pt idx="4163">
                  <c:v>-0.20307242870330799</c:v>
                </c:pt>
                <c:pt idx="4164">
                  <c:v>-0.203435093164444</c:v>
                </c:pt>
                <c:pt idx="4165">
                  <c:v>-0.203721404075623</c:v>
                </c:pt>
                <c:pt idx="4166">
                  <c:v>-0.20400772988796201</c:v>
                </c:pt>
                <c:pt idx="4167">
                  <c:v>-0.20425586402416199</c:v>
                </c:pt>
                <c:pt idx="4168">
                  <c:v>-0.20454218983650199</c:v>
                </c:pt>
                <c:pt idx="4169">
                  <c:v>-0.205076634883881</c:v>
                </c:pt>
                <c:pt idx="4170">
                  <c:v>-0.205267518758774</c:v>
                </c:pt>
                <c:pt idx="4171">
                  <c:v>-0.205592006444931</c:v>
                </c:pt>
                <c:pt idx="4172">
                  <c:v>-0.20584015548229201</c:v>
                </c:pt>
                <c:pt idx="4173">
                  <c:v>-0.206107378005981</c:v>
                </c:pt>
                <c:pt idx="4174">
                  <c:v>-0.20648913085460699</c:v>
                </c:pt>
                <c:pt idx="4175">
                  <c:v>-0.20681361854076399</c:v>
                </c:pt>
                <c:pt idx="4176">
                  <c:v>-0.206947237253189</c:v>
                </c:pt>
                <c:pt idx="4177">
                  <c:v>-0.20736716687679299</c:v>
                </c:pt>
                <c:pt idx="4178">
                  <c:v>-0.20784436166286499</c:v>
                </c:pt>
                <c:pt idx="4179">
                  <c:v>-0.20816884934902199</c:v>
                </c:pt>
                <c:pt idx="4180">
                  <c:v>-0.20843608677387199</c:v>
                </c:pt>
                <c:pt idx="4181">
                  <c:v>-0.20874148607254001</c:v>
                </c:pt>
                <c:pt idx="4182">
                  <c:v>-0.20902779698371901</c:v>
                </c:pt>
                <c:pt idx="4183">
                  <c:v>-0.209295034408569</c:v>
                </c:pt>
                <c:pt idx="4184">
                  <c:v>-0.20954316854476901</c:v>
                </c:pt>
                <c:pt idx="4185">
                  <c:v>-0.209924921393394</c:v>
                </c:pt>
                <c:pt idx="4186">
                  <c:v>-0.210211232304573</c:v>
                </c:pt>
                <c:pt idx="4187">
                  <c:v>-0.21061207354068801</c:v>
                </c:pt>
                <c:pt idx="4188">
                  <c:v>-0.21070751547813399</c:v>
                </c:pt>
                <c:pt idx="4189">
                  <c:v>-0.211165621876717</c:v>
                </c:pt>
                <c:pt idx="4190">
                  <c:v>-0.21137559413909901</c:v>
                </c:pt>
                <c:pt idx="4191">
                  <c:v>-0.211757346987724</c:v>
                </c:pt>
                <c:pt idx="4192">
                  <c:v>-0.21200548112392401</c:v>
                </c:pt>
                <c:pt idx="4193">
                  <c:v>-0.212310895323753</c:v>
                </c:pt>
                <c:pt idx="4194">
                  <c:v>-0.21265447139740001</c:v>
                </c:pt>
                <c:pt idx="4195">
                  <c:v>-0.21292169392108901</c:v>
                </c:pt>
                <c:pt idx="4196">
                  <c:v>-0.21328435838222501</c:v>
                </c:pt>
                <c:pt idx="4197">
                  <c:v>-0.213627934455872</c:v>
                </c:pt>
                <c:pt idx="4198">
                  <c:v>-0.21397152543067899</c:v>
                </c:pt>
                <c:pt idx="4199">
                  <c:v>-0.214353278279305</c:v>
                </c:pt>
                <c:pt idx="4200">
                  <c:v>-0.214544147253036</c:v>
                </c:pt>
                <c:pt idx="4201">
                  <c:v>-0.214830473065376</c:v>
                </c:pt>
                <c:pt idx="4202">
                  <c:v>-0.21507860720157601</c:v>
                </c:pt>
                <c:pt idx="4203">
                  <c:v>-0.21540309488773299</c:v>
                </c:pt>
                <c:pt idx="4204">
                  <c:v>-0.21576577425003099</c:v>
                </c:pt>
                <c:pt idx="4205">
                  <c:v>-0.21591846644878401</c:v>
                </c:pt>
                <c:pt idx="4206">
                  <c:v>-0.21628113090991999</c:v>
                </c:pt>
                <c:pt idx="4207">
                  <c:v>-0.216701060533524</c:v>
                </c:pt>
                <c:pt idx="4208">
                  <c:v>-0.21698738634586301</c:v>
                </c:pt>
                <c:pt idx="4209">
                  <c:v>-0.21719734370708499</c:v>
                </c:pt>
                <c:pt idx="4210">
                  <c:v>-0.21754091978073101</c:v>
                </c:pt>
                <c:pt idx="4211">
                  <c:v>-0.217808157205582</c:v>
                </c:pt>
                <c:pt idx="4212">
                  <c:v>-0.21822808682918499</c:v>
                </c:pt>
                <c:pt idx="4213">
                  <c:v>-0.21847622096538499</c:v>
                </c:pt>
                <c:pt idx="4214">
                  <c:v>-0.21899159252643599</c:v>
                </c:pt>
                <c:pt idx="4215">
                  <c:v>-0.21906794607639299</c:v>
                </c:pt>
                <c:pt idx="4216">
                  <c:v>-0.21958331763744399</c:v>
                </c:pt>
                <c:pt idx="4217">
                  <c:v>-0.219716921448708</c:v>
                </c:pt>
                <c:pt idx="4218">
                  <c:v>-0.21998415887355799</c:v>
                </c:pt>
                <c:pt idx="4219">
                  <c:v>-0.22038500010967299</c:v>
                </c:pt>
                <c:pt idx="4220">
                  <c:v>-0.22070948779582999</c:v>
                </c:pt>
                <c:pt idx="4221">
                  <c:v>-0.220919460058212</c:v>
                </c:pt>
                <c:pt idx="4222">
                  <c:v>-0.22124394774437001</c:v>
                </c:pt>
                <c:pt idx="4223">
                  <c:v>-0.221511170268059</c:v>
                </c:pt>
                <c:pt idx="4224">
                  <c:v>-0.221873834729195</c:v>
                </c:pt>
                <c:pt idx="4225">
                  <c:v>-0.22225558757781999</c:v>
                </c:pt>
                <c:pt idx="4226">
                  <c:v>-0.222465559840202</c:v>
                </c:pt>
                <c:pt idx="4227">
                  <c:v>-0.22288548946380601</c:v>
                </c:pt>
                <c:pt idx="4228">
                  <c:v>-0.22305728495120999</c:v>
                </c:pt>
                <c:pt idx="4229">
                  <c:v>-0.223419949412346</c:v>
                </c:pt>
                <c:pt idx="4230">
                  <c:v>-0.22372534871101399</c:v>
                </c:pt>
                <c:pt idx="4231">
                  <c:v>-0.22403074800968201</c:v>
                </c:pt>
                <c:pt idx="4232">
                  <c:v>-0.22445067763328599</c:v>
                </c:pt>
                <c:pt idx="4233">
                  <c:v>-0.22471791505813599</c:v>
                </c:pt>
                <c:pt idx="4234">
                  <c:v>-0.22496604919433599</c:v>
                </c:pt>
                <c:pt idx="4235">
                  <c:v>-0.225290536880493</c:v>
                </c:pt>
                <c:pt idx="4236">
                  <c:v>-0.22574864327907601</c:v>
                </c:pt>
                <c:pt idx="4237">
                  <c:v>-0.22592043876647899</c:v>
                </c:pt>
                <c:pt idx="4238">
                  <c:v>-0.22607314586639399</c:v>
                </c:pt>
                <c:pt idx="4239">
                  <c:v>-0.226493075489998</c:v>
                </c:pt>
                <c:pt idx="4240">
                  <c:v>-0.22679847478866599</c:v>
                </c:pt>
                <c:pt idx="4241">
                  <c:v>-0.227122962474823</c:v>
                </c:pt>
                <c:pt idx="4242">
                  <c:v>-0.22739019989967299</c:v>
                </c:pt>
                <c:pt idx="4243">
                  <c:v>-0.22769559919834101</c:v>
                </c:pt>
                <c:pt idx="4244">
                  <c:v>-0.22809644043445601</c:v>
                </c:pt>
                <c:pt idx="4245">
                  <c:v>-0.228363662958145</c:v>
                </c:pt>
                <c:pt idx="4246">
                  <c:v>-0.22861181199550601</c:v>
                </c:pt>
                <c:pt idx="4247">
                  <c:v>-0.228879034519196</c:v>
                </c:pt>
                <c:pt idx="4248">
                  <c:v>-0.22933714091777799</c:v>
                </c:pt>
                <c:pt idx="4249">
                  <c:v>-0.22956618666648901</c:v>
                </c:pt>
                <c:pt idx="4250">
                  <c:v>-0.22977615892887099</c:v>
                </c:pt>
                <c:pt idx="4251">
                  <c:v>-0.230196088552475</c:v>
                </c:pt>
                <c:pt idx="4252">
                  <c:v>-0.23050148785114299</c:v>
                </c:pt>
                <c:pt idx="4253">
                  <c:v>-0.23080690205097201</c:v>
                </c:pt>
                <c:pt idx="4254">
                  <c:v>-0.231150478124619</c:v>
                </c:pt>
                <c:pt idx="4255">
                  <c:v>-0.23139861226081801</c:v>
                </c:pt>
                <c:pt idx="4256">
                  <c:v>-0.23172309994697601</c:v>
                </c:pt>
                <c:pt idx="4257">
                  <c:v>-0.23204760253429399</c:v>
                </c:pt>
                <c:pt idx="4258">
                  <c:v>-0.23244844377040899</c:v>
                </c:pt>
                <c:pt idx="4259">
                  <c:v>-0.23265840113163</c:v>
                </c:pt>
                <c:pt idx="4260">
                  <c:v>-0.23294472694397</c:v>
                </c:pt>
                <c:pt idx="4261">
                  <c:v>-0.23323103785514801</c:v>
                </c:pt>
                <c:pt idx="4262">
                  <c:v>-0.23359370231628401</c:v>
                </c:pt>
                <c:pt idx="4263">
                  <c:v>-0.23399454355239899</c:v>
                </c:pt>
                <c:pt idx="4264">
                  <c:v>-0.23420451581478099</c:v>
                </c:pt>
                <c:pt idx="4265">
                  <c:v>-0.23454809188842801</c:v>
                </c:pt>
                <c:pt idx="4266">
                  <c:v>-0.234929844737053</c:v>
                </c:pt>
                <c:pt idx="4267">
                  <c:v>-0.23510164022445701</c:v>
                </c:pt>
                <c:pt idx="4268">
                  <c:v>-0.23550248146057101</c:v>
                </c:pt>
                <c:pt idx="4269">
                  <c:v>-0.235884234309196</c:v>
                </c:pt>
                <c:pt idx="4270">
                  <c:v>-0.235998764634132</c:v>
                </c:pt>
                <c:pt idx="4271">
                  <c:v>-0.236285075545311</c:v>
                </c:pt>
                <c:pt idx="4272">
                  <c:v>-0.23674318194389299</c:v>
                </c:pt>
                <c:pt idx="4273">
                  <c:v>-0.23693405091762501</c:v>
                </c:pt>
                <c:pt idx="4274">
                  <c:v>-0.237239465117455</c:v>
                </c:pt>
                <c:pt idx="4275">
                  <c:v>-0.237678483128548</c:v>
                </c:pt>
                <c:pt idx="4276">
                  <c:v>-0.23798388242721599</c:v>
                </c:pt>
                <c:pt idx="4277">
                  <c:v>-0.23825110495090501</c:v>
                </c:pt>
                <c:pt idx="4278">
                  <c:v>-0.23849925398826599</c:v>
                </c:pt>
                <c:pt idx="4279">
                  <c:v>-0.238995537161827</c:v>
                </c:pt>
                <c:pt idx="4280">
                  <c:v>-0.239186406135559</c:v>
                </c:pt>
                <c:pt idx="4281">
                  <c:v>-0.23935820162296301</c:v>
                </c:pt>
                <c:pt idx="4282">
                  <c:v>-0.23968268930912001</c:v>
                </c:pt>
                <c:pt idx="4283">
                  <c:v>-0.240026265382767</c:v>
                </c:pt>
                <c:pt idx="4284">
                  <c:v>-0.240102618932724</c:v>
                </c:pt>
                <c:pt idx="4285">
                  <c:v>-0.24067525565624201</c:v>
                </c:pt>
                <c:pt idx="4286">
                  <c:v>-0.24096156656742099</c:v>
                </c:pt>
                <c:pt idx="4287">
                  <c:v>-0.241343319416046</c:v>
                </c:pt>
                <c:pt idx="4288">
                  <c:v>-0.24159146845340701</c:v>
                </c:pt>
                <c:pt idx="4289">
                  <c:v>-0.241858690977097</c:v>
                </c:pt>
                <c:pt idx="4290">
                  <c:v>-0.24214500188827501</c:v>
                </c:pt>
                <c:pt idx="4291">
                  <c:v>-0.24262219667434701</c:v>
                </c:pt>
                <c:pt idx="4292">
                  <c:v>-0.24279399216175099</c:v>
                </c:pt>
                <c:pt idx="4293">
                  <c:v>-0.243003949522972</c:v>
                </c:pt>
                <c:pt idx="4294">
                  <c:v>-0.24350023269653301</c:v>
                </c:pt>
                <c:pt idx="4295">
                  <c:v>-0.243729293346405</c:v>
                </c:pt>
                <c:pt idx="4296">
                  <c:v>-0.243920162320137</c:v>
                </c:pt>
                <c:pt idx="4297">
                  <c:v>-0.24418739974498699</c:v>
                </c:pt>
                <c:pt idx="4298">
                  <c:v>-0.244721844792366</c:v>
                </c:pt>
                <c:pt idx="4299">
                  <c:v>-0.24496999382972701</c:v>
                </c:pt>
                <c:pt idx="4300">
                  <c:v>-0.24525630474090601</c:v>
                </c:pt>
                <c:pt idx="4301">
                  <c:v>-0.24546627700328799</c:v>
                </c:pt>
                <c:pt idx="4302">
                  <c:v>-0.24592438340187101</c:v>
                </c:pt>
                <c:pt idx="4303">
                  <c:v>-0.24617251753807101</c:v>
                </c:pt>
                <c:pt idx="4304">
                  <c:v>-0.24653518199920699</c:v>
                </c:pt>
                <c:pt idx="4305">
                  <c:v>-0.24668788909912101</c:v>
                </c:pt>
                <c:pt idx="4306">
                  <c:v>-0.247184172272682</c:v>
                </c:pt>
                <c:pt idx="4307">
                  <c:v>-0.247508659958839</c:v>
                </c:pt>
                <c:pt idx="4308">
                  <c:v>-0.24771861732006101</c:v>
                </c:pt>
                <c:pt idx="4309">
                  <c:v>-0.24800494313240101</c:v>
                </c:pt>
                <c:pt idx="4310">
                  <c:v>-0.24848213791847201</c:v>
                </c:pt>
                <c:pt idx="4311">
                  <c:v>-0.248749360442162</c:v>
                </c:pt>
                <c:pt idx="4312">
                  <c:v>-0.249054759740829</c:v>
                </c:pt>
                <c:pt idx="4313">
                  <c:v>-0.249341085553169</c:v>
                </c:pt>
                <c:pt idx="4314">
                  <c:v>-0.24960830807685899</c:v>
                </c:pt>
                <c:pt idx="4315">
                  <c:v>-0.25002822279930098</c:v>
                </c:pt>
                <c:pt idx="4316">
                  <c:v>-0.250371813774109</c:v>
                </c:pt>
                <c:pt idx="4317">
                  <c:v>-0.25056269764900202</c:v>
                </c:pt>
                <c:pt idx="4318">
                  <c:v>-0.25092536211013799</c:v>
                </c:pt>
                <c:pt idx="4319">
                  <c:v>-0.25111621618270902</c:v>
                </c:pt>
                <c:pt idx="4320">
                  <c:v>-0.25155523419380199</c:v>
                </c:pt>
                <c:pt idx="4321">
                  <c:v>-0.25176522135734603</c:v>
                </c:pt>
                <c:pt idx="4322">
                  <c:v>-0.25199425220489502</c:v>
                </c:pt>
                <c:pt idx="4323">
                  <c:v>-0.252280592918396</c:v>
                </c:pt>
                <c:pt idx="4324">
                  <c:v>-0.25279596447944602</c:v>
                </c:pt>
                <c:pt idx="4325">
                  <c:v>-0.25304409861564597</c:v>
                </c:pt>
                <c:pt idx="4326">
                  <c:v>-0.25342583656311002</c:v>
                </c:pt>
                <c:pt idx="4327">
                  <c:v>-0.25367400050163302</c:v>
                </c:pt>
                <c:pt idx="4328">
                  <c:v>-0.25392213463783297</c:v>
                </c:pt>
                <c:pt idx="4329">
                  <c:v>-0.25432297587394698</c:v>
                </c:pt>
                <c:pt idx="4330">
                  <c:v>-0.254590183496475</c:v>
                </c:pt>
                <c:pt idx="4331">
                  <c:v>-0.25472381711006198</c:v>
                </c:pt>
                <c:pt idx="4332">
                  <c:v>-0.25510555505752602</c:v>
                </c:pt>
                <c:pt idx="4333">
                  <c:v>-0.25527736544609098</c:v>
                </c:pt>
                <c:pt idx="4334">
                  <c:v>-0.25581181049346902</c:v>
                </c:pt>
                <c:pt idx="4335">
                  <c:v>-0.25611722469329801</c:v>
                </c:pt>
                <c:pt idx="4336">
                  <c:v>-0.25638443231582603</c:v>
                </c:pt>
                <c:pt idx="4337">
                  <c:v>-0.25665166974067699</c:v>
                </c:pt>
                <c:pt idx="4338">
                  <c:v>-0.256976157426834</c:v>
                </c:pt>
                <c:pt idx="4339">
                  <c:v>-0.257224291563034</c:v>
                </c:pt>
                <c:pt idx="4340">
                  <c:v>-0.25764423608779902</c:v>
                </c:pt>
                <c:pt idx="4341">
                  <c:v>-0.25793054699897799</c:v>
                </c:pt>
                <c:pt idx="4342">
                  <c:v>-0.25812143087387102</c:v>
                </c:pt>
                <c:pt idx="4343">
                  <c:v>-0.25844591856002802</c:v>
                </c:pt>
                <c:pt idx="4344">
                  <c:v>-0.25886583328247098</c:v>
                </c:pt>
                <c:pt idx="4345">
                  <c:v>-0.25924760103225702</c:v>
                </c:pt>
                <c:pt idx="4346">
                  <c:v>-0.25930485129356401</c:v>
                </c:pt>
                <c:pt idx="4347">
                  <c:v>-0.25982022285461398</c:v>
                </c:pt>
                <c:pt idx="4348">
                  <c:v>-0.26004928350448597</c:v>
                </c:pt>
                <c:pt idx="4349">
                  <c:v>-0.26052647829055797</c:v>
                </c:pt>
                <c:pt idx="4350">
                  <c:v>-0.26067918539047202</c:v>
                </c:pt>
                <c:pt idx="4351">
                  <c:v>-0.26094642281532299</c:v>
                </c:pt>
                <c:pt idx="4352">
                  <c:v>-0.26128998398780801</c:v>
                </c:pt>
                <c:pt idx="4353">
                  <c:v>-0.26169082522392301</c:v>
                </c:pt>
                <c:pt idx="4354">
                  <c:v>-0.26201531291008001</c:v>
                </c:pt>
                <c:pt idx="4355">
                  <c:v>-0.26220619678497298</c:v>
                </c:pt>
                <c:pt idx="4356">
                  <c:v>-0.26251161098480202</c:v>
                </c:pt>
                <c:pt idx="4357">
                  <c:v>-0.26275974512100198</c:v>
                </c:pt>
                <c:pt idx="4358">
                  <c:v>-0.26321783661842302</c:v>
                </c:pt>
                <c:pt idx="4359">
                  <c:v>-0.26352325081825301</c:v>
                </c:pt>
                <c:pt idx="4360">
                  <c:v>-0.26369503140449502</c:v>
                </c:pt>
                <c:pt idx="4361">
                  <c:v>-0.26398137211799599</c:v>
                </c:pt>
                <c:pt idx="4362">
                  <c:v>-0.264382213354111</c:v>
                </c:pt>
                <c:pt idx="4363">
                  <c:v>-0.264706701040268</c:v>
                </c:pt>
                <c:pt idx="4364">
                  <c:v>-0.26480212807655301</c:v>
                </c:pt>
                <c:pt idx="4365">
                  <c:v>-0.26539385318756098</c:v>
                </c:pt>
                <c:pt idx="4366">
                  <c:v>-0.26562291383743297</c:v>
                </c:pt>
                <c:pt idx="4367">
                  <c:v>-0.26589012145996099</c:v>
                </c:pt>
                <c:pt idx="4368">
                  <c:v>-0.26627188920974698</c:v>
                </c:pt>
                <c:pt idx="4369">
                  <c:v>-0.26672998070716902</c:v>
                </c:pt>
                <c:pt idx="4370">
                  <c:v>-0.26682543754577598</c:v>
                </c:pt>
                <c:pt idx="4371">
                  <c:v>-0.26726445555687001</c:v>
                </c:pt>
                <c:pt idx="4372">
                  <c:v>-0.26739805936813399</c:v>
                </c:pt>
                <c:pt idx="4373">
                  <c:v>-0.267646193504333</c:v>
                </c:pt>
                <c:pt idx="4374">
                  <c:v>-0.26814249157905601</c:v>
                </c:pt>
                <c:pt idx="4375">
                  <c:v>-0.26827609539031999</c:v>
                </c:pt>
                <c:pt idx="4376">
                  <c:v>-0.26865786314010598</c:v>
                </c:pt>
                <c:pt idx="4377">
                  <c:v>-0.269001424312592</c:v>
                </c:pt>
                <c:pt idx="4378">
                  <c:v>-0.26938319206237799</c:v>
                </c:pt>
                <c:pt idx="4379">
                  <c:v>-0.26951679587364202</c:v>
                </c:pt>
                <c:pt idx="4380">
                  <c:v>-0.26974585652351402</c:v>
                </c:pt>
                <c:pt idx="4381">
                  <c:v>-0.270203948020935</c:v>
                </c:pt>
                <c:pt idx="4382">
                  <c:v>-0.27056661248207098</c:v>
                </c:pt>
                <c:pt idx="4383">
                  <c:v>-0.27092927694320701</c:v>
                </c:pt>
                <c:pt idx="4384">
                  <c:v>-0.27117744088172901</c:v>
                </c:pt>
                <c:pt idx="4385">
                  <c:v>-0.271311044692993</c:v>
                </c:pt>
                <c:pt idx="4386">
                  <c:v>-0.27186459302902199</c:v>
                </c:pt>
                <c:pt idx="4387">
                  <c:v>-0.27201730012893699</c:v>
                </c:pt>
                <c:pt idx="4388">
                  <c:v>-0.27241814136505099</c:v>
                </c:pt>
                <c:pt idx="4389">
                  <c:v>-0.272742629051208</c:v>
                </c:pt>
                <c:pt idx="4390">
                  <c:v>-0.27316254377365101</c:v>
                </c:pt>
                <c:pt idx="4391">
                  <c:v>-0.27327707409858698</c:v>
                </c:pt>
                <c:pt idx="4392">
                  <c:v>-0.27352520823478699</c:v>
                </c:pt>
                <c:pt idx="4393">
                  <c:v>-0.27390697598457298</c:v>
                </c:pt>
                <c:pt idx="4394">
                  <c:v>-0.27423146367073098</c:v>
                </c:pt>
                <c:pt idx="4395">
                  <c:v>-0.27451777458190901</c:v>
                </c:pt>
                <c:pt idx="4396">
                  <c:v>-0.27472776174545299</c:v>
                </c:pt>
                <c:pt idx="4397">
                  <c:v>-0.27524310350418102</c:v>
                </c:pt>
                <c:pt idx="4398">
                  <c:v>-0.275453090667725</c:v>
                </c:pt>
                <c:pt idx="4399">
                  <c:v>-0.27573940157890298</c:v>
                </c:pt>
                <c:pt idx="4400">
                  <c:v>-0.27612113952636702</c:v>
                </c:pt>
                <c:pt idx="4401">
                  <c:v>-0.276407480239868</c:v>
                </c:pt>
                <c:pt idx="4402">
                  <c:v>-0.27677014470100397</c:v>
                </c:pt>
                <c:pt idx="4403">
                  <c:v>-0.27705645561218301</c:v>
                </c:pt>
                <c:pt idx="4404">
                  <c:v>-0.27724733948707603</c:v>
                </c:pt>
                <c:pt idx="4405">
                  <c:v>-0.27772453427314803</c:v>
                </c:pt>
                <c:pt idx="4406">
                  <c:v>-0.27810627222061202</c:v>
                </c:pt>
                <c:pt idx="4407">
                  <c:v>-0.27825897932052601</c:v>
                </c:pt>
                <c:pt idx="4408">
                  <c:v>-0.27846893668174699</c:v>
                </c:pt>
                <c:pt idx="4409">
                  <c:v>-0.27892705798149098</c:v>
                </c:pt>
                <c:pt idx="4410">
                  <c:v>-0.27934697270393399</c:v>
                </c:pt>
                <c:pt idx="4411">
                  <c:v>-0.279518783092499</c:v>
                </c:pt>
                <c:pt idx="4412">
                  <c:v>-0.27972874045371998</c:v>
                </c:pt>
                <c:pt idx="4413">
                  <c:v>-0.27995780110359197</c:v>
                </c:pt>
                <c:pt idx="4414">
                  <c:v>-0.28035864233970598</c:v>
                </c:pt>
                <c:pt idx="4415">
                  <c:v>-0.28051131963729897</c:v>
                </c:pt>
                <c:pt idx="4416">
                  <c:v>-0.28089308738708502</c:v>
                </c:pt>
                <c:pt idx="4417">
                  <c:v>-0.28119850158691401</c:v>
                </c:pt>
                <c:pt idx="4418">
                  <c:v>-0.281580239534378</c:v>
                </c:pt>
                <c:pt idx="4419">
                  <c:v>-0.28192383050918601</c:v>
                </c:pt>
                <c:pt idx="4420">
                  <c:v>-0.28219103813171398</c:v>
                </c:pt>
                <c:pt idx="4421">
                  <c:v>-0.28264915943145802</c:v>
                </c:pt>
                <c:pt idx="4422">
                  <c:v>-0.28289729356765703</c:v>
                </c:pt>
                <c:pt idx="4423">
                  <c:v>-0.28303089737892201</c:v>
                </c:pt>
                <c:pt idx="4424">
                  <c:v>-0.28354626893997198</c:v>
                </c:pt>
                <c:pt idx="4425">
                  <c:v>-0.28371807932853699</c:v>
                </c:pt>
                <c:pt idx="4426">
                  <c:v>-0.28413799405098</c:v>
                </c:pt>
                <c:pt idx="4427">
                  <c:v>-0.28430977463722201</c:v>
                </c:pt>
                <c:pt idx="4428">
                  <c:v>-0.28467246890068099</c:v>
                </c:pt>
                <c:pt idx="4429">
                  <c:v>-0.28495877981185902</c:v>
                </c:pt>
                <c:pt idx="4430">
                  <c:v>-0.28535962104797402</c:v>
                </c:pt>
                <c:pt idx="4431">
                  <c:v>-0.28562682867050199</c:v>
                </c:pt>
                <c:pt idx="4432">
                  <c:v>-0.28593224287033098</c:v>
                </c:pt>
                <c:pt idx="4433">
                  <c:v>-0.286123126745224</c:v>
                </c:pt>
                <c:pt idx="4434">
                  <c:v>-0.28663849830627403</c:v>
                </c:pt>
                <c:pt idx="4435">
                  <c:v>-0.28679120540618902</c:v>
                </c:pt>
                <c:pt idx="4436">
                  <c:v>-0.28713476657867398</c:v>
                </c:pt>
                <c:pt idx="4437">
                  <c:v>-0.28734472393989602</c:v>
                </c:pt>
                <c:pt idx="4438">
                  <c:v>-0.28766924142837502</c:v>
                </c:pt>
                <c:pt idx="4439">
                  <c:v>-0.288108259439468</c:v>
                </c:pt>
                <c:pt idx="4440">
                  <c:v>-0.288432747125626</c:v>
                </c:pt>
                <c:pt idx="4441">
                  <c:v>-0.28869995474815402</c:v>
                </c:pt>
                <c:pt idx="4442">
                  <c:v>-0.28911989927291898</c:v>
                </c:pt>
                <c:pt idx="4443">
                  <c:v>-0.28919625282287598</c:v>
                </c:pt>
                <c:pt idx="4444">
                  <c:v>-0.28974980115890497</c:v>
                </c:pt>
                <c:pt idx="4445">
                  <c:v>-0.289940655231476</c:v>
                </c:pt>
                <c:pt idx="4446">
                  <c:v>-0.29013153910636902</c:v>
                </c:pt>
                <c:pt idx="4447">
                  <c:v>-0.29062783718109098</c:v>
                </c:pt>
                <c:pt idx="4448">
                  <c:v>-0.29085686802864102</c:v>
                </c:pt>
                <c:pt idx="4449">
                  <c:v>-0.291143208742142</c:v>
                </c:pt>
                <c:pt idx="4450">
                  <c:v>-0.29150587320327798</c:v>
                </c:pt>
                <c:pt idx="4451">
                  <c:v>-0.29186853766441301</c:v>
                </c:pt>
                <c:pt idx="4452">
                  <c:v>-0.29204031825065602</c:v>
                </c:pt>
                <c:pt idx="4453">
                  <c:v>-0.29228845238685602</c:v>
                </c:pt>
                <c:pt idx="4454">
                  <c:v>-0.29263204336166398</c:v>
                </c:pt>
                <c:pt idx="4455">
                  <c:v>-0.292975604534149</c:v>
                </c:pt>
                <c:pt idx="4456">
                  <c:v>-0.29331919550895702</c:v>
                </c:pt>
                <c:pt idx="4457">
                  <c:v>-0.29362460970878601</c:v>
                </c:pt>
                <c:pt idx="4458">
                  <c:v>-0.29387274384498602</c:v>
                </c:pt>
                <c:pt idx="4459">
                  <c:v>-0.29436901211738598</c:v>
                </c:pt>
                <c:pt idx="4460">
                  <c:v>-0.294483542442322</c:v>
                </c:pt>
                <c:pt idx="4461">
                  <c:v>-0.29486531019210799</c:v>
                </c:pt>
                <c:pt idx="4462">
                  <c:v>-0.29507526755332902</c:v>
                </c:pt>
                <c:pt idx="4463">
                  <c:v>-0.29557153582572898</c:v>
                </c:pt>
                <c:pt idx="4464">
                  <c:v>-0.29583877325058</c:v>
                </c:pt>
                <c:pt idx="4465">
                  <c:v>-0.29612508416175798</c:v>
                </c:pt>
                <c:pt idx="4466">
                  <c:v>-0.296392321586609</c:v>
                </c:pt>
                <c:pt idx="4467">
                  <c:v>-0.29673591256141701</c:v>
                </c:pt>
                <c:pt idx="4468">
                  <c:v>-0.29698404669761702</c:v>
                </c:pt>
                <c:pt idx="4469">
                  <c:v>-0.297270357608795</c:v>
                </c:pt>
                <c:pt idx="4470">
                  <c:v>-0.297594845294952</c:v>
                </c:pt>
                <c:pt idx="4471">
                  <c:v>-0.29793843626976002</c:v>
                </c:pt>
                <c:pt idx="4472">
                  <c:v>-0.29818657040596003</c:v>
                </c:pt>
                <c:pt idx="4473">
                  <c:v>-0.29858741164207497</c:v>
                </c:pt>
                <c:pt idx="4474">
                  <c:v>-0.29883554577827498</c:v>
                </c:pt>
                <c:pt idx="4475">
                  <c:v>-0.299102783203125</c:v>
                </c:pt>
                <c:pt idx="4476">
                  <c:v>-0.29946544766426098</c:v>
                </c:pt>
                <c:pt idx="4477">
                  <c:v>-0.299656331539154</c:v>
                </c:pt>
                <c:pt idx="4478">
                  <c:v>-0.29994264245033297</c:v>
                </c:pt>
                <c:pt idx="4479">
                  <c:v>-0.30028620362281799</c:v>
                </c:pt>
                <c:pt idx="4480">
                  <c:v>-0.30070614814758301</c:v>
                </c:pt>
                <c:pt idx="4481">
                  <c:v>-0.30103063583374001</c:v>
                </c:pt>
                <c:pt idx="4482">
                  <c:v>-0.30137422680854797</c:v>
                </c:pt>
                <c:pt idx="4483">
                  <c:v>-0.30164143443107599</c:v>
                </c:pt>
                <c:pt idx="4484">
                  <c:v>-0.30206137895584101</c:v>
                </c:pt>
                <c:pt idx="4485">
                  <c:v>-0.30223315954208402</c:v>
                </c:pt>
                <c:pt idx="4486">
                  <c:v>-0.30265310406684898</c:v>
                </c:pt>
                <c:pt idx="4487">
                  <c:v>-0.302996665239334</c:v>
                </c:pt>
                <c:pt idx="4488">
                  <c:v>-0.30314937233924899</c:v>
                </c:pt>
                <c:pt idx="4489">
                  <c:v>-0.30353114008903498</c:v>
                </c:pt>
                <c:pt idx="4490">
                  <c:v>-0.30381745100021401</c:v>
                </c:pt>
                <c:pt idx="4491">
                  <c:v>-0.30406558513641402</c:v>
                </c:pt>
                <c:pt idx="4492">
                  <c:v>-0.30442824959754899</c:v>
                </c:pt>
                <c:pt idx="4493">
                  <c:v>-0.304829090833664</c:v>
                </c:pt>
                <c:pt idx="4494">
                  <c:v>-0.30501997470855702</c:v>
                </c:pt>
                <c:pt idx="4495">
                  <c:v>-0.30534446239471402</c:v>
                </c:pt>
                <c:pt idx="4496">
                  <c:v>-0.30553534626960799</c:v>
                </c:pt>
                <c:pt idx="4497">
                  <c:v>-0.30591708421707198</c:v>
                </c:pt>
                <c:pt idx="4498">
                  <c:v>-0.30629885196685802</c:v>
                </c:pt>
                <c:pt idx="4499">
                  <c:v>-0.30648973584175099</c:v>
                </c:pt>
                <c:pt idx="4500">
                  <c:v>-0.30679512023925798</c:v>
                </c:pt>
                <c:pt idx="4501">
                  <c:v>-0.30732959508895902</c:v>
                </c:pt>
                <c:pt idx="4502">
                  <c:v>-0.30744412541389499</c:v>
                </c:pt>
                <c:pt idx="4503">
                  <c:v>-0.30784496665000899</c:v>
                </c:pt>
                <c:pt idx="4504">
                  <c:v>-0.30807399749755898</c:v>
                </c:pt>
                <c:pt idx="4505">
                  <c:v>-0.30836033821106001</c:v>
                </c:pt>
                <c:pt idx="4506">
                  <c:v>-0.30858936905860901</c:v>
                </c:pt>
                <c:pt idx="4507">
                  <c:v>-0.30893296003341703</c:v>
                </c:pt>
                <c:pt idx="4508">
                  <c:v>-0.30927652120590199</c:v>
                </c:pt>
                <c:pt idx="4509">
                  <c:v>-0.30956286191940302</c:v>
                </c:pt>
                <c:pt idx="4510">
                  <c:v>-0.31007823348045299</c:v>
                </c:pt>
                <c:pt idx="4511">
                  <c:v>-0.31023091077804599</c:v>
                </c:pt>
                <c:pt idx="4512">
                  <c:v>-0.31049814820289601</c:v>
                </c:pt>
                <c:pt idx="4513">
                  <c:v>-0.31095626950263999</c:v>
                </c:pt>
                <c:pt idx="4514">
                  <c:v>-0.31126165390014598</c:v>
                </c:pt>
                <c:pt idx="4515">
                  <c:v>-0.31133800745010398</c:v>
                </c:pt>
                <c:pt idx="4516">
                  <c:v>-0.311605244874954</c:v>
                </c:pt>
                <c:pt idx="4517">
                  <c:v>-0.31192973256111101</c:v>
                </c:pt>
                <c:pt idx="4518">
                  <c:v>-0.31236875057220498</c:v>
                </c:pt>
                <c:pt idx="4519">
                  <c:v>-0.31261688470840499</c:v>
                </c:pt>
                <c:pt idx="4520">
                  <c:v>-0.31292229890823398</c:v>
                </c:pt>
                <c:pt idx="4521">
                  <c:v>-0.31322768330574002</c:v>
                </c:pt>
                <c:pt idx="4522">
                  <c:v>-0.313590347766876</c:v>
                </c:pt>
                <c:pt idx="4523">
                  <c:v>-0.31380033493041998</c:v>
                </c:pt>
                <c:pt idx="4524">
                  <c:v>-0.31416299939155601</c:v>
                </c:pt>
                <c:pt idx="4525">
                  <c:v>-0.314468383789063</c:v>
                </c:pt>
                <c:pt idx="4526">
                  <c:v>-0.314945578575134</c:v>
                </c:pt>
                <c:pt idx="4527">
                  <c:v>-0.31517463922500599</c:v>
                </c:pt>
                <c:pt idx="4528">
                  <c:v>-0.31553730368614202</c:v>
                </c:pt>
                <c:pt idx="4529">
                  <c:v>-0.31578543782234197</c:v>
                </c:pt>
                <c:pt idx="4530">
                  <c:v>-0.31607177853584301</c:v>
                </c:pt>
                <c:pt idx="4531">
                  <c:v>-0.31631991267204301</c:v>
                </c:pt>
                <c:pt idx="4532">
                  <c:v>-0.31656804680824302</c:v>
                </c:pt>
                <c:pt idx="4533">
                  <c:v>-0.31696888804435702</c:v>
                </c:pt>
                <c:pt idx="4534">
                  <c:v>-0.31738883256912198</c:v>
                </c:pt>
                <c:pt idx="4535">
                  <c:v>-0.31765604019165</c:v>
                </c:pt>
                <c:pt idx="4536">
                  <c:v>-0.318133234977722</c:v>
                </c:pt>
                <c:pt idx="4537">
                  <c:v>-0.31838136911392201</c:v>
                </c:pt>
                <c:pt idx="4538">
                  <c:v>-0.31849589943885798</c:v>
                </c:pt>
                <c:pt idx="4539">
                  <c:v>-0.31878221035003701</c:v>
                </c:pt>
                <c:pt idx="4540">
                  <c:v>-0.319011270999908</c:v>
                </c:pt>
                <c:pt idx="4541">
                  <c:v>-0.31946939229965199</c:v>
                </c:pt>
                <c:pt idx="4542">
                  <c:v>-0.31975570321083102</c:v>
                </c:pt>
                <c:pt idx="4543">
                  <c:v>-0.320118367671967</c:v>
                </c:pt>
                <c:pt idx="4544">
                  <c:v>-0.320366501808167</c:v>
                </c:pt>
                <c:pt idx="4545">
                  <c:v>-0.32082462310790999</c:v>
                </c:pt>
                <c:pt idx="4546">
                  <c:v>-0.320920050144196</c:v>
                </c:pt>
                <c:pt idx="4547">
                  <c:v>-0.32141631841659501</c:v>
                </c:pt>
                <c:pt idx="4548">
                  <c:v>-0.32168355584144598</c:v>
                </c:pt>
                <c:pt idx="4549">
                  <c:v>-0.32200804352760298</c:v>
                </c:pt>
                <c:pt idx="4550">
                  <c:v>-0.322275280952454</c:v>
                </c:pt>
                <c:pt idx="4551">
                  <c:v>-0.32246616482734702</c:v>
                </c:pt>
                <c:pt idx="4552">
                  <c:v>-0.32300060987472501</c:v>
                </c:pt>
                <c:pt idx="4553">
                  <c:v>-0.32311514019966098</c:v>
                </c:pt>
                <c:pt idx="4554">
                  <c:v>-0.32349687814712502</c:v>
                </c:pt>
                <c:pt idx="4555">
                  <c:v>-0.32361140847206099</c:v>
                </c:pt>
                <c:pt idx="4556">
                  <c:v>-0.32414588332176197</c:v>
                </c:pt>
                <c:pt idx="4557">
                  <c:v>-0.32447037100791898</c:v>
                </c:pt>
                <c:pt idx="4558">
                  <c:v>-0.32468032836914101</c:v>
                </c:pt>
                <c:pt idx="4559">
                  <c:v>-0.32494756579399098</c:v>
                </c:pt>
                <c:pt idx="4560">
                  <c:v>-0.32532930374145502</c:v>
                </c:pt>
                <c:pt idx="4561">
                  <c:v>-0.32574924826621998</c:v>
                </c:pt>
                <c:pt idx="4562">
                  <c:v>-0.32599738240241999</c:v>
                </c:pt>
                <c:pt idx="4563">
                  <c:v>-0.32628369331359902</c:v>
                </c:pt>
                <c:pt idx="4564">
                  <c:v>-0.32649365067482</c:v>
                </c:pt>
                <c:pt idx="4565">
                  <c:v>-0.326894521713257</c:v>
                </c:pt>
                <c:pt idx="4566">
                  <c:v>-0.32731443643569902</c:v>
                </c:pt>
                <c:pt idx="4567">
                  <c:v>-0.327295362949371</c:v>
                </c:pt>
                <c:pt idx="4568">
                  <c:v>-0.32767710089683499</c:v>
                </c:pt>
                <c:pt idx="4569">
                  <c:v>-0.32802069187164301</c:v>
                </c:pt>
                <c:pt idx="4570">
                  <c:v>-0.32849788665771501</c:v>
                </c:pt>
                <c:pt idx="4571">
                  <c:v>-0.328726917505264</c:v>
                </c:pt>
                <c:pt idx="4572">
                  <c:v>-0.328879624605179</c:v>
                </c:pt>
                <c:pt idx="4573">
                  <c:v>-0.32950952649116499</c:v>
                </c:pt>
                <c:pt idx="4574">
                  <c:v>-0.32971948385238598</c:v>
                </c:pt>
                <c:pt idx="4575">
                  <c:v>-0.33000579476356501</c:v>
                </c:pt>
                <c:pt idx="4576">
                  <c:v>-0.330311208963394</c:v>
                </c:pt>
                <c:pt idx="4577">
                  <c:v>-0.33057844638824502</c:v>
                </c:pt>
                <c:pt idx="4578">
                  <c:v>-0.33094111084937999</c:v>
                </c:pt>
                <c:pt idx="4579">
                  <c:v>-0.33105564117431602</c:v>
                </c:pt>
                <c:pt idx="4580">
                  <c:v>-0.33139920234680198</c:v>
                </c:pt>
                <c:pt idx="4581">
                  <c:v>-0.33181914687156699</c:v>
                </c:pt>
                <c:pt idx="4582">
                  <c:v>-0.33210545778274497</c:v>
                </c:pt>
                <c:pt idx="4583">
                  <c:v>-0.33231541514396701</c:v>
                </c:pt>
                <c:pt idx="4584">
                  <c:v>-0.33288806676864602</c:v>
                </c:pt>
                <c:pt idx="4585">
                  <c:v>-0.33298349380493197</c:v>
                </c:pt>
                <c:pt idx="4586">
                  <c:v>-0.33330798149108898</c:v>
                </c:pt>
                <c:pt idx="4587">
                  <c:v>-0.33368974924087502</c:v>
                </c:pt>
                <c:pt idx="4588">
                  <c:v>-0.33403331041336098</c:v>
                </c:pt>
                <c:pt idx="4589">
                  <c:v>-0.334128767251968</c:v>
                </c:pt>
                <c:pt idx="4590">
                  <c:v>-0.334453254938126</c:v>
                </c:pt>
                <c:pt idx="4591">
                  <c:v>-0.33489227294921903</c:v>
                </c:pt>
                <c:pt idx="4592">
                  <c:v>-0.335254937410355</c:v>
                </c:pt>
                <c:pt idx="4593">
                  <c:v>-0.33552217483520502</c:v>
                </c:pt>
                <c:pt idx="4594">
                  <c:v>-0.335884839296341</c:v>
                </c:pt>
                <c:pt idx="4595">
                  <c:v>-0.33611387014388999</c:v>
                </c:pt>
                <c:pt idx="4596">
                  <c:v>-0.336438357830048</c:v>
                </c:pt>
                <c:pt idx="4597">
                  <c:v>-0.33664834499359098</c:v>
                </c:pt>
                <c:pt idx="4598">
                  <c:v>-0.33693465590477001</c:v>
                </c:pt>
                <c:pt idx="4599">
                  <c:v>-0.337392747402191</c:v>
                </c:pt>
                <c:pt idx="4600">
                  <c:v>-0.33769816160201999</c:v>
                </c:pt>
                <c:pt idx="4601">
                  <c:v>-0.33788904547691301</c:v>
                </c:pt>
                <c:pt idx="4602">
                  <c:v>-0.33830896019935602</c:v>
                </c:pt>
                <c:pt idx="4603">
                  <c:v>-0.338595271110535</c:v>
                </c:pt>
                <c:pt idx="4604">
                  <c:v>-0.33878615498542802</c:v>
                </c:pt>
                <c:pt idx="4605">
                  <c:v>-0.339225172996521</c:v>
                </c:pt>
                <c:pt idx="4606">
                  <c:v>-0.339396983385086</c:v>
                </c:pt>
                <c:pt idx="4607">
                  <c:v>-0.33989325165748602</c:v>
                </c:pt>
                <c:pt idx="4608">
                  <c:v>-0.34008413553237898</c:v>
                </c:pt>
                <c:pt idx="4609">
                  <c:v>-0.34037044644355802</c:v>
                </c:pt>
                <c:pt idx="4610">
                  <c:v>-0.340504050254822</c:v>
                </c:pt>
                <c:pt idx="4611">
                  <c:v>-0.34101942181587203</c:v>
                </c:pt>
                <c:pt idx="4612">
                  <c:v>-0.34134390950202897</c:v>
                </c:pt>
                <c:pt idx="4613">
                  <c:v>-0.341782927513123</c:v>
                </c:pt>
                <c:pt idx="4614">
                  <c:v>-0.34197381138801602</c:v>
                </c:pt>
                <c:pt idx="4615">
                  <c:v>-0.34214559197425798</c:v>
                </c:pt>
                <c:pt idx="4616">
                  <c:v>-0.34252735972404502</c:v>
                </c:pt>
                <c:pt idx="4617">
                  <c:v>-0.342890024185181</c:v>
                </c:pt>
                <c:pt idx="4618">
                  <c:v>-0.34302362799644498</c:v>
                </c:pt>
                <c:pt idx="4619">
                  <c:v>-0.34340539574623102</c:v>
                </c:pt>
                <c:pt idx="4620">
                  <c:v>-0.34371080994606001</c:v>
                </c:pt>
                <c:pt idx="4621">
                  <c:v>-0.34405437111854598</c:v>
                </c:pt>
                <c:pt idx="4622">
                  <c:v>-0.34434068202972401</c:v>
                </c:pt>
                <c:pt idx="4623">
                  <c:v>-0.34470334649085999</c:v>
                </c:pt>
                <c:pt idx="4624">
                  <c:v>-0.34500876069068898</c:v>
                </c:pt>
                <c:pt idx="4625">
                  <c:v>-0.34527599811553999</c:v>
                </c:pt>
                <c:pt idx="4626">
                  <c:v>-0.34558138251304599</c:v>
                </c:pt>
                <c:pt idx="4627">
                  <c:v>-0.34581044316291798</c:v>
                </c:pt>
                <c:pt idx="4628">
                  <c:v>-0.34611585736274703</c:v>
                </c:pt>
                <c:pt idx="4629">
                  <c:v>-0.34668847918510398</c:v>
                </c:pt>
                <c:pt idx="4630">
                  <c:v>-0.34697479009628301</c:v>
                </c:pt>
                <c:pt idx="4631">
                  <c:v>-0.347032070159912</c:v>
                </c:pt>
                <c:pt idx="4632">
                  <c:v>-0.347509264945984</c:v>
                </c:pt>
                <c:pt idx="4633">
                  <c:v>-0.34779557585716198</c:v>
                </c:pt>
                <c:pt idx="4634">
                  <c:v>-0.348062783479691</c:v>
                </c:pt>
                <c:pt idx="4635">
                  <c:v>-0.348234593868256</c:v>
                </c:pt>
                <c:pt idx="4636">
                  <c:v>-0.348711788654327</c:v>
                </c:pt>
                <c:pt idx="4637">
                  <c:v>-0.34890264272689803</c:v>
                </c:pt>
                <c:pt idx="4638">
                  <c:v>-0.34928441047668501</c:v>
                </c:pt>
                <c:pt idx="4639">
                  <c:v>-0.34957072138786299</c:v>
                </c:pt>
                <c:pt idx="4640">
                  <c:v>-0.34997156262397799</c:v>
                </c:pt>
                <c:pt idx="4641">
                  <c:v>-0.35025787353515597</c:v>
                </c:pt>
                <c:pt idx="4642">
                  <c:v>-0.35048693418502802</c:v>
                </c:pt>
                <c:pt idx="4643">
                  <c:v>-0.35092595219612099</c:v>
                </c:pt>
                <c:pt idx="4644">
                  <c:v>-0.351174086332321</c:v>
                </c:pt>
                <c:pt idx="4645">
                  <c:v>-0.35142225027084401</c:v>
                </c:pt>
                <c:pt idx="4646">
                  <c:v>-0.351803988218307</c:v>
                </c:pt>
                <c:pt idx="4647">
                  <c:v>-0.352052122354507</c:v>
                </c:pt>
                <c:pt idx="4648">
                  <c:v>-0.35247206687927202</c:v>
                </c:pt>
                <c:pt idx="4649">
                  <c:v>-0.352529317140579</c:v>
                </c:pt>
                <c:pt idx="4650">
                  <c:v>-0.35289198160171498</c:v>
                </c:pt>
                <c:pt idx="4651">
                  <c:v>-0.35323557257652299</c:v>
                </c:pt>
                <c:pt idx="4652">
                  <c:v>-0.35346463322639499</c:v>
                </c:pt>
                <c:pt idx="4653">
                  <c:v>-0.35392272472381597</c:v>
                </c:pt>
                <c:pt idx="4654">
                  <c:v>-0.35430449247360202</c:v>
                </c:pt>
                <c:pt idx="4655">
                  <c:v>-0.35447627305984503</c:v>
                </c:pt>
                <c:pt idx="4656">
                  <c:v>-0.35474351048469499</c:v>
                </c:pt>
                <c:pt idx="4657">
                  <c:v>-0.35525888204574602</c:v>
                </c:pt>
                <c:pt idx="4658">
                  <c:v>-0.35541155934333801</c:v>
                </c:pt>
                <c:pt idx="4659">
                  <c:v>-0.35577422380447399</c:v>
                </c:pt>
                <c:pt idx="4660">
                  <c:v>-0.35613691806793202</c:v>
                </c:pt>
                <c:pt idx="4661">
                  <c:v>-0.35640412569045998</c:v>
                </c:pt>
                <c:pt idx="4662">
                  <c:v>-0.35676679015159601</c:v>
                </c:pt>
                <c:pt idx="4663">
                  <c:v>-0.35688132047653198</c:v>
                </c:pt>
                <c:pt idx="4664">
                  <c:v>-0.35732033848762501</c:v>
                </c:pt>
                <c:pt idx="4665">
                  <c:v>-0.35768300294876099</c:v>
                </c:pt>
                <c:pt idx="4666">
                  <c:v>-0.35793113708496099</c:v>
                </c:pt>
                <c:pt idx="4667">
                  <c:v>-0.358179301023483</c:v>
                </c:pt>
                <c:pt idx="4668">
                  <c:v>-0.35852286219596902</c:v>
                </c:pt>
                <c:pt idx="4669">
                  <c:v>-0.35871374607086198</c:v>
                </c:pt>
                <c:pt idx="4670">
                  <c:v>-0.35911458730697599</c:v>
                </c:pt>
                <c:pt idx="4671">
                  <c:v>-0.359534531831741</c:v>
                </c:pt>
                <c:pt idx="4672">
                  <c:v>-0.35970631241798401</c:v>
                </c:pt>
                <c:pt idx="4673">
                  <c:v>-0.360011726617813</c:v>
                </c:pt>
                <c:pt idx="4674">
                  <c:v>-0.36018350720405601</c:v>
                </c:pt>
                <c:pt idx="4675">
                  <c:v>-0.36085158586502097</c:v>
                </c:pt>
                <c:pt idx="4676">
                  <c:v>-0.36102336645126298</c:v>
                </c:pt>
                <c:pt idx="4677">
                  <c:v>-0.361366957426071</c:v>
                </c:pt>
                <c:pt idx="4678">
                  <c:v>-0.36174869537353499</c:v>
                </c:pt>
                <c:pt idx="4679">
                  <c:v>-0.36190140247344998</c:v>
                </c:pt>
                <c:pt idx="4680">
                  <c:v>-0.36220681667327898</c:v>
                </c:pt>
                <c:pt idx="4681">
                  <c:v>-0.36245495080947898</c:v>
                </c:pt>
                <c:pt idx="4682">
                  <c:v>-0.36302757263183599</c:v>
                </c:pt>
                <c:pt idx="4683">
                  <c:v>-0.36323752999305697</c:v>
                </c:pt>
                <c:pt idx="4684">
                  <c:v>-0.36342841386795</c:v>
                </c:pt>
                <c:pt idx="4685">
                  <c:v>-0.36379107832908603</c:v>
                </c:pt>
                <c:pt idx="4686">
                  <c:v>-0.36413466930389399</c:v>
                </c:pt>
                <c:pt idx="4687">
                  <c:v>-0.36453551054000899</c:v>
                </c:pt>
                <c:pt idx="4688">
                  <c:v>-0.36476457118987998</c:v>
                </c:pt>
                <c:pt idx="4689">
                  <c:v>-0.365031778812408</c:v>
                </c:pt>
                <c:pt idx="4690">
                  <c:v>-0.36541354656219499</c:v>
                </c:pt>
                <c:pt idx="4691">
                  <c:v>-0.36568075418472301</c:v>
                </c:pt>
                <c:pt idx="4692">
                  <c:v>-0.36581438779830899</c:v>
                </c:pt>
                <c:pt idx="4693">
                  <c:v>-0.36623430252075201</c:v>
                </c:pt>
                <c:pt idx="4694">
                  <c:v>-0.36648246645927401</c:v>
                </c:pt>
                <c:pt idx="4695">
                  <c:v>-0.36692148447036699</c:v>
                </c:pt>
                <c:pt idx="4696">
                  <c:v>-0.36716961860656699</c:v>
                </c:pt>
                <c:pt idx="4697">
                  <c:v>-0.36753228306770303</c:v>
                </c:pt>
                <c:pt idx="4698">
                  <c:v>-0.36770406365394598</c:v>
                </c:pt>
                <c:pt idx="4699">
                  <c:v>-0.36814308166503901</c:v>
                </c:pt>
                <c:pt idx="4700">
                  <c:v>-0.36839121580123901</c:v>
                </c:pt>
                <c:pt idx="4701">
                  <c:v>-0.36865845322608898</c:v>
                </c:pt>
                <c:pt idx="4702">
                  <c:v>-0.36915472149848899</c:v>
                </c:pt>
                <c:pt idx="4703">
                  <c:v>-0.36923107504844699</c:v>
                </c:pt>
                <c:pt idx="4704">
                  <c:v>-0.36970826983451799</c:v>
                </c:pt>
                <c:pt idx="4705">
                  <c:v>-0.369880080223083</c:v>
                </c:pt>
                <c:pt idx="4706">
                  <c:v>-0.370357275009155</c:v>
                </c:pt>
                <c:pt idx="4707">
                  <c:v>-0.37058630585670499</c:v>
                </c:pt>
                <c:pt idx="4708">
                  <c:v>-0.37098714709281899</c:v>
                </c:pt>
                <c:pt idx="4709">
                  <c:v>-0.371235311031342</c:v>
                </c:pt>
                <c:pt idx="4710">
                  <c:v>-0.37157887220382702</c:v>
                </c:pt>
                <c:pt idx="4711">
                  <c:v>-0.37176975607871998</c:v>
                </c:pt>
                <c:pt idx="4712">
                  <c:v>-0.37205606698989901</c:v>
                </c:pt>
                <c:pt idx="4713">
                  <c:v>-0.372437834739685</c:v>
                </c:pt>
                <c:pt idx="4714">
                  <c:v>-0.37268596887588501</c:v>
                </c:pt>
                <c:pt idx="4715">
                  <c:v>-0.37302953004836997</c:v>
                </c:pt>
                <c:pt idx="4716">
                  <c:v>-0.373315870761871</c:v>
                </c:pt>
                <c:pt idx="4717">
                  <c:v>-0.373544901609421</c:v>
                </c:pt>
                <c:pt idx="4718">
                  <c:v>-0.373793065547943</c:v>
                </c:pt>
                <c:pt idx="4719">
                  <c:v>-0.374270260334015</c:v>
                </c:pt>
                <c:pt idx="4720">
                  <c:v>-0.37461382150650002</c:v>
                </c:pt>
                <c:pt idx="4721">
                  <c:v>-0.37488105893135099</c:v>
                </c:pt>
                <c:pt idx="4722">
                  <c:v>-0.37520554661750799</c:v>
                </c:pt>
                <c:pt idx="4723">
                  <c:v>-0.37533915042877197</c:v>
                </c:pt>
                <c:pt idx="4724">
                  <c:v>-0.37579727172851601</c:v>
                </c:pt>
                <c:pt idx="4725">
                  <c:v>-0.37606447935104398</c:v>
                </c:pt>
                <c:pt idx="4726">
                  <c:v>-0.37648442387580899</c:v>
                </c:pt>
                <c:pt idx="4727">
                  <c:v>-0.37667530775070202</c:v>
                </c:pt>
                <c:pt idx="4728">
                  <c:v>-0.37703797221183799</c:v>
                </c:pt>
                <c:pt idx="4729">
                  <c:v>-0.37734335660934398</c:v>
                </c:pt>
                <c:pt idx="4730">
                  <c:v>-0.37780147790908802</c:v>
                </c:pt>
                <c:pt idx="4731">
                  <c:v>-0.37810689210891701</c:v>
                </c:pt>
                <c:pt idx="4732">
                  <c:v>-0.378240495920181</c:v>
                </c:pt>
                <c:pt idx="4733">
                  <c:v>-0.37839320302009599</c:v>
                </c:pt>
                <c:pt idx="4734">
                  <c:v>-0.37883222103118902</c:v>
                </c:pt>
                <c:pt idx="4735">
                  <c:v>-0.37915670871734602</c:v>
                </c:pt>
                <c:pt idx="4736">
                  <c:v>-0.37934759259223899</c:v>
                </c:pt>
                <c:pt idx="4737">
                  <c:v>-0.37972933053970298</c:v>
                </c:pt>
                <c:pt idx="4738">
                  <c:v>-0.38001564145088201</c:v>
                </c:pt>
                <c:pt idx="4739">
                  <c:v>-0.38041648268699602</c:v>
                </c:pt>
                <c:pt idx="4740">
                  <c:v>-0.38077914714813199</c:v>
                </c:pt>
                <c:pt idx="4741">
                  <c:v>-0.38112273812294001</c:v>
                </c:pt>
                <c:pt idx="4742">
                  <c:v>-0.38123726844787598</c:v>
                </c:pt>
                <c:pt idx="4743">
                  <c:v>-0.38171446323394798</c:v>
                </c:pt>
                <c:pt idx="4744">
                  <c:v>-0.38194352388382002</c:v>
                </c:pt>
                <c:pt idx="4745">
                  <c:v>-0.382306188344955</c:v>
                </c:pt>
                <c:pt idx="4746">
                  <c:v>-0.38253521919250499</c:v>
                </c:pt>
                <c:pt idx="4747">
                  <c:v>-0.382859736680984</c:v>
                </c:pt>
                <c:pt idx="4748">
                  <c:v>-0.38316512107849099</c:v>
                </c:pt>
                <c:pt idx="4749">
                  <c:v>-0.38345143198967002</c:v>
                </c:pt>
                <c:pt idx="4750">
                  <c:v>-0.38375684618949901</c:v>
                </c:pt>
                <c:pt idx="4751">
                  <c:v>-0.38402408361434898</c:v>
                </c:pt>
                <c:pt idx="4752">
                  <c:v>-0.38452035188674899</c:v>
                </c:pt>
                <c:pt idx="4753">
                  <c:v>-0.384768486022949</c:v>
                </c:pt>
                <c:pt idx="4754">
                  <c:v>-0.38497847318649298</c:v>
                </c:pt>
                <c:pt idx="4755">
                  <c:v>-0.38534113764762901</c:v>
                </c:pt>
                <c:pt idx="4756">
                  <c:v>-0.38574197888374301</c:v>
                </c:pt>
                <c:pt idx="4757">
                  <c:v>-0.38583740592002902</c:v>
                </c:pt>
                <c:pt idx="4758">
                  <c:v>-0.38623824715614302</c:v>
                </c:pt>
                <c:pt idx="4759">
                  <c:v>-0.38654366135597201</c:v>
                </c:pt>
                <c:pt idx="4760">
                  <c:v>-0.38681086897849998</c:v>
                </c:pt>
                <c:pt idx="4761">
                  <c:v>-0.38702085614204401</c:v>
                </c:pt>
                <c:pt idx="4762">
                  <c:v>-0.38744077086448703</c:v>
                </c:pt>
                <c:pt idx="4763">
                  <c:v>-0.38776525855064398</c:v>
                </c:pt>
                <c:pt idx="4764">
                  <c:v>-0.38816609978675798</c:v>
                </c:pt>
                <c:pt idx="4765">
                  <c:v>-0.38837608695030201</c:v>
                </c:pt>
                <c:pt idx="4766">
                  <c:v>-0.38866239786148099</c:v>
                </c:pt>
                <c:pt idx="4767">
                  <c:v>-0.38898688554763799</c:v>
                </c:pt>
                <c:pt idx="4768">
                  <c:v>-0.38929229974746699</c:v>
                </c:pt>
                <c:pt idx="4769">
                  <c:v>-0.389635860919952</c:v>
                </c:pt>
                <c:pt idx="4770">
                  <c:v>-0.38999852538108798</c:v>
                </c:pt>
                <c:pt idx="4771">
                  <c:v>-0.390265762805939</c:v>
                </c:pt>
                <c:pt idx="4772">
                  <c:v>-0.390590250492096</c:v>
                </c:pt>
                <c:pt idx="4773">
                  <c:v>-0.39101019501686102</c:v>
                </c:pt>
                <c:pt idx="4774">
                  <c:v>-0.391143798828125</c:v>
                </c:pt>
                <c:pt idx="4775">
                  <c:v>-0.39150646328926098</c:v>
                </c:pt>
                <c:pt idx="4776">
                  <c:v>-0.39167824387550398</c:v>
                </c:pt>
                <c:pt idx="4777">
                  <c:v>-0.39215543866157498</c:v>
                </c:pt>
                <c:pt idx="4778">
                  <c:v>-0.392422676086426</c:v>
                </c:pt>
                <c:pt idx="4779">
                  <c:v>-0.39270898699760398</c:v>
                </c:pt>
                <c:pt idx="4780">
                  <c:v>-0.392899870872498</c:v>
                </c:pt>
                <c:pt idx="4781">
                  <c:v>-0.39326253533363298</c:v>
                </c:pt>
                <c:pt idx="4782">
                  <c:v>-0.39362519979476901</c:v>
                </c:pt>
                <c:pt idx="4783">
                  <c:v>-0.39396879076957703</c:v>
                </c:pt>
                <c:pt idx="4784">
                  <c:v>-0.394255101680756</c:v>
                </c:pt>
                <c:pt idx="4785">
                  <c:v>-0.39469411969184898</c:v>
                </c:pt>
                <c:pt idx="4786">
                  <c:v>-0.39492318034172103</c:v>
                </c:pt>
                <c:pt idx="4787">
                  <c:v>-0.39517131447792098</c:v>
                </c:pt>
                <c:pt idx="4788">
                  <c:v>-0.39549580216407798</c:v>
                </c:pt>
                <c:pt idx="4789">
                  <c:v>-0.39570575952529902</c:v>
                </c:pt>
                <c:pt idx="4790">
                  <c:v>-0.39627838134765597</c:v>
                </c:pt>
                <c:pt idx="4791">
                  <c:v>-0.39641201496124301</c:v>
                </c:pt>
                <c:pt idx="4792">
                  <c:v>-0.396564722061157</c:v>
                </c:pt>
                <c:pt idx="4793">
                  <c:v>-0.39700374007224998</c:v>
                </c:pt>
                <c:pt idx="4794">
                  <c:v>-0.39738547801971402</c:v>
                </c:pt>
                <c:pt idx="4795">
                  <c:v>-0.39765271544456499</c:v>
                </c:pt>
                <c:pt idx="4796">
                  <c:v>-0.39786267280578602</c:v>
                </c:pt>
                <c:pt idx="4797">
                  <c:v>-0.39811080694198597</c:v>
                </c:pt>
                <c:pt idx="4798">
                  <c:v>-0.39845439791679399</c:v>
                </c:pt>
                <c:pt idx="4799">
                  <c:v>-0.39889341592788702</c:v>
                </c:pt>
                <c:pt idx="4800">
                  <c:v>-0.399103373289108</c:v>
                </c:pt>
                <c:pt idx="4801">
                  <c:v>-0.39956149458885198</c:v>
                </c:pt>
                <c:pt idx="4802">
                  <c:v>-0.39971417188644398</c:v>
                </c:pt>
                <c:pt idx="4803">
                  <c:v>-0.40022954344749501</c:v>
                </c:pt>
                <c:pt idx="4804">
                  <c:v>-0.40051588416099498</c:v>
                </c:pt>
                <c:pt idx="4805">
                  <c:v>-0.400057762861252</c:v>
                </c:pt>
                <c:pt idx="4806">
                  <c:v>-0.39979052543640098</c:v>
                </c:pt>
                <c:pt idx="4807">
                  <c:v>-0.399427860975266</c:v>
                </c:pt>
                <c:pt idx="4808">
                  <c:v>-0.39921790361404402</c:v>
                </c:pt>
                <c:pt idx="4809">
                  <c:v>-0.39887431263923601</c:v>
                </c:pt>
                <c:pt idx="4810">
                  <c:v>-0.39856892824173001</c:v>
                </c:pt>
                <c:pt idx="4811">
                  <c:v>-0.39835897088050798</c:v>
                </c:pt>
                <c:pt idx="4812">
                  <c:v>-0.39786267280578602</c:v>
                </c:pt>
                <c:pt idx="4813">
                  <c:v>-0.39761453866958602</c:v>
                </c:pt>
                <c:pt idx="4814">
                  <c:v>-0.39744275808334401</c:v>
                </c:pt>
                <c:pt idx="4815">
                  <c:v>-0.39702281355857799</c:v>
                </c:pt>
                <c:pt idx="4816">
                  <c:v>-0.39683192968368503</c:v>
                </c:pt>
                <c:pt idx="4817">
                  <c:v>-0.396316558122635</c:v>
                </c:pt>
                <c:pt idx="4818">
                  <c:v>-0.39610660076141402</c:v>
                </c:pt>
                <c:pt idx="4819">
                  <c:v>-0.395839363336563</c:v>
                </c:pt>
                <c:pt idx="4820">
                  <c:v>-0.395285844802856</c:v>
                </c:pt>
                <c:pt idx="4821">
                  <c:v>-0.39513313770294201</c:v>
                </c:pt>
                <c:pt idx="4822">
                  <c:v>-0.39486590027809099</c:v>
                </c:pt>
                <c:pt idx="4823">
                  <c:v>-0.39461776614189098</c:v>
                </c:pt>
                <c:pt idx="4824">
                  <c:v>-0.39419782161712602</c:v>
                </c:pt>
                <c:pt idx="4825">
                  <c:v>-0.393777906894684</c:v>
                </c:pt>
                <c:pt idx="4826">
                  <c:v>-0.393777906894684</c:v>
                </c:pt>
                <c:pt idx="4827">
                  <c:v>-0.39330071210861201</c:v>
                </c:pt>
                <c:pt idx="4828">
                  <c:v>-0.39282351732254001</c:v>
                </c:pt>
                <c:pt idx="4829">
                  <c:v>-0.392651736736298</c:v>
                </c:pt>
                <c:pt idx="4830">
                  <c:v>-0.392422676086426</c:v>
                </c:pt>
                <c:pt idx="4831">
                  <c:v>-0.39215543866157498</c:v>
                </c:pt>
                <c:pt idx="4832">
                  <c:v>-0.391620993614197</c:v>
                </c:pt>
                <c:pt idx="4833">
                  <c:v>-0.39143010973930398</c:v>
                </c:pt>
                <c:pt idx="4834">
                  <c:v>-0.39123922586441001</c:v>
                </c:pt>
                <c:pt idx="4835">
                  <c:v>-0.39097201824188199</c:v>
                </c:pt>
                <c:pt idx="4836">
                  <c:v>-0.39053300023078902</c:v>
                </c:pt>
                <c:pt idx="4837">
                  <c:v>-0.390189409255981</c:v>
                </c:pt>
                <c:pt idx="4838">
                  <c:v>-0.39005580544471702</c:v>
                </c:pt>
                <c:pt idx="4839">
                  <c:v>-0.38973131775856001</c:v>
                </c:pt>
                <c:pt idx="4840">
                  <c:v>-0.38946408033370999</c:v>
                </c:pt>
                <c:pt idx="4841">
                  <c:v>-0.38900595903396601</c:v>
                </c:pt>
                <c:pt idx="4842">
                  <c:v>-0.38871964812278698</c:v>
                </c:pt>
                <c:pt idx="4843">
                  <c:v>-0.38829973340034502</c:v>
                </c:pt>
                <c:pt idx="4844">
                  <c:v>-0.38808974623680098</c:v>
                </c:pt>
                <c:pt idx="4845">
                  <c:v>-0.38772708177566501</c:v>
                </c:pt>
                <c:pt idx="4846">
                  <c:v>-0.38734534382820102</c:v>
                </c:pt>
                <c:pt idx="4847">
                  <c:v>-0.38698267936706499</c:v>
                </c:pt>
                <c:pt idx="4848">
                  <c:v>-0.38698267936706499</c:v>
                </c:pt>
                <c:pt idx="4849">
                  <c:v>-0.38662001490593001</c:v>
                </c:pt>
                <c:pt idx="4850">
                  <c:v>-0.38621917366981501</c:v>
                </c:pt>
                <c:pt idx="4851">
                  <c:v>-0.38576105237007102</c:v>
                </c:pt>
                <c:pt idx="4852">
                  <c:v>-0.38576105237007102</c:v>
                </c:pt>
                <c:pt idx="4853">
                  <c:v>-0.38534113764762901</c:v>
                </c:pt>
                <c:pt idx="4854">
                  <c:v>-0.38505482673644997</c:v>
                </c:pt>
                <c:pt idx="4855">
                  <c:v>-0.38455852866172802</c:v>
                </c:pt>
                <c:pt idx="4856">
                  <c:v>-0.38432946801185602</c:v>
                </c:pt>
                <c:pt idx="4857">
                  <c:v>-0.384138613939285</c:v>
                </c:pt>
                <c:pt idx="4858">
                  <c:v>-0.38379502296447798</c:v>
                </c:pt>
                <c:pt idx="4859">
                  <c:v>-0.38335600495338401</c:v>
                </c:pt>
                <c:pt idx="4860">
                  <c:v>-0.383184224367142</c:v>
                </c:pt>
                <c:pt idx="4861">
                  <c:v>-0.38280245661735501</c:v>
                </c:pt>
                <c:pt idx="4862">
                  <c:v>-0.38245889544487</c:v>
                </c:pt>
                <c:pt idx="4863">
                  <c:v>-0.38219165802001998</c:v>
                </c:pt>
                <c:pt idx="4864">
                  <c:v>-0.38192442059516901</c:v>
                </c:pt>
                <c:pt idx="4865">
                  <c:v>-0.38152357935905501</c:v>
                </c:pt>
                <c:pt idx="4866">
                  <c:v>-0.38118001818656899</c:v>
                </c:pt>
                <c:pt idx="4867">
                  <c:v>-0.38098913431167603</c:v>
                </c:pt>
                <c:pt idx="4868">
                  <c:v>-0.38077914714813199</c:v>
                </c:pt>
                <c:pt idx="4869">
                  <c:v>-0.38030198216438299</c:v>
                </c:pt>
                <c:pt idx="4870">
                  <c:v>-0.38001564145088201</c:v>
                </c:pt>
                <c:pt idx="4871">
                  <c:v>-0.37971025705337502</c:v>
                </c:pt>
                <c:pt idx="4872">
                  <c:v>-0.379366666078568</c:v>
                </c:pt>
                <c:pt idx="4873">
                  <c:v>-0.37913760542869601</c:v>
                </c:pt>
                <c:pt idx="4874">
                  <c:v>-0.37877494096755998</c:v>
                </c:pt>
                <c:pt idx="4875">
                  <c:v>-0.37866041064262401</c:v>
                </c:pt>
                <c:pt idx="4876">
                  <c:v>-0.37822139263153098</c:v>
                </c:pt>
                <c:pt idx="4877">
                  <c:v>-0.37782055139541598</c:v>
                </c:pt>
                <c:pt idx="4878">
                  <c:v>-0.37764877080917397</c:v>
                </c:pt>
                <c:pt idx="4879">
                  <c:v>-0.37732428312301602</c:v>
                </c:pt>
                <c:pt idx="4880">
                  <c:v>-0.37717157602310197</c:v>
                </c:pt>
                <c:pt idx="4881">
                  <c:v>-0.37682801485061601</c:v>
                </c:pt>
                <c:pt idx="4882">
                  <c:v>-0.37629354000091603</c:v>
                </c:pt>
                <c:pt idx="4883">
                  <c:v>-0.37615993618965099</c:v>
                </c:pt>
                <c:pt idx="4884">
                  <c:v>-0.375778168439865</c:v>
                </c:pt>
                <c:pt idx="4885">
                  <c:v>-0.37543460726737998</c:v>
                </c:pt>
                <c:pt idx="4886">
                  <c:v>-0.37518644332885698</c:v>
                </c:pt>
                <c:pt idx="4887">
                  <c:v>-0.37486195564269997</c:v>
                </c:pt>
                <c:pt idx="4888">
                  <c:v>-0.37448021769523598</c:v>
                </c:pt>
                <c:pt idx="4889">
                  <c:v>-0.37409844994545</c:v>
                </c:pt>
                <c:pt idx="4890">
                  <c:v>-0.37371671199798601</c:v>
                </c:pt>
                <c:pt idx="4891">
                  <c:v>-0.37360218167304998</c:v>
                </c:pt>
                <c:pt idx="4892">
                  <c:v>-0.373392224311829</c:v>
                </c:pt>
                <c:pt idx="4893">
                  <c:v>-0.372915029525757</c:v>
                </c:pt>
                <c:pt idx="4894">
                  <c:v>-0.37274321913719199</c:v>
                </c:pt>
                <c:pt idx="4895">
                  <c:v>-0.37232330441474898</c:v>
                </c:pt>
                <c:pt idx="4896">
                  <c:v>-0.372113347053528</c:v>
                </c:pt>
                <c:pt idx="4897">
                  <c:v>-0.371712476015091</c:v>
                </c:pt>
                <c:pt idx="4898">
                  <c:v>-0.37138798832893399</c:v>
                </c:pt>
                <c:pt idx="4899">
                  <c:v>-0.37112078070640597</c:v>
                </c:pt>
                <c:pt idx="4900">
                  <c:v>-0.37091079354286199</c:v>
                </c:pt>
                <c:pt idx="4901">
                  <c:v>-0.37058630585670499</c:v>
                </c:pt>
                <c:pt idx="4902">
                  <c:v>-0.37009003758430498</c:v>
                </c:pt>
                <c:pt idx="4903">
                  <c:v>-0.36986097693443298</c:v>
                </c:pt>
                <c:pt idx="4904">
                  <c:v>-0.36967009305954002</c:v>
                </c:pt>
                <c:pt idx="4905">
                  <c:v>-0.369402885437012</c:v>
                </c:pt>
                <c:pt idx="4906">
                  <c:v>-0.36900204420089699</c:v>
                </c:pt>
                <c:pt idx="4907">
                  <c:v>-0.36867755651473999</c:v>
                </c:pt>
                <c:pt idx="4908">
                  <c:v>-0.36841031908989003</c:v>
                </c:pt>
                <c:pt idx="4909">
                  <c:v>-0.368219435214996</c:v>
                </c:pt>
                <c:pt idx="4910">
                  <c:v>-0.36795219779014599</c:v>
                </c:pt>
                <c:pt idx="4911">
                  <c:v>-0.36743682622909501</c:v>
                </c:pt>
                <c:pt idx="4912">
                  <c:v>-0.36713144183158902</c:v>
                </c:pt>
                <c:pt idx="4913">
                  <c:v>-0.36682602763175998</c:v>
                </c:pt>
                <c:pt idx="4914">
                  <c:v>-0.366539716720581</c:v>
                </c:pt>
                <c:pt idx="4915">
                  <c:v>-0.36619612574577298</c:v>
                </c:pt>
                <c:pt idx="4916">
                  <c:v>-0.36589074134826699</c:v>
                </c:pt>
                <c:pt idx="4917">
                  <c:v>-0.365585327148438</c:v>
                </c:pt>
                <c:pt idx="4918">
                  <c:v>-0.36539444327354398</c:v>
                </c:pt>
                <c:pt idx="4919">
                  <c:v>-0.36497452855110202</c:v>
                </c:pt>
                <c:pt idx="4920">
                  <c:v>-0.36472639441490201</c:v>
                </c:pt>
                <c:pt idx="4921">
                  <c:v>-0.36442098021507302</c:v>
                </c:pt>
                <c:pt idx="4922">
                  <c:v>-0.364077389240265</c:v>
                </c:pt>
                <c:pt idx="4923">
                  <c:v>-0.36390560865402199</c:v>
                </c:pt>
                <c:pt idx="4924">
                  <c:v>-0.36340934038162198</c:v>
                </c:pt>
                <c:pt idx="4925">
                  <c:v>-0.36323752999305697</c:v>
                </c:pt>
                <c:pt idx="4926">
                  <c:v>-0.36274126172065702</c:v>
                </c:pt>
                <c:pt idx="4927">
                  <c:v>-0.36251220107078602</c:v>
                </c:pt>
                <c:pt idx="4928">
                  <c:v>-0.36211135983467102</c:v>
                </c:pt>
                <c:pt idx="4929">
                  <c:v>-0.361844122409821</c:v>
                </c:pt>
                <c:pt idx="4930">
                  <c:v>-0.36174869537353499</c:v>
                </c:pt>
                <c:pt idx="4931">
                  <c:v>-0.36140510439872697</c:v>
                </c:pt>
                <c:pt idx="4932">
                  <c:v>-0.36106154322624201</c:v>
                </c:pt>
                <c:pt idx="4933">
                  <c:v>-0.36062252521514898</c:v>
                </c:pt>
                <c:pt idx="4934">
                  <c:v>-0.36050799489021301</c:v>
                </c:pt>
                <c:pt idx="4935">
                  <c:v>-0.36004990339279203</c:v>
                </c:pt>
                <c:pt idx="4936">
                  <c:v>-0.35989719629287698</c:v>
                </c:pt>
                <c:pt idx="4937">
                  <c:v>-0.35934364795684798</c:v>
                </c:pt>
                <c:pt idx="4938">
                  <c:v>-0.35911458730697599</c:v>
                </c:pt>
                <c:pt idx="4939">
                  <c:v>-0.35894280672073398</c:v>
                </c:pt>
                <c:pt idx="4940">
                  <c:v>-0.35856103897094699</c:v>
                </c:pt>
                <c:pt idx="4941">
                  <c:v>-0.35823655128478998</c:v>
                </c:pt>
                <c:pt idx="4942">
                  <c:v>-0.35783571004867598</c:v>
                </c:pt>
                <c:pt idx="4943">
                  <c:v>-0.357549399137497</c:v>
                </c:pt>
                <c:pt idx="4944">
                  <c:v>-0.35737761855125399</c:v>
                </c:pt>
                <c:pt idx="4945">
                  <c:v>-0.35695767402648898</c:v>
                </c:pt>
                <c:pt idx="4946">
                  <c:v>-0.35665225982665999</c:v>
                </c:pt>
                <c:pt idx="4947">
                  <c:v>-0.35640412569045998</c:v>
                </c:pt>
                <c:pt idx="4948">
                  <c:v>-0.35606056451797502</c:v>
                </c:pt>
                <c:pt idx="4949">
                  <c:v>-0.35569790005683899</c:v>
                </c:pt>
                <c:pt idx="4950">
                  <c:v>-0.35527795553207397</c:v>
                </c:pt>
                <c:pt idx="4951">
                  <c:v>-0.35516342520713801</c:v>
                </c:pt>
                <c:pt idx="4952">
                  <c:v>-0.35487711429595897</c:v>
                </c:pt>
                <c:pt idx="4953">
                  <c:v>-0.35455262660980202</c:v>
                </c:pt>
                <c:pt idx="4954">
                  <c:v>-0.35422813892364502</c:v>
                </c:pt>
                <c:pt idx="4955">
                  <c:v>-0.353884547948837</c:v>
                </c:pt>
                <c:pt idx="4956">
                  <c:v>-0.35357916355133101</c:v>
                </c:pt>
                <c:pt idx="4957">
                  <c:v>-0.35335010290145902</c:v>
                </c:pt>
                <c:pt idx="4958">
                  <c:v>-0.35310196876525901</c:v>
                </c:pt>
                <c:pt idx="4959">
                  <c:v>-0.35272020101547202</c:v>
                </c:pt>
                <c:pt idx="4960">
                  <c:v>-0.35228118300437899</c:v>
                </c:pt>
                <c:pt idx="4961">
                  <c:v>-0.35222393274307301</c:v>
                </c:pt>
                <c:pt idx="4962">
                  <c:v>-0.351803988218307</c:v>
                </c:pt>
                <c:pt idx="4963">
                  <c:v>-0.35159403085708602</c:v>
                </c:pt>
                <c:pt idx="4964">
                  <c:v>-0.351021409034729</c:v>
                </c:pt>
                <c:pt idx="4965">
                  <c:v>-0.35075417160987898</c:v>
                </c:pt>
                <c:pt idx="4966">
                  <c:v>-0.350620537996292</c:v>
                </c:pt>
                <c:pt idx="4967">
                  <c:v>-0.35023880004882801</c:v>
                </c:pt>
                <c:pt idx="4968">
                  <c:v>-0.34995248913764998</c:v>
                </c:pt>
                <c:pt idx="4969">
                  <c:v>-0.34957072138786299</c:v>
                </c:pt>
                <c:pt idx="4970">
                  <c:v>-0.349265336990356</c:v>
                </c:pt>
                <c:pt idx="4971">
                  <c:v>-0.348940819501877</c:v>
                </c:pt>
                <c:pt idx="4972">
                  <c:v>-0.34876903891563399</c:v>
                </c:pt>
                <c:pt idx="4973">
                  <c:v>-0.348310947418213</c:v>
                </c:pt>
                <c:pt idx="4974">
                  <c:v>-0.34815824031829801</c:v>
                </c:pt>
                <c:pt idx="4975">
                  <c:v>-0.34785282611846902</c:v>
                </c:pt>
                <c:pt idx="4976">
                  <c:v>-0.34728020429611201</c:v>
                </c:pt>
                <c:pt idx="4977">
                  <c:v>-0.34712749719619801</c:v>
                </c:pt>
                <c:pt idx="4978">
                  <c:v>-0.34672665596008301</c:v>
                </c:pt>
                <c:pt idx="4979">
                  <c:v>-0.34655487537384</c:v>
                </c:pt>
                <c:pt idx="4980">
                  <c:v>-0.34613493084907498</c:v>
                </c:pt>
                <c:pt idx="4981">
                  <c:v>-0.34584861993789701</c:v>
                </c:pt>
                <c:pt idx="4982">
                  <c:v>-0.34565773606300398</c:v>
                </c:pt>
                <c:pt idx="4983">
                  <c:v>-0.34527599811553999</c:v>
                </c:pt>
                <c:pt idx="4984">
                  <c:v>-0.34497058391571001</c:v>
                </c:pt>
                <c:pt idx="4985">
                  <c:v>-0.34466516971588101</c:v>
                </c:pt>
                <c:pt idx="4986">
                  <c:v>-0.344092547893524</c:v>
                </c:pt>
                <c:pt idx="4987">
                  <c:v>-0.34403529763221702</c:v>
                </c:pt>
                <c:pt idx="4988">
                  <c:v>-0.34371080994606001</c:v>
                </c:pt>
                <c:pt idx="4989">
                  <c:v>-0.34344357252120999</c:v>
                </c:pt>
                <c:pt idx="4990">
                  <c:v>-0.34304273128509499</c:v>
                </c:pt>
                <c:pt idx="4991">
                  <c:v>-0.342813670635223</c:v>
                </c:pt>
                <c:pt idx="4992">
                  <c:v>-0.34264189004898099</c:v>
                </c:pt>
                <c:pt idx="4993">
                  <c:v>-0.34220287203788802</c:v>
                </c:pt>
                <c:pt idx="4994">
                  <c:v>-0.34185928106308</c:v>
                </c:pt>
                <c:pt idx="4995">
                  <c:v>-0.341534793376923</c:v>
                </c:pt>
                <c:pt idx="4996">
                  <c:v>-0.34126755595207198</c:v>
                </c:pt>
                <c:pt idx="4997">
                  <c:v>-0.340981245040894</c:v>
                </c:pt>
                <c:pt idx="4998">
                  <c:v>-0.340504050254822</c:v>
                </c:pt>
                <c:pt idx="4999">
                  <c:v>-0.34021773934364302</c:v>
                </c:pt>
                <c:pt idx="5000">
                  <c:v>-0.34004595875740101</c:v>
                </c:pt>
                <c:pt idx="5001">
                  <c:v>-0.33968329429626498</c:v>
                </c:pt>
                <c:pt idx="5002">
                  <c:v>-0.339473307132721</c:v>
                </c:pt>
                <c:pt idx="5003">
                  <c:v>-0.33905339241027799</c:v>
                </c:pt>
                <c:pt idx="5004">
                  <c:v>-0.33872890472412098</c:v>
                </c:pt>
                <c:pt idx="5005">
                  <c:v>-0.33857619762420699</c:v>
                </c:pt>
                <c:pt idx="5006">
                  <c:v>-0.33813717961311301</c:v>
                </c:pt>
                <c:pt idx="5007">
                  <c:v>-0.33790811896324202</c:v>
                </c:pt>
                <c:pt idx="5008">
                  <c:v>-0.33748820424079901</c:v>
                </c:pt>
                <c:pt idx="5009">
                  <c:v>-0.33733549714088401</c:v>
                </c:pt>
                <c:pt idx="5010">
                  <c:v>-0.33695372939109802</c:v>
                </c:pt>
                <c:pt idx="5011">
                  <c:v>-0.33670559525489802</c:v>
                </c:pt>
                <c:pt idx="5012">
                  <c:v>-0.33645746111869801</c:v>
                </c:pt>
                <c:pt idx="5013">
                  <c:v>-0.33605661988258401</c:v>
                </c:pt>
                <c:pt idx="5014">
                  <c:v>-0.33569395542144798</c:v>
                </c:pt>
                <c:pt idx="5015">
                  <c:v>-0.33542671799659701</c:v>
                </c:pt>
                <c:pt idx="5016">
                  <c:v>-0.33508315682411199</c:v>
                </c:pt>
                <c:pt idx="5017">
                  <c:v>-0.33481591939926098</c:v>
                </c:pt>
                <c:pt idx="5018">
                  <c:v>-0.334529608488083</c:v>
                </c:pt>
                <c:pt idx="5019">
                  <c:v>-0.33416694402694702</c:v>
                </c:pt>
                <c:pt idx="5020">
                  <c:v>-0.33407148718833901</c:v>
                </c:pt>
                <c:pt idx="5021">
                  <c:v>-0.333651572465897</c:v>
                </c:pt>
                <c:pt idx="5022">
                  <c:v>-0.33313620090484602</c:v>
                </c:pt>
                <c:pt idx="5023">
                  <c:v>-0.33292624354362499</c:v>
                </c:pt>
                <c:pt idx="5024">
                  <c:v>-0.33279260993003801</c:v>
                </c:pt>
                <c:pt idx="5025">
                  <c:v>-0.33231541514396701</c:v>
                </c:pt>
                <c:pt idx="5026">
                  <c:v>-0.332219988107681</c:v>
                </c:pt>
                <c:pt idx="5027">
                  <c:v>-0.33181914687156699</c:v>
                </c:pt>
                <c:pt idx="5028">
                  <c:v>-0.33138012886047402</c:v>
                </c:pt>
                <c:pt idx="5029">
                  <c:v>-0.33117017149925199</c:v>
                </c:pt>
                <c:pt idx="5030">
                  <c:v>-0.33080747723579401</c:v>
                </c:pt>
                <c:pt idx="5031">
                  <c:v>-0.33044481277465798</c:v>
                </c:pt>
                <c:pt idx="5032">
                  <c:v>-0.33013942837715099</c:v>
                </c:pt>
                <c:pt idx="5033">
                  <c:v>-0.32992944121360801</c:v>
                </c:pt>
                <c:pt idx="5034">
                  <c:v>-0.32981494069099399</c:v>
                </c:pt>
                <c:pt idx="5035">
                  <c:v>-0.32931864261627197</c:v>
                </c:pt>
                <c:pt idx="5036">
                  <c:v>-0.32884144783019997</c:v>
                </c:pt>
                <c:pt idx="5037">
                  <c:v>-0.32868874073028598</c:v>
                </c:pt>
                <c:pt idx="5038">
                  <c:v>-0.32830700278282199</c:v>
                </c:pt>
                <c:pt idx="5039">
                  <c:v>-0.32813522219657898</c:v>
                </c:pt>
                <c:pt idx="5040">
                  <c:v>-0.32765802741050698</c:v>
                </c:pt>
                <c:pt idx="5041">
                  <c:v>-0.32731443643569902</c:v>
                </c:pt>
                <c:pt idx="5042">
                  <c:v>-0.32710447907447798</c:v>
                </c:pt>
                <c:pt idx="5043">
                  <c:v>-0.32698994874954201</c:v>
                </c:pt>
                <c:pt idx="5044">
                  <c:v>-0.32662728428840598</c:v>
                </c:pt>
                <c:pt idx="5045">
                  <c:v>-0.32620733976364102</c:v>
                </c:pt>
                <c:pt idx="5046">
                  <c:v>-0.32574924826621998</c:v>
                </c:pt>
                <c:pt idx="5047">
                  <c:v>-0.32544383406639099</c:v>
                </c:pt>
                <c:pt idx="5048">
                  <c:v>-0.32525295019149802</c:v>
                </c:pt>
                <c:pt idx="5049">
                  <c:v>-0.32492846250534102</c:v>
                </c:pt>
                <c:pt idx="5050">
                  <c:v>-0.32469943165779103</c:v>
                </c:pt>
                <c:pt idx="5051">
                  <c:v>-0.32435584068298301</c:v>
                </c:pt>
                <c:pt idx="5052">
                  <c:v>-0.32403135299682601</c:v>
                </c:pt>
                <c:pt idx="5053">
                  <c:v>-0.32374504208564803</c:v>
                </c:pt>
                <c:pt idx="5054">
                  <c:v>-0.32340145111084001</c:v>
                </c:pt>
                <c:pt idx="5055">
                  <c:v>-0.32311514019966098</c:v>
                </c:pt>
                <c:pt idx="5056">
                  <c:v>-0.32284790277481101</c:v>
                </c:pt>
                <c:pt idx="5057">
                  <c:v>-0.32258069515228299</c:v>
                </c:pt>
                <c:pt idx="5058">
                  <c:v>-0.32231345772743197</c:v>
                </c:pt>
                <c:pt idx="5059">
                  <c:v>-0.321950793266296</c:v>
                </c:pt>
                <c:pt idx="5060">
                  <c:v>-0.32149267196655301</c:v>
                </c:pt>
                <c:pt idx="5061">
                  <c:v>-0.32128271460533098</c:v>
                </c:pt>
                <c:pt idx="5062">
                  <c:v>-0.32105365395545998</c:v>
                </c:pt>
                <c:pt idx="5063">
                  <c:v>-0.32076734304428101</c:v>
                </c:pt>
                <c:pt idx="5064">
                  <c:v>-0.32038560509681702</c:v>
                </c:pt>
                <c:pt idx="5065">
                  <c:v>-0.320042014122009</c:v>
                </c:pt>
                <c:pt idx="5066">
                  <c:v>-0.31975570321083102</c:v>
                </c:pt>
                <c:pt idx="5067">
                  <c:v>-0.31954574584960899</c:v>
                </c:pt>
                <c:pt idx="5068">
                  <c:v>-0.31910672783851601</c:v>
                </c:pt>
                <c:pt idx="5069">
                  <c:v>-0.31887766718864402</c:v>
                </c:pt>
                <c:pt idx="5070">
                  <c:v>-0.31847682595253002</c:v>
                </c:pt>
                <c:pt idx="5071">
                  <c:v>-0.318209588527679</c:v>
                </c:pt>
                <c:pt idx="5072">
                  <c:v>-0.31790417432785001</c:v>
                </c:pt>
                <c:pt idx="5073">
                  <c:v>-0.31759878993034402</c:v>
                </c:pt>
                <c:pt idx="5074">
                  <c:v>-0.317255198955536</c:v>
                </c:pt>
                <c:pt idx="5075">
                  <c:v>-0.316930711269379</c:v>
                </c:pt>
                <c:pt idx="5076">
                  <c:v>-0.31664440035820002</c:v>
                </c:pt>
                <c:pt idx="5077">
                  <c:v>-0.31643444299697898</c:v>
                </c:pt>
                <c:pt idx="5078">
                  <c:v>-0.31609085202217102</c:v>
                </c:pt>
                <c:pt idx="5079">
                  <c:v>-0.315747261047363</c:v>
                </c:pt>
                <c:pt idx="5080">
                  <c:v>-0.31536552309989901</c:v>
                </c:pt>
                <c:pt idx="5081">
                  <c:v>-0.31513646245002702</c:v>
                </c:pt>
                <c:pt idx="5082">
                  <c:v>-0.31485015153884899</c:v>
                </c:pt>
                <c:pt idx="5083">
                  <c:v>-0.31431570649147</c:v>
                </c:pt>
                <c:pt idx="5084">
                  <c:v>-0.31412482261657698</c:v>
                </c:pt>
                <c:pt idx="5085">
                  <c:v>-0.31393393874168402</c:v>
                </c:pt>
                <c:pt idx="5086">
                  <c:v>-0.31355220079422003</c:v>
                </c:pt>
                <c:pt idx="5087">
                  <c:v>-0.31320860981941201</c:v>
                </c:pt>
                <c:pt idx="5088">
                  <c:v>-0.312960475683212</c:v>
                </c:pt>
                <c:pt idx="5089">
                  <c:v>-0.31271231174469</c:v>
                </c:pt>
                <c:pt idx="5090">
                  <c:v>-0.31242600083351102</c:v>
                </c:pt>
                <c:pt idx="5091">
                  <c:v>-0.31210151314735401</c:v>
                </c:pt>
                <c:pt idx="5092">
                  <c:v>-0.31164342164993297</c:v>
                </c:pt>
                <c:pt idx="5093">
                  <c:v>-0.31141436100006098</c:v>
                </c:pt>
                <c:pt idx="5094">
                  <c:v>-0.31118530035018899</c:v>
                </c:pt>
                <c:pt idx="5095">
                  <c:v>-0.31093716621398898</c:v>
                </c:pt>
                <c:pt idx="5096">
                  <c:v>-0.31055539846420299</c:v>
                </c:pt>
                <c:pt idx="5097">
                  <c:v>-0.31015455722808799</c:v>
                </c:pt>
                <c:pt idx="5098">
                  <c:v>-0.30983006954193099</c:v>
                </c:pt>
                <c:pt idx="5099">
                  <c:v>-0.30975371599197399</c:v>
                </c:pt>
                <c:pt idx="5100">
                  <c:v>-0.30931469798088101</c:v>
                </c:pt>
                <c:pt idx="5101">
                  <c:v>-0.30906656384468101</c:v>
                </c:pt>
                <c:pt idx="5102">
                  <c:v>-0.30862754583358798</c:v>
                </c:pt>
                <c:pt idx="5103">
                  <c:v>-0.30839848518371599</c:v>
                </c:pt>
                <c:pt idx="5104">
                  <c:v>-0.308016747236252</c:v>
                </c:pt>
                <c:pt idx="5105">
                  <c:v>-0.30774950981140098</c:v>
                </c:pt>
                <c:pt idx="5106">
                  <c:v>-0.30734866857528698</c:v>
                </c:pt>
                <c:pt idx="5107">
                  <c:v>-0.30711960792541498</c:v>
                </c:pt>
                <c:pt idx="5108">
                  <c:v>-0.30696693062782299</c:v>
                </c:pt>
                <c:pt idx="5109">
                  <c:v>-0.306508809328079</c:v>
                </c:pt>
                <c:pt idx="5110">
                  <c:v>-0.30620342493057301</c:v>
                </c:pt>
                <c:pt idx="5111">
                  <c:v>-0.30593618750572199</c:v>
                </c:pt>
                <c:pt idx="5112">
                  <c:v>-0.30557352304458602</c:v>
                </c:pt>
                <c:pt idx="5113">
                  <c:v>-0.305306285619736</c:v>
                </c:pt>
                <c:pt idx="5114">
                  <c:v>-0.30501997470855702</c:v>
                </c:pt>
                <c:pt idx="5115">
                  <c:v>-0.30469548702240001</c:v>
                </c:pt>
                <c:pt idx="5116">
                  <c:v>-0.30439007282257102</c:v>
                </c:pt>
                <c:pt idx="5117">
                  <c:v>-0.30408465862274198</c:v>
                </c:pt>
                <c:pt idx="5118">
                  <c:v>-0.30313029885292098</c:v>
                </c:pt>
                <c:pt idx="5119">
                  <c:v>-0.30282488465309099</c:v>
                </c:pt>
                <c:pt idx="5120">
                  <c:v>-0.302366763353348</c:v>
                </c:pt>
                <c:pt idx="5121">
                  <c:v>-0.30209955573081998</c:v>
                </c:pt>
                <c:pt idx="5122">
                  <c:v>-0.30185142159461997</c:v>
                </c:pt>
                <c:pt idx="5123">
                  <c:v>-0.30145058035850503</c:v>
                </c:pt>
                <c:pt idx="5124">
                  <c:v>-0.30120241641998302</c:v>
                </c:pt>
                <c:pt idx="5125">
                  <c:v>-0.30091610550880399</c:v>
                </c:pt>
                <c:pt idx="5126">
                  <c:v>-0.30062979459762601</c:v>
                </c:pt>
                <c:pt idx="5127">
                  <c:v>-0.30026713013648998</c:v>
                </c:pt>
                <c:pt idx="5128">
                  <c:v>-0.29992353916168202</c:v>
                </c:pt>
                <c:pt idx="5129">
                  <c:v>-0.29975175857543901</c:v>
                </c:pt>
                <c:pt idx="5130">
                  <c:v>-0.29946544766426098</c:v>
                </c:pt>
                <c:pt idx="5131">
                  <c:v>-0.29887372255325301</c:v>
                </c:pt>
                <c:pt idx="5132">
                  <c:v>-0.298778295516968</c:v>
                </c:pt>
                <c:pt idx="5133">
                  <c:v>-0.298472881317139</c:v>
                </c:pt>
                <c:pt idx="5134">
                  <c:v>-0.29816746711731001</c:v>
                </c:pt>
                <c:pt idx="5135">
                  <c:v>-0.29776662588119501</c:v>
                </c:pt>
                <c:pt idx="5136">
                  <c:v>-0.29755666851997398</c:v>
                </c:pt>
                <c:pt idx="5137">
                  <c:v>-0.297346711158752</c:v>
                </c:pt>
                <c:pt idx="5138">
                  <c:v>-0.29675498604774497</c:v>
                </c:pt>
                <c:pt idx="5139">
                  <c:v>-0.29654502868652299</c:v>
                </c:pt>
                <c:pt idx="5140">
                  <c:v>-0.29633504152298001</c:v>
                </c:pt>
                <c:pt idx="5141">
                  <c:v>-0.29601055383682301</c:v>
                </c:pt>
                <c:pt idx="5142">
                  <c:v>-0.29570516943931602</c:v>
                </c:pt>
                <c:pt idx="5143">
                  <c:v>-0.29538068175315901</c:v>
                </c:pt>
                <c:pt idx="5144">
                  <c:v>-0.29511344432830799</c:v>
                </c:pt>
                <c:pt idx="5145">
                  <c:v>-0.29467442631721502</c:v>
                </c:pt>
                <c:pt idx="5146">
                  <c:v>-0.29444536566734297</c:v>
                </c:pt>
                <c:pt idx="5147">
                  <c:v>-0.29421630501747098</c:v>
                </c:pt>
                <c:pt idx="5148">
                  <c:v>-0.29377728700637801</c:v>
                </c:pt>
                <c:pt idx="5149">
                  <c:v>-0.29358643293380698</c:v>
                </c:pt>
                <c:pt idx="5150">
                  <c:v>-0.29326194524764998</c:v>
                </c:pt>
                <c:pt idx="5151">
                  <c:v>-0.29299470782280002</c:v>
                </c:pt>
                <c:pt idx="5152">
                  <c:v>-0.29263204336166398</c:v>
                </c:pt>
                <c:pt idx="5153">
                  <c:v>-0.292250275611877</c:v>
                </c:pt>
                <c:pt idx="5154">
                  <c:v>-0.29207849502563499</c:v>
                </c:pt>
                <c:pt idx="5155">
                  <c:v>-0.291773080825806</c:v>
                </c:pt>
                <c:pt idx="5156">
                  <c:v>-0.29142951965331998</c:v>
                </c:pt>
                <c:pt idx="5157">
                  <c:v>-0.29110503196716297</c:v>
                </c:pt>
                <c:pt idx="5158">
                  <c:v>-0.29066601395607</c:v>
                </c:pt>
                <c:pt idx="5159">
                  <c:v>-0.29070419073104897</c:v>
                </c:pt>
                <c:pt idx="5160">
                  <c:v>-0.29028424620628401</c:v>
                </c:pt>
                <c:pt idx="5161">
                  <c:v>-0.289864331483841</c:v>
                </c:pt>
                <c:pt idx="5162">
                  <c:v>-0.28957799077034002</c:v>
                </c:pt>
                <c:pt idx="5163">
                  <c:v>-0.28934895992279103</c:v>
                </c:pt>
                <c:pt idx="5164">
                  <c:v>-0.28894811868667603</c:v>
                </c:pt>
                <c:pt idx="5165">
                  <c:v>-0.28866177797317499</c:v>
                </c:pt>
                <c:pt idx="5166">
                  <c:v>-0.28837546706199602</c:v>
                </c:pt>
                <c:pt idx="5167">
                  <c:v>-0.288031905889511</c:v>
                </c:pt>
                <c:pt idx="5168">
                  <c:v>-0.28765013813972501</c:v>
                </c:pt>
                <c:pt idx="5169">
                  <c:v>-0.28742107748985302</c:v>
                </c:pt>
                <c:pt idx="5170">
                  <c:v>-0.28728747367858898</c:v>
                </c:pt>
                <c:pt idx="5171">
                  <c:v>-0.286924809217453</c:v>
                </c:pt>
                <c:pt idx="5172">
                  <c:v>-0.28637126088142401</c:v>
                </c:pt>
                <c:pt idx="5173">
                  <c:v>-0.286046773195267</c:v>
                </c:pt>
                <c:pt idx="5174">
                  <c:v>-0.28589406609535201</c:v>
                </c:pt>
                <c:pt idx="5175">
                  <c:v>-0.28547415137290999</c:v>
                </c:pt>
                <c:pt idx="5176">
                  <c:v>-0.28514963388442999</c:v>
                </c:pt>
                <c:pt idx="5177">
                  <c:v>-0.28505420684814498</c:v>
                </c:pt>
                <c:pt idx="5178">
                  <c:v>-0.28471061587333701</c:v>
                </c:pt>
                <c:pt idx="5179">
                  <c:v>-0.28425252437591603</c:v>
                </c:pt>
                <c:pt idx="5180">
                  <c:v>-0.28388985991478</c:v>
                </c:pt>
                <c:pt idx="5181">
                  <c:v>-0.283660799264908</c:v>
                </c:pt>
                <c:pt idx="5182">
                  <c:v>-0.28335541486740101</c:v>
                </c:pt>
                <c:pt idx="5183">
                  <c:v>-0.28310725092887901</c:v>
                </c:pt>
                <c:pt idx="5184">
                  <c:v>-0.28268733620643599</c:v>
                </c:pt>
                <c:pt idx="5185">
                  <c:v>-0.28251555562019298</c:v>
                </c:pt>
                <c:pt idx="5186">
                  <c:v>-0.282229214906693</c:v>
                </c:pt>
                <c:pt idx="5187">
                  <c:v>-0.28196200728416398</c:v>
                </c:pt>
                <c:pt idx="5188">
                  <c:v>-0.28138935565948497</c:v>
                </c:pt>
                <c:pt idx="5189">
                  <c:v>-0.281103044748306</c:v>
                </c:pt>
                <c:pt idx="5190">
                  <c:v>-0.28100761771202099</c:v>
                </c:pt>
                <c:pt idx="5191">
                  <c:v>-0.280625849962234</c:v>
                </c:pt>
                <c:pt idx="5192">
                  <c:v>-0.28024411201477101</c:v>
                </c:pt>
                <c:pt idx="5193">
                  <c:v>-0.28003412485122697</c:v>
                </c:pt>
                <c:pt idx="5194">
                  <c:v>-0.27972874045371998</c:v>
                </c:pt>
                <c:pt idx="5195">
                  <c:v>-0.27938514947891202</c:v>
                </c:pt>
                <c:pt idx="5196">
                  <c:v>-0.279041588306427</c:v>
                </c:pt>
                <c:pt idx="5197">
                  <c:v>-0.27885070443153398</c:v>
                </c:pt>
                <c:pt idx="5198">
                  <c:v>-0.27850711345672602</c:v>
                </c:pt>
                <c:pt idx="5199">
                  <c:v>-0.27820172905921903</c:v>
                </c:pt>
                <c:pt idx="5200">
                  <c:v>-0.277915388345718</c:v>
                </c:pt>
                <c:pt idx="5201">
                  <c:v>-0.27755272388458302</c:v>
                </c:pt>
                <c:pt idx="5202">
                  <c:v>-0.277209162712097</c:v>
                </c:pt>
                <c:pt idx="5203">
                  <c:v>-0.27678921818733199</c:v>
                </c:pt>
                <c:pt idx="5204">
                  <c:v>-0.27650290727615401</c:v>
                </c:pt>
                <c:pt idx="5205">
                  <c:v>-0.27635020017623901</c:v>
                </c:pt>
                <c:pt idx="5206">
                  <c:v>-0.27602571249008201</c:v>
                </c:pt>
                <c:pt idx="5207">
                  <c:v>-0.27556762099266102</c:v>
                </c:pt>
                <c:pt idx="5208">
                  <c:v>-0.27539581060409501</c:v>
                </c:pt>
                <c:pt idx="5209">
                  <c:v>-0.27509042620658902</c:v>
                </c:pt>
                <c:pt idx="5210">
                  <c:v>-0.27480408549308799</c:v>
                </c:pt>
                <c:pt idx="5211">
                  <c:v>-0.27438417077064498</c:v>
                </c:pt>
                <c:pt idx="5212">
                  <c:v>-0.27407875657081598</c:v>
                </c:pt>
                <c:pt idx="5213">
                  <c:v>-0.27377337217330899</c:v>
                </c:pt>
                <c:pt idx="5214">
                  <c:v>-0.27348706126213101</c:v>
                </c:pt>
                <c:pt idx="5215">
                  <c:v>-0.27327707409858698</c:v>
                </c:pt>
                <c:pt idx="5216">
                  <c:v>-0.27283805608749401</c:v>
                </c:pt>
                <c:pt idx="5217">
                  <c:v>-0.27241814136505099</c:v>
                </c:pt>
                <c:pt idx="5218">
                  <c:v>-0.27232268452644298</c:v>
                </c:pt>
                <c:pt idx="5219">
                  <c:v>-0.27201730012893699</c:v>
                </c:pt>
                <c:pt idx="5220">
                  <c:v>-0.271711885929108</c:v>
                </c:pt>
                <c:pt idx="5221">
                  <c:v>-0.27125379443168601</c:v>
                </c:pt>
                <c:pt idx="5222">
                  <c:v>-0.271081984043121</c:v>
                </c:pt>
                <c:pt idx="5223">
                  <c:v>-0.27077659964561501</c:v>
                </c:pt>
                <c:pt idx="5224">
                  <c:v>-0.27045211195945701</c:v>
                </c:pt>
                <c:pt idx="5225">
                  <c:v>-0.27005124092102101</c:v>
                </c:pt>
                <c:pt idx="5226">
                  <c:v>-0.26968857645988498</c:v>
                </c:pt>
                <c:pt idx="5227">
                  <c:v>-0.269325911998749</c:v>
                </c:pt>
                <c:pt idx="5228">
                  <c:v>-0.26926866173744202</c:v>
                </c:pt>
                <c:pt idx="5229">
                  <c:v>-0.26875329017639199</c:v>
                </c:pt>
                <c:pt idx="5230">
                  <c:v>-0.26856240630149802</c:v>
                </c:pt>
                <c:pt idx="5231">
                  <c:v>-0.26833334565162698</c:v>
                </c:pt>
                <c:pt idx="5232">
                  <c:v>-0.267894357442856</c:v>
                </c:pt>
                <c:pt idx="5233">
                  <c:v>-0.26772254705429099</c:v>
                </c:pt>
                <c:pt idx="5234">
                  <c:v>-0.267417162656784</c:v>
                </c:pt>
                <c:pt idx="5235">
                  <c:v>-0.26705446839332603</c:v>
                </c:pt>
                <c:pt idx="5236">
                  <c:v>-0.26674908399581898</c:v>
                </c:pt>
                <c:pt idx="5237">
                  <c:v>-0.26644366979598999</c:v>
                </c:pt>
                <c:pt idx="5238">
                  <c:v>-0.26611918210983299</c:v>
                </c:pt>
                <c:pt idx="5239">
                  <c:v>-0.26583287119865401</c:v>
                </c:pt>
                <c:pt idx="5240">
                  <c:v>-0.26556563377380399</c:v>
                </c:pt>
                <c:pt idx="5241">
                  <c:v>-0.26505026221275302</c:v>
                </c:pt>
                <c:pt idx="5242">
                  <c:v>-0.264783054590225</c:v>
                </c:pt>
                <c:pt idx="5243">
                  <c:v>-0.26457306742668202</c:v>
                </c:pt>
                <c:pt idx="5244">
                  <c:v>-0.26421040296554599</c:v>
                </c:pt>
                <c:pt idx="5245">
                  <c:v>-0.26394319534301802</c:v>
                </c:pt>
                <c:pt idx="5246">
                  <c:v>-0.26369503140449502</c:v>
                </c:pt>
                <c:pt idx="5247">
                  <c:v>-0.26337054371833801</c:v>
                </c:pt>
                <c:pt idx="5248">
                  <c:v>-0.26298880577087402</c:v>
                </c:pt>
                <c:pt idx="5249">
                  <c:v>-0.26264521479606601</c:v>
                </c:pt>
                <c:pt idx="5250">
                  <c:v>-0.26249250769615201</c:v>
                </c:pt>
                <c:pt idx="5251">
                  <c:v>-0.26233980059623702</c:v>
                </c:pt>
                <c:pt idx="5252">
                  <c:v>-0.26180535554885898</c:v>
                </c:pt>
                <c:pt idx="5253">
                  <c:v>-0.26140451431274397</c:v>
                </c:pt>
                <c:pt idx="5254">
                  <c:v>-0.26128998398780801</c:v>
                </c:pt>
                <c:pt idx="5255">
                  <c:v>-0.26081278920173601</c:v>
                </c:pt>
                <c:pt idx="5256">
                  <c:v>-0.26060283184051503</c:v>
                </c:pt>
                <c:pt idx="5257">
                  <c:v>-0.260163813829422</c:v>
                </c:pt>
                <c:pt idx="5258">
                  <c:v>-0.25997292995452898</c:v>
                </c:pt>
                <c:pt idx="5259">
                  <c:v>-0.25966754555702198</c:v>
                </c:pt>
                <c:pt idx="5260">
                  <c:v>-0.25941938161849998</c:v>
                </c:pt>
                <c:pt idx="5261">
                  <c:v>-0.25907582044601402</c:v>
                </c:pt>
                <c:pt idx="5262">
                  <c:v>-0.25859862565994302</c:v>
                </c:pt>
                <c:pt idx="5263">
                  <c:v>-0.25850316882133501</c:v>
                </c:pt>
                <c:pt idx="5264">
                  <c:v>-0.25821685791015597</c:v>
                </c:pt>
                <c:pt idx="5265">
                  <c:v>-0.25791147351264998</c:v>
                </c:pt>
                <c:pt idx="5266">
                  <c:v>-0.25745335221290599</c:v>
                </c:pt>
                <c:pt idx="5267">
                  <c:v>-0.257224291563034</c:v>
                </c:pt>
                <c:pt idx="5268">
                  <c:v>-0.25695708394050598</c:v>
                </c:pt>
                <c:pt idx="5269">
                  <c:v>-0.25665166974067699</c:v>
                </c:pt>
                <c:pt idx="5270">
                  <c:v>-0.25617447495460499</c:v>
                </c:pt>
                <c:pt idx="5271">
                  <c:v>-0.25596451759338401</c:v>
                </c:pt>
                <c:pt idx="5272">
                  <c:v>-0.25581181049346902</c:v>
                </c:pt>
                <c:pt idx="5273">
                  <c:v>-0.25533461570739702</c:v>
                </c:pt>
                <c:pt idx="5274">
                  <c:v>-0.25497195124626199</c:v>
                </c:pt>
                <c:pt idx="5275">
                  <c:v>-0.25462836027145402</c:v>
                </c:pt>
                <c:pt idx="5276">
                  <c:v>-0.254437506198883</c:v>
                </c:pt>
                <c:pt idx="5277">
                  <c:v>-0.25399848818778997</c:v>
                </c:pt>
                <c:pt idx="5278">
                  <c:v>-0.253883957862854</c:v>
                </c:pt>
                <c:pt idx="5279">
                  <c:v>-0.25344493985176098</c:v>
                </c:pt>
                <c:pt idx="5280">
                  <c:v>-0.25319680571556102</c:v>
                </c:pt>
                <c:pt idx="5281">
                  <c:v>-0.25294864177703902</c:v>
                </c:pt>
                <c:pt idx="5282">
                  <c:v>-0.25271961092948902</c:v>
                </c:pt>
                <c:pt idx="5283">
                  <c:v>-0.25222331285476701</c:v>
                </c:pt>
                <c:pt idx="5284">
                  <c:v>-0.25197517871856701</c:v>
                </c:pt>
                <c:pt idx="5285">
                  <c:v>-0.251727044582367</c:v>
                </c:pt>
                <c:pt idx="5286">
                  <c:v>-0.251326203346252</c:v>
                </c:pt>
                <c:pt idx="5287">
                  <c:v>-0.25105896592140198</c:v>
                </c:pt>
                <c:pt idx="5288">
                  <c:v>-0.25082990527152998</c:v>
                </c:pt>
                <c:pt idx="5289">
                  <c:v>-0.25050541758537298</c:v>
                </c:pt>
                <c:pt idx="5290">
                  <c:v>-0.25010457634925798</c:v>
                </c:pt>
                <c:pt idx="5291">
                  <c:v>-0.249741926789284</c:v>
                </c:pt>
                <c:pt idx="5292">
                  <c:v>-0.24955104291439101</c:v>
                </c:pt>
                <c:pt idx="5293">
                  <c:v>-0.24911202490329701</c:v>
                </c:pt>
                <c:pt idx="5294">
                  <c:v>-0.24892115592956501</c:v>
                </c:pt>
                <c:pt idx="5295">
                  <c:v>-0.24869209527969399</c:v>
                </c:pt>
                <c:pt idx="5296">
                  <c:v>-0.24825307726859999</c:v>
                </c:pt>
                <c:pt idx="5297">
                  <c:v>-0.247985854744911</c:v>
                </c:pt>
                <c:pt idx="5298">
                  <c:v>-0.247623190283775</c:v>
                </c:pt>
                <c:pt idx="5299">
                  <c:v>-0.247470483183861</c:v>
                </c:pt>
                <c:pt idx="5300">
                  <c:v>-0.24701237678527799</c:v>
                </c:pt>
                <c:pt idx="5301">
                  <c:v>-0.246592447161675</c:v>
                </c:pt>
                <c:pt idx="5302">
                  <c:v>-0.24645882844924899</c:v>
                </c:pt>
                <c:pt idx="5303">
                  <c:v>-0.24609616398811299</c:v>
                </c:pt>
                <c:pt idx="5304">
                  <c:v>-0.245962545275688</c:v>
                </c:pt>
                <c:pt idx="5305">
                  <c:v>-0.24537083506584201</c:v>
                </c:pt>
                <c:pt idx="5306">
                  <c:v>-0.24525630474090601</c:v>
                </c:pt>
                <c:pt idx="5307">
                  <c:v>-0.24493181705474901</c:v>
                </c:pt>
                <c:pt idx="5308">
                  <c:v>-0.24455006420612299</c:v>
                </c:pt>
                <c:pt idx="5309">
                  <c:v>-0.244244650006294</c:v>
                </c:pt>
                <c:pt idx="5310">
                  <c:v>-0.24405378103256201</c:v>
                </c:pt>
                <c:pt idx="5311">
                  <c:v>-0.243652939796448</c:v>
                </c:pt>
                <c:pt idx="5312">
                  <c:v>-0.243328452110291</c:v>
                </c:pt>
                <c:pt idx="5313">
                  <c:v>-0.24298486113548301</c:v>
                </c:pt>
                <c:pt idx="5314">
                  <c:v>-0.24258401989936801</c:v>
                </c:pt>
                <c:pt idx="5315">
                  <c:v>-0.2425267547369</c:v>
                </c:pt>
                <c:pt idx="5316">
                  <c:v>-0.24210682511329701</c:v>
                </c:pt>
                <c:pt idx="5317">
                  <c:v>-0.24174416065216101</c:v>
                </c:pt>
                <c:pt idx="5318">
                  <c:v>-0.241457849740982</c:v>
                </c:pt>
                <c:pt idx="5319">
                  <c:v>-0.24124787747859999</c:v>
                </c:pt>
                <c:pt idx="5320">
                  <c:v>-0.24088521301746399</c:v>
                </c:pt>
                <c:pt idx="5321">
                  <c:v>-0.24067525565624201</c:v>
                </c:pt>
                <c:pt idx="5322">
                  <c:v>-0.24029350280761699</c:v>
                </c:pt>
                <c:pt idx="5323">
                  <c:v>-0.23996900022029899</c:v>
                </c:pt>
                <c:pt idx="5324">
                  <c:v>-0.239625424146652</c:v>
                </c:pt>
                <c:pt idx="5325">
                  <c:v>-0.23937729001045199</c:v>
                </c:pt>
                <c:pt idx="5326">
                  <c:v>-0.23891918361187001</c:v>
                </c:pt>
                <c:pt idx="5327">
                  <c:v>-0.238785564899445</c:v>
                </c:pt>
                <c:pt idx="5328">
                  <c:v>-0.23842290043830899</c:v>
                </c:pt>
                <c:pt idx="5329">
                  <c:v>-0.23817476630210899</c:v>
                </c:pt>
                <c:pt idx="5330">
                  <c:v>-0.23781208693981201</c:v>
                </c:pt>
                <c:pt idx="5331">
                  <c:v>-0.23744942247867601</c:v>
                </c:pt>
                <c:pt idx="5332">
                  <c:v>-0.23725855350494399</c:v>
                </c:pt>
                <c:pt idx="5333">
                  <c:v>-0.236991316080093</c:v>
                </c:pt>
                <c:pt idx="5334">
                  <c:v>-0.23659047484397899</c:v>
                </c:pt>
                <c:pt idx="5335">
                  <c:v>-0.23617054522037501</c:v>
                </c:pt>
                <c:pt idx="5336">
                  <c:v>-0.23601785302162201</c:v>
                </c:pt>
                <c:pt idx="5337">
                  <c:v>-0.23554065823555001</c:v>
                </c:pt>
                <c:pt idx="5338">
                  <c:v>-0.23527342081069899</c:v>
                </c:pt>
                <c:pt idx="5339">
                  <c:v>-0.23512072861194599</c:v>
                </c:pt>
                <c:pt idx="5340">
                  <c:v>-0.23477713763713801</c:v>
                </c:pt>
                <c:pt idx="5341">
                  <c:v>-0.234414473176003</c:v>
                </c:pt>
                <c:pt idx="5342">
                  <c:v>-0.234013631939888</c:v>
                </c:pt>
                <c:pt idx="5343">
                  <c:v>-0.23384185135364499</c:v>
                </c:pt>
                <c:pt idx="5344">
                  <c:v>-0.233612790703773</c:v>
                </c:pt>
                <c:pt idx="5345">
                  <c:v>-0.233021065592766</c:v>
                </c:pt>
                <c:pt idx="5346">
                  <c:v>-0.23284928500652299</c:v>
                </c:pt>
                <c:pt idx="5347">
                  <c:v>-0.232696577906609</c:v>
                </c:pt>
                <c:pt idx="5348">
                  <c:v>-0.23231482505798301</c:v>
                </c:pt>
                <c:pt idx="5349">
                  <c:v>-0.231856718659401</c:v>
                </c:pt>
                <c:pt idx="5350">
                  <c:v>-0.23164676129817999</c:v>
                </c:pt>
                <c:pt idx="5351">
                  <c:v>-0.23120774328708599</c:v>
                </c:pt>
                <c:pt idx="5352">
                  <c:v>-0.23103594779968301</c:v>
                </c:pt>
                <c:pt idx="5353">
                  <c:v>-0.23076872527599299</c:v>
                </c:pt>
                <c:pt idx="5354">
                  <c:v>-0.230310618877411</c:v>
                </c:pt>
                <c:pt idx="5355">
                  <c:v>-0.230157911777496</c:v>
                </c:pt>
                <c:pt idx="5356">
                  <c:v>-0.229833424091339</c:v>
                </c:pt>
                <c:pt idx="5357">
                  <c:v>-0.22954711318016099</c:v>
                </c:pt>
                <c:pt idx="5358">
                  <c:v>-0.22914625704288499</c:v>
                </c:pt>
                <c:pt idx="5359">
                  <c:v>-0.228840857744217</c:v>
                </c:pt>
                <c:pt idx="5360">
                  <c:v>-0.22874541580676999</c:v>
                </c:pt>
                <c:pt idx="5361">
                  <c:v>-0.228325486183167</c:v>
                </c:pt>
                <c:pt idx="5362">
                  <c:v>-0.228039175271988</c:v>
                </c:pt>
                <c:pt idx="5363">
                  <c:v>-0.22777195274829901</c:v>
                </c:pt>
                <c:pt idx="5364">
                  <c:v>-0.22723749279975899</c:v>
                </c:pt>
                <c:pt idx="5365">
                  <c:v>-0.22710387408733401</c:v>
                </c:pt>
                <c:pt idx="5366">
                  <c:v>-0.22695118188857999</c:v>
                </c:pt>
                <c:pt idx="5367">
                  <c:v>-0.22635945677757299</c:v>
                </c:pt>
                <c:pt idx="5368">
                  <c:v>-0.226054057478905</c:v>
                </c:pt>
                <c:pt idx="5369">
                  <c:v>-0.22563412785530099</c:v>
                </c:pt>
                <c:pt idx="5370">
                  <c:v>-0.22551959753036499</c:v>
                </c:pt>
                <c:pt idx="5371">
                  <c:v>-0.22508057951927199</c:v>
                </c:pt>
                <c:pt idx="5372">
                  <c:v>-0.22490878403186801</c:v>
                </c:pt>
                <c:pt idx="5373">
                  <c:v>-0.22452703118324299</c:v>
                </c:pt>
                <c:pt idx="5374">
                  <c:v>-0.224336162209511</c:v>
                </c:pt>
                <c:pt idx="5375">
                  <c:v>-0.223897144198418</c:v>
                </c:pt>
                <c:pt idx="5376">
                  <c:v>-0.223706260323524</c:v>
                </c:pt>
                <c:pt idx="5377">
                  <c:v>-0.223343595862389</c:v>
                </c:pt>
                <c:pt idx="5378">
                  <c:v>-0.223019108176231</c:v>
                </c:pt>
                <c:pt idx="5379">
                  <c:v>-0.22284731268882799</c:v>
                </c:pt>
                <c:pt idx="5380">
                  <c:v>-0.222389206290245</c:v>
                </c:pt>
                <c:pt idx="5381">
                  <c:v>-0.222064718604088</c:v>
                </c:pt>
                <c:pt idx="5382">
                  <c:v>-0.221797496080399</c:v>
                </c:pt>
                <c:pt idx="5383">
                  <c:v>-0.22156843543052701</c:v>
                </c:pt>
                <c:pt idx="5384">
                  <c:v>-0.22118668258190199</c:v>
                </c:pt>
                <c:pt idx="5385">
                  <c:v>-0.22090037167072299</c:v>
                </c:pt>
                <c:pt idx="5386">
                  <c:v>-0.220556780695915</c:v>
                </c:pt>
                <c:pt idx="5387">
                  <c:v>-0.22028955817222601</c:v>
                </c:pt>
                <c:pt idx="5388">
                  <c:v>-0.21992689371109</c:v>
                </c:pt>
                <c:pt idx="5389">
                  <c:v>-0.21983145177364299</c:v>
                </c:pt>
                <c:pt idx="5390">
                  <c:v>-0.219487875699997</c:v>
                </c:pt>
                <c:pt idx="5391">
                  <c:v>-0.21914429962634999</c:v>
                </c:pt>
                <c:pt idx="5392">
                  <c:v>-0.218571662902832</c:v>
                </c:pt>
                <c:pt idx="5393">
                  <c:v>-0.21847622096538499</c:v>
                </c:pt>
                <c:pt idx="5394">
                  <c:v>-0.218132644891739</c:v>
                </c:pt>
                <c:pt idx="5395">
                  <c:v>-0.217808157205582</c:v>
                </c:pt>
                <c:pt idx="5396">
                  <c:v>-0.217369139194489</c:v>
                </c:pt>
                <c:pt idx="5397">
                  <c:v>-0.217140078544617</c:v>
                </c:pt>
                <c:pt idx="5398">
                  <c:v>-0.216815590858459</c:v>
                </c:pt>
                <c:pt idx="5399">
                  <c:v>-0.21664379537105599</c:v>
                </c:pt>
                <c:pt idx="5400">
                  <c:v>-0.21616661548614499</c:v>
                </c:pt>
                <c:pt idx="5401">
                  <c:v>-0.215823024511337</c:v>
                </c:pt>
                <c:pt idx="5402">
                  <c:v>-0.21549853682518</c:v>
                </c:pt>
                <c:pt idx="5403">
                  <c:v>-0.215384006500244</c:v>
                </c:pt>
                <c:pt idx="5404">
                  <c:v>-0.21504043042659801</c:v>
                </c:pt>
                <c:pt idx="5405">
                  <c:v>-0.21471594274044001</c:v>
                </c:pt>
                <c:pt idx="5406">
                  <c:v>-0.214429631829262</c:v>
                </c:pt>
                <c:pt idx="5407">
                  <c:v>-0.21404787898063701</c:v>
                </c:pt>
                <c:pt idx="5408">
                  <c:v>-0.21379972994327501</c:v>
                </c:pt>
                <c:pt idx="5409">
                  <c:v>-0.213513419032097</c:v>
                </c:pt>
                <c:pt idx="5410">
                  <c:v>-0.21305531263351399</c:v>
                </c:pt>
                <c:pt idx="5411">
                  <c:v>-0.21292169392108901</c:v>
                </c:pt>
                <c:pt idx="5412">
                  <c:v>-0.212673559784889</c:v>
                </c:pt>
                <c:pt idx="5413">
                  <c:v>-0.21240632236003901</c:v>
                </c:pt>
                <c:pt idx="5414">
                  <c:v>-0.21200548112392401</c:v>
                </c:pt>
                <c:pt idx="5415">
                  <c:v>-0.21162372827529899</c:v>
                </c:pt>
                <c:pt idx="5416">
                  <c:v>-0.21145194768905601</c:v>
                </c:pt>
                <c:pt idx="5417">
                  <c:v>-0.21101292967796301</c:v>
                </c:pt>
                <c:pt idx="5418">
                  <c:v>-0.210688427090645</c:v>
                </c:pt>
                <c:pt idx="5419">
                  <c:v>-0.210440292954445</c:v>
                </c:pt>
                <c:pt idx="5420">
                  <c:v>-0.210249409079552</c:v>
                </c:pt>
                <c:pt idx="5421">
                  <c:v>-0.20975312590599099</c:v>
                </c:pt>
                <c:pt idx="5422">
                  <c:v>-0.20950499176979101</c:v>
                </c:pt>
                <c:pt idx="5423">
                  <c:v>-0.20914232730865501</c:v>
                </c:pt>
                <c:pt idx="5424">
                  <c:v>-0.20906597375869801</c:v>
                </c:pt>
                <c:pt idx="5425">
                  <c:v>-0.20851242542266801</c:v>
                </c:pt>
                <c:pt idx="5426">
                  <c:v>-0.20814976096153301</c:v>
                </c:pt>
                <c:pt idx="5427">
                  <c:v>-0.20788253843784299</c:v>
                </c:pt>
                <c:pt idx="5428">
                  <c:v>-0.20772983133792899</c:v>
                </c:pt>
                <c:pt idx="5429">
                  <c:v>-0.20730990171432501</c:v>
                </c:pt>
                <c:pt idx="5430">
                  <c:v>-0.207138121128082</c:v>
                </c:pt>
                <c:pt idx="5431">
                  <c:v>-0.20696632564067799</c:v>
                </c:pt>
                <c:pt idx="5432">
                  <c:v>-0.20639368891716001</c:v>
                </c:pt>
                <c:pt idx="5433">
                  <c:v>-0.20608828961849199</c:v>
                </c:pt>
                <c:pt idx="5434">
                  <c:v>-0.205821067094803</c:v>
                </c:pt>
                <c:pt idx="5435">
                  <c:v>-0.20547747611999501</c:v>
                </c:pt>
                <c:pt idx="5436">
                  <c:v>-0.20509572327136999</c:v>
                </c:pt>
                <c:pt idx="5437">
                  <c:v>-0.204866677522659</c:v>
                </c:pt>
                <c:pt idx="5438">
                  <c:v>-0.20461852848529799</c:v>
                </c:pt>
                <c:pt idx="5439">
                  <c:v>-0.20431312918663</c:v>
                </c:pt>
                <c:pt idx="5440">
                  <c:v>-0.203950464725494</c:v>
                </c:pt>
                <c:pt idx="5441">
                  <c:v>-0.203721404075623</c:v>
                </c:pt>
                <c:pt idx="5442">
                  <c:v>-0.20337782800197601</c:v>
                </c:pt>
                <c:pt idx="5443">
                  <c:v>-0.20305334031581901</c:v>
                </c:pt>
                <c:pt idx="5444">
                  <c:v>-0.20278611779212999</c:v>
                </c:pt>
                <c:pt idx="5445">
                  <c:v>-0.202404364943504</c:v>
                </c:pt>
                <c:pt idx="5446">
                  <c:v>-0.20211803913116499</c:v>
                </c:pt>
                <c:pt idx="5447">
                  <c:v>-0.20162175595760301</c:v>
                </c:pt>
                <c:pt idx="5448">
                  <c:v>-0.20129726827144601</c:v>
                </c:pt>
                <c:pt idx="5449">
                  <c:v>-0.201163649559021</c:v>
                </c:pt>
                <c:pt idx="5450">
                  <c:v>-0.20080098509788499</c:v>
                </c:pt>
                <c:pt idx="5451">
                  <c:v>-0.20043832063674899</c:v>
                </c:pt>
                <c:pt idx="5452">
                  <c:v>-0.20038105547428101</c:v>
                </c:pt>
                <c:pt idx="5453">
                  <c:v>-0.200018391013145</c:v>
                </c:pt>
                <c:pt idx="5454">
                  <c:v>-0.19965572655201</c:v>
                </c:pt>
                <c:pt idx="5455">
                  <c:v>-0.19936941564083099</c:v>
                </c:pt>
                <c:pt idx="5456">
                  <c:v>-0.19900673627853399</c:v>
                </c:pt>
                <c:pt idx="5457">
                  <c:v>-0.19872042536735501</c:v>
                </c:pt>
                <c:pt idx="5458">
                  <c:v>-0.19845320284366599</c:v>
                </c:pt>
                <c:pt idx="5459">
                  <c:v>-0.19810962677002</c:v>
                </c:pt>
                <c:pt idx="5460">
                  <c:v>-0.19782330095768</c:v>
                </c:pt>
                <c:pt idx="5461">
                  <c:v>-0.19749881327152299</c:v>
                </c:pt>
                <c:pt idx="5462">
                  <c:v>-0.19709797203540799</c:v>
                </c:pt>
                <c:pt idx="5463">
                  <c:v>-0.19673530757427199</c:v>
                </c:pt>
                <c:pt idx="5464">
                  <c:v>-0.1965062469244</c:v>
                </c:pt>
                <c:pt idx="5465">
                  <c:v>-0.19625811278819999</c:v>
                </c:pt>
                <c:pt idx="5466">
                  <c:v>-0.195876359939575</c:v>
                </c:pt>
                <c:pt idx="5467">
                  <c:v>-0.19549460709095001</c:v>
                </c:pt>
                <c:pt idx="5468">
                  <c:v>-0.19538007676601399</c:v>
                </c:pt>
                <c:pt idx="5469">
                  <c:v>-0.194998323917389</c:v>
                </c:pt>
                <c:pt idx="5470">
                  <c:v>-0.19471199810504899</c:v>
                </c:pt>
                <c:pt idx="5471">
                  <c:v>-0.19433024525642401</c:v>
                </c:pt>
                <c:pt idx="5472">
                  <c:v>-0.194158464670181</c:v>
                </c:pt>
                <c:pt idx="5473">
                  <c:v>-0.193929404020309</c:v>
                </c:pt>
                <c:pt idx="5474">
                  <c:v>-0.19339494407176999</c:v>
                </c:pt>
                <c:pt idx="5475">
                  <c:v>-0.193242251873016</c:v>
                </c:pt>
                <c:pt idx="5476">
                  <c:v>-0.19282232224941301</c:v>
                </c:pt>
                <c:pt idx="5477">
                  <c:v>-0.192497834563255</c:v>
                </c:pt>
                <c:pt idx="5478">
                  <c:v>-0.192326039075851</c:v>
                </c:pt>
                <c:pt idx="5479">
                  <c:v>-0.192020639777184</c:v>
                </c:pt>
                <c:pt idx="5480">
                  <c:v>-0.19150526821613301</c:v>
                </c:pt>
                <c:pt idx="5481">
                  <c:v>-0.19127620756626099</c:v>
                </c:pt>
                <c:pt idx="5482">
                  <c:v>-0.19112351536750799</c:v>
                </c:pt>
                <c:pt idx="5483">
                  <c:v>-0.19068449735641499</c:v>
                </c:pt>
                <c:pt idx="5484">
                  <c:v>-0.19030274450779</c:v>
                </c:pt>
                <c:pt idx="5485">
                  <c:v>-0.19015003740787501</c:v>
                </c:pt>
                <c:pt idx="5486">
                  <c:v>-0.18967284262180301</c:v>
                </c:pt>
                <c:pt idx="5487">
                  <c:v>-0.189462885260582</c:v>
                </c:pt>
                <c:pt idx="5488">
                  <c:v>-0.18923382461071001</c:v>
                </c:pt>
                <c:pt idx="5489">
                  <c:v>-0.18868027627468101</c:v>
                </c:pt>
                <c:pt idx="5490">
                  <c:v>-0.18866118788719199</c:v>
                </c:pt>
                <c:pt idx="5491">
                  <c:v>-0.18831761181354501</c:v>
                </c:pt>
                <c:pt idx="5492">
                  <c:v>-0.187993124127388</c:v>
                </c:pt>
                <c:pt idx="5493">
                  <c:v>-0.18764954805374101</c:v>
                </c:pt>
                <c:pt idx="5494">
                  <c:v>-0.187229618430138</c:v>
                </c:pt>
                <c:pt idx="5495">
                  <c:v>-0.186962381005287</c:v>
                </c:pt>
                <c:pt idx="5496">
                  <c:v>-0.186752423644066</c:v>
                </c:pt>
                <c:pt idx="5497">
                  <c:v>-0.18631340563297299</c:v>
                </c:pt>
                <c:pt idx="5498">
                  <c:v>-0.186008006334305</c:v>
                </c:pt>
                <c:pt idx="5499">
                  <c:v>-0.18606525659561199</c:v>
                </c:pt>
                <c:pt idx="5500">
                  <c:v>-0.18533992767334001</c:v>
                </c:pt>
                <c:pt idx="5501">
                  <c:v>-0.185168147087097</c:v>
                </c:pt>
                <c:pt idx="5502">
                  <c:v>-0.184843644499779</c:v>
                </c:pt>
                <c:pt idx="5503">
                  <c:v>-0.18453824520111101</c:v>
                </c:pt>
                <c:pt idx="5504">
                  <c:v>-0.18423284590244299</c:v>
                </c:pt>
                <c:pt idx="5505">
                  <c:v>-0.18387018144130701</c:v>
                </c:pt>
                <c:pt idx="5506">
                  <c:v>-0.18356476724147799</c:v>
                </c:pt>
                <c:pt idx="5507">
                  <c:v>-0.18343116343021401</c:v>
                </c:pt>
                <c:pt idx="5508">
                  <c:v>-0.182973057031631</c:v>
                </c:pt>
                <c:pt idx="5509">
                  <c:v>-0.18262946605682401</c:v>
                </c:pt>
                <c:pt idx="5510">
                  <c:v>-0.182266801595688</c:v>
                </c:pt>
                <c:pt idx="5511">
                  <c:v>-0.18207593262195601</c:v>
                </c:pt>
                <c:pt idx="5512">
                  <c:v>-0.18184687197208399</c:v>
                </c:pt>
                <c:pt idx="5513">
                  <c:v>-0.18144603073596999</c:v>
                </c:pt>
                <c:pt idx="5514">
                  <c:v>-0.18115971982479101</c:v>
                </c:pt>
                <c:pt idx="5515">
                  <c:v>-0.18085432052612299</c:v>
                </c:pt>
                <c:pt idx="5516">
                  <c:v>-0.18056799471378299</c:v>
                </c:pt>
                <c:pt idx="5517">
                  <c:v>-0.180262595415115</c:v>
                </c:pt>
                <c:pt idx="5518">
                  <c:v>-0.179957196116447</c:v>
                </c:pt>
                <c:pt idx="5519">
                  <c:v>-0.179670870304108</c:v>
                </c:pt>
                <c:pt idx="5520">
                  <c:v>-0.17932729423046101</c:v>
                </c:pt>
                <c:pt idx="5521">
                  <c:v>-0.17892645299434701</c:v>
                </c:pt>
                <c:pt idx="5522">
                  <c:v>-0.1788310110569</c:v>
                </c:pt>
                <c:pt idx="5523">
                  <c:v>-0.17843016982078599</c:v>
                </c:pt>
                <c:pt idx="5524">
                  <c:v>-0.17804841697216001</c:v>
                </c:pt>
                <c:pt idx="5525">
                  <c:v>-0.177723929286003</c:v>
                </c:pt>
                <c:pt idx="5526">
                  <c:v>-0.17766666412353499</c:v>
                </c:pt>
                <c:pt idx="5527">
                  <c:v>-0.17709402740001701</c:v>
                </c:pt>
                <c:pt idx="5528">
                  <c:v>-0.17676953971386</c:v>
                </c:pt>
                <c:pt idx="5529">
                  <c:v>-0.17659774422645599</c:v>
                </c:pt>
                <c:pt idx="5530">
                  <c:v>-0.176292344927788</c:v>
                </c:pt>
                <c:pt idx="5531">
                  <c:v>-0.17594876885414101</c:v>
                </c:pt>
                <c:pt idx="5532">
                  <c:v>-0.17566245794296301</c:v>
                </c:pt>
                <c:pt idx="5533">
                  <c:v>-0.175376132130623</c:v>
                </c:pt>
                <c:pt idx="5534">
                  <c:v>-0.17491802573203999</c:v>
                </c:pt>
                <c:pt idx="5535">
                  <c:v>-0.17466989159584001</c:v>
                </c:pt>
                <c:pt idx="5536">
                  <c:v>-0.17447900772094699</c:v>
                </c:pt>
                <c:pt idx="5537">
                  <c:v>-0.17407816648483301</c:v>
                </c:pt>
                <c:pt idx="5538">
                  <c:v>-0.17384912073612199</c:v>
                </c:pt>
                <c:pt idx="5539">
                  <c:v>-0.17360097169876099</c:v>
                </c:pt>
                <c:pt idx="5540">
                  <c:v>-0.17316195368766801</c:v>
                </c:pt>
                <c:pt idx="5541">
                  <c:v>-0.17295199632644701</c:v>
                </c:pt>
                <c:pt idx="5542">
                  <c:v>-0.17272293567657501</c:v>
                </c:pt>
                <c:pt idx="5543">
                  <c:v>-0.17232209444046001</c:v>
                </c:pt>
                <c:pt idx="5544">
                  <c:v>-0.171863988041878</c:v>
                </c:pt>
                <c:pt idx="5545">
                  <c:v>-0.17157767713069899</c:v>
                </c:pt>
                <c:pt idx="5546">
                  <c:v>-0.171348631381989</c:v>
                </c:pt>
                <c:pt idx="5547">
                  <c:v>-0.17113865911960599</c:v>
                </c:pt>
                <c:pt idx="5548">
                  <c:v>-0.17069964110851299</c:v>
                </c:pt>
                <c:pt idx="5549">
                  <c:v>-0.17016518115997301</c:v>
                </c:pt>
                <c:pt idx="5550">
                  <c:v>-0.17012700438499501</c:v>
                </c:pt>
                <c:pt idx="5551">
                  <c:v>-0.16982160508632699</c:v>
                </c:pt>
                <c:pt idx="5552">
                  <c:v>-0.16957347095012701</c:v>
                </c:pt>
                <c:pt idx="5553">
                  <c:v>-0.16921080648899101</c:v>
                </c:pt>
                <c:pt idx="5554">
                  <c:v>-0.16894356906413999</c:v>
                </c:pt>
                <c:pt idx="5555">
                  <c:v>-0.16846637427806899</c:v>
                </c:pt>
                <c:pt idx="5556">
                  <c:v>-0.16829459369182601</c:v>
                </c:pt>
                <c:pt idx="5557">
                  <c:v>-0.167970091104507</c:v>
                </c:pt>
                <c:pt idx="5558">
                  <c:v>-0.167569249868393</c:v>
                </c:pt>
                <c:pt idx="5559">
                  <c:v>-0.16730202734470401</c:v>
                </c:pt>
                <c:pt idx="5560">
                  <c:v>-0.166939362883568</c:v>
                </c:pt>
                <c:pt idx="5561">
                  <c:v>-0.16667212545871701</c:v>
                </c:pt>
                <c:pt idx="5562">
                  <c:v>-0.16640490293502799</c:v>
                </c:pt>
                <c:pt idx="5563">
                  <c:v>-0.166137680411339</c:v>
                </c:pt>
                <c:pt idx="5564">
                  <c:v>-0.165775015950203</c:v>
                </c:pt>
                <c:pt idx="5565">
                  <c:v>-0.16552686691284199</c:v>
                </c:pt>
                <c:pt idx="5566">
                  <c:v>-0.16508784890174899</c:v>
                </c:pt>
                <c:pt idx="5567">
                  <c:v>-0.16476336121559099</c:v>
                </c:pt>
                <c:pt idx="5568">
                  <c:v>-0.16459156572818801</c:v>
                </c:pt>
                <c:pt idx="5569">
                  <c:v>-0.164305254817009</c:v>
                </c:pt>
                <c:pt idx="5570">
                  <c:v>-0.16401894390582999</c:v>
                </c:pt>
                <c:pt idx="5571">
                  <c:v>-0.16359901428222701</c:v>
                </c:pt>
                <c:pt idx="5572">
                  <c:v>-0.16329360008239699</c:v>
                </c:pt>
                <c:pt idx="5573">
                  <c:v>-0.163064554333687</c:v>
                </c:pt>
                <c:pt idx="5574">
                  <c:v>-0.16262553632259399</c:v>
                </c:pt>
                <c:pt idx="5575">
                  <c:v>-0.16176658868789701</c:v>
                </c:pt>
                <c:pt idx="5576">
                  <c:v>-0.16153752803802501</c:v>
                </c:pt>
                <c:pt idx="5577">
                  <c:v>-0.16102217137813599</c:v>
                </c:pt>
                <c:pt idx="5578">
                  <c:v>-0.16086946427822099</c:v>
                </c:pt>
                <c:pt idx="5579">
                  <c:v>-0.16054497659206399</c:v>
                </c:pt>
                <c:pt idx="5580">
                  <c:v>-0.160086870193481</c:v>
                </c:pt>
                <c:pt idx="5581">
                  <c:v>-0.15995325148105599</c:v>
                </c:pt>
                <c:pt idx="5582">
                  <c:v>-0.15966694056987801</c:v>
                </c:pt>
                <c:pt idx="5583">
                  <c:v>-0.15930427610874201</c:v>
                </c:pt>
                <c:pt idx="5584">
                  <c:v>-0.15907521545886999</c:v>
                </c:pt>
                <c:pt idx="5585">
                  <c:v>-0.15878890454769101</c:v>
                </c:pt>
                <c:pt idx="5586">
                  <c:v>-0.15834988653659801</c:v>
                </c:pt>
                <c:pt idx="5587">
                  <c:v>-0.15815900266170499</c:v>
                </c:pt>
                <c:pt idx="5588">
                  <c:v>-0.15779633820056899</c:v>
                </c:pt>
                <c:pt idx="5589">
                  <c:v>-0.15758638083934801</c:v>
                </c:pt>
                <c:pt idx="5590">
                  <c:v>-0.15716645121574399</c:v>
                </c:pt>
                <c:pt idx="5591">
                  <c:v>-0.156784683465958</c:v>
                </c:pt>
                <c:pt idx="5592">
                  <c:v>-0.15659381449222601</c:v>
                </c:pt>
                <c:pt idx="5593">
                  <c:v>-0.15625023841857899</c:v>
                </c:pt>
                <c:pt idx="5594">
                  <c:v>-0.155983000993729</c:v>
                </c:pt>
                <c:pt idx="5595">
                  <c:v>-0.15575395524501801</c:v>
                </c:pt>
                <c:pt idx="5596">
                  <c:v>-0.15521949529647799</c:v>
                </c:pt>
                <c:pt idx="5597">
                  <c:v>-0.155028626322746</c:v>
                </c:pt>
                <c:pt idx="5598">
                  <c:v>-0.15472321212291701</c:v>
                </c:pt>
                <c:pt idx="5599">
                  <c:v>-0.15441781282424899</c:v>
                </c:pt>
                <c:pt idx="5600">
                  <c:v>-0.154036059975624</c:v>
                </c:pt>
                <c:pt idx="5601">
                  <c:v>-0.15380699932575201</c:v>
                </c:pt>
                <c:pt idx="5602">
                  <c:v>-0.153482511639595</c:v>
                </c:pt>
                <c:pt idx="5603">
                  <c:v>-0.15317711234092701</c:v>
                </c:pt>
                <c:pt idx="5604">
                  <c:v>-0.15281444787979101</c:v>
                </c:pt>
                <c:pt idx="5605">
                  <c:v>-0.15266174077987699</c:v>
                </c:pt>
                <c:pt idx="5606">
                  <c:v>-0.15231816470623</c:v>
                </c:pt>
                <c:pt idx="5607">
                  <c:v>-0.15189823508262601</c:v>
                </c:pt>
                <c:pt idx="5608">
                  <c:v>-0.15149739384651201</c:v>
                </c:pt>
                <c:pt idx="5609">
                  <c:v>-0.15147830545902299</c:v>
                </c:pt>
                <c:pt idx="5610">
                  <c:v>-0.15103928744792899</c:v>
                </c:pt>
                <c:pt idx="5611">
                  <c:v>-0.1507338732481</c:v>
                </c:pt>
                <c:pt idx="5612">
                  <c:v>-0.150409385561943</c:v>
                </c:pt>
                <c:pt idx="5613">
                  <c:v>-0.15006580948829701</c:v>
                </c:pt>
                <c:pt idx="5614">
                  <c:v>-0.149779498577118</c:v>
                </c:pt>
                <c:pt idx="5615">
                  <c:v>-0.14951226115226701</c:v>
                </c:pt>
                <c:pt idx="5616">
                  <c:v>-0.149092331528664</c:v>
                </c:pt>
                <c:pt idx="5617">
                  <c:v>-0.148825109004974</c:v>
                </c:pt>
                <c:pt idx="5618">
                  <c:v>-0.14876784384250599</c:v>
                </c:pt>
                <c:pt idx="5619">
                  <c:v>-0.148386090993881</c:v>
                </c:pt>
                <c:pt idx="5620">
                  <c:v>-0.14788980782031999</c:v>
                </c:pt>
                <c:pt idx="5621">
                  <c:v>-0.14748896658420599</c:v>
                </c:pt>
                <c:pt idx="5622">
                  <c:v>-0.147431701421738</c:v>
                </c:pt>
                <c:pt idx="5623">
                  <c:v>-0.14704994857311199</c:v>
                </c:pt>
                <c:pt idx="5624">
                  <c:v>-0.146744549274445</c:v>
                </c:pt>
                <c:pt idx="5625">
                  <c:v>-0.14642006158828699</c:v>
                </c:pt>
                <c:pt idx="5626">
                  <c:v>-0.14607647061348</c:v>
                </c:pt>
                <c:pt idx="5627">
                  <c:v>-0.145866513252258</c:v>
                </c:pt>
                <c:pt idx="5628">
                  <c:v>-0.14550384879112199</c:v>
                </c:pt>
                <c:pt idx="5629">
                  <c:v>-0.145160257816315</c:v>
                </c:pt>
                <c:pt idx="5630">
                  <c:v>-0.144835770130157</c:v>
                </c:pt>
                <c:pt idx="5631">
                  <c:v>-0.14451128244399999</c:v>
                </c:pt>
                <c:pt idx="5632">
                  <c:v>-0.144167706370354</c:v>
                </c:pt>
                <c:pt idx="5633">
                  <c:v>-0.14403408765792799</c:v>
                </c:pt>
                <c:pt idx="5634">
                  <c:v>-0.143766865134239</c:v>
                </c:pt>
                <c:pt idx="5635">
                  <c:v>-0.143289670348167</c:v>
                </c:pt>
                <c:pt idx="5636">
                  <c:v>-0.14298425614833801</c:v>
                </c:pt>
                <c:pt idx="5637">
                  <c:v>-0.142774298787117</c:v>
                </c:pt>
                <c:pt idx="5638">
                  <c:v>-0.14244981110096</c:v>
                </c:pt>
                <c:pt idx="5639">
                  <c:v>-0.14210623502731301</c:v>
                </c:pt>
                <c:pt idx="5640">
                  <c:v>-0.141686290502548</c:v>
                </c:pt>
                <c:pt idx="5641">
                  <c:v>-0.141571775078773</c:v>
                </c:pt>
                <c:pt idx="5642">
                  <c:v>-0.14119002223014801</c:v>
                </c:pt>
                <c:pt idx="5643">
                  <c:v>-0.14080826938152299</c:v>
                </c:pt>
                <c:pt idx="5644">
                  <c:v>-0.14042650163173701</c:v>
                </c:pt>
                <c:pt idx="5645">
                  <c:v>-0.140254721045494</c:v>
                </c:pt>
                <c:pt idx="5646">
                  <c:v>-0.13994932174682601</c:v>
                </c:pt>
                <c:pt idx="5647">
                  <c:v>-0.139777526259422</c:v>
                </c:pt>
                <c:pt idx="5648">
                  <c:v>-0.13931941986084001</c:v>
                </c:pt>
                <c:pt idx="5649">
                  <c:v>-0.13905219733715099</c:v>
                </c:pt>
                <c:pt idx="5650">
                  <c:v>-0.13884222507476801</c:v>
                </c:pt>
                <c:pt idx="5651">
                  <c:v>-0.138594090938568</c:v>
                </c:pt>
                <c:pt idx="5652">
                  <c:v>-0.13796418905258201</c:v>
                </c:pt>
                <c:pt idx="5653">
                  <c:v>-0.13781148195266699</c:v>
                </c:pt>
                <c:pt idx="5654">
                  <c:v>-0.137391552329063</c:v>
                </c:pt>
                <c:pt idx="5655">
                  <c:v>-0.137200683355331</c:v>
                </c:pt>
                <c:pt idx="5656">
                  <c:v>-0.136838018894196</c:v>
                </c:pt>
                <c:pt idx="5657">
                  <c:v>-0.13660895824432401</c:v>
                </c:pt>
                <c:pt idx="5658">
                  <c:v>-0.13622720539569899</c:v>
                </c:pt>
                <c:pt idx="5659">
                  <c:v>-0.135807275772095</c:v>
                </c:pt>
                <c:pt idx="5660">
                  <c:v>-0.135597318410873</c:v>
                </c:pt>
                <c:pt idx="5661">
                  <c:v>-0.13534916937351199</c:v>
                </c:pt>
                <c:pt idx="5662">
                  <c:v>-0.13510103523731201</c:v>
                </c:pt>
                <c:pt idx="5663">
                  <c:v>-0.13479562103748299</c:v>
                </c:pt>
                <c:pt idx="5664">
                  <c:v>-0.134452044963837</c:v>
                </c:pt>
                <c:pt idx="5665">
                  <c:v>-0.134089380502701</c:v>
                </c:pt>
                <c:pt idx="5666">
                  <c:v>-0.13386033475399001</c:v>
                </c:pt>
                <c:pt idx="5667">
                  <c:v>-0.133535832166672</c:v>
                </c:pt>
                <c:pt idx="5668">
                  <c:v>-0.13330678641796101</c:v>
                </c:pt>
                <c:pt idx="5669">
                  <c:v>-0.13288685679435699</c:v>
                </c:pt>
                <c:pt idx="5670">
                  <c:v>-0.13263872265815699</c:v>
                </c:pt>
                <c:pt idx="5671">
                  <c:v>-0.13231422007083901</c:v>
                </c:pt>
                <c:pt idx="5672">
                  <c:v>-0.13191337883472401</c:v>
                </c:pt>
                <c:pt idx="5673">
                  <c:v>-0.13160797953605699</c:v>
                </c:pt>
                <c:pt idx="5674">
                  <c:v>-0.13143618404865301</c:v>
                </c:pt>
                <c:pt idx="5675">
                  <c:v>-0.131226226687431</c:v>
                </c:pt>
                <c:pt idx="5676">
                  <c:v>-0.13061541318893399</c:v>
                </c:pt>
                <c:pt idx="5677">
                  <c:v>-0.13029092550277699</c:v>
                </c:pt>
                <c:pt idx="5678">
                  <c:v>-0.13011913001537301</c:v>
                </c:pt>
                <c:pt idx="5679">
                  <c:v>-0.12968011200428001</c:v>
                </c:pt>
                <c:pt idx="5680">
                  <c:v>-0.12948924303054801</c:v>
                </c:pt>
                <c:pt idx="5681">
                  <c:v>-0.129107490181923</c:v>
                </c:pt>
                <c:pt idx="5682">
                  <c:v>-0.12905022501945501</c:v>
                </c:pt>
                <c:pt idx="5683">
                  <c:v>-0.12868756055831901</c:v>
                </c:pt>
                <c:pt idx="5684">
                  <c:v>-0.128363057971001</c:v>
                </c:pt>
                <c:pt idx="5685">
                  <c:v>-0.127962216734886</c:v>
                </c:pt>
                <c:pt idx="5686">
                  <c:v>-0.12758046388626099</c:v>
                </c:pt>
                <c:pt idx="5687">
                  <c:v>-0.12738959491252899</c:v>
                </c:pt>
                <c:pt idx="5688">
                  <c:v>-0.127007842063904</c:v>
                </c:pt>
                <c:pt idx="5689">
                  <c:v>-0.126645162701607</c:v>
                </c:pt>
                <c:pt idx="5690">
                  <c:v>-0.12645429372787501</c:v>
                </c:pt>
                <c:pt idx="5691">
                  <c:v>-0.12607254087924999</c:v>
                </c:pt>
                <c:pt idx="5692">
                  <c:v>-0.12576712667942</c:v>
                </c:pt>
                <c:pt idx="5693">
                  <c:v>-0.12548081576824199</c:v>
                </c:pt>
                <c:pt idx="5694">
                  <c:v>-0.12523268163204199</c:v>
                </c:pt>
                <c:pt idx="5695">
                  <c:v>-0.124774575233459</c:v>
                </c:pt>
                <c:pt idx="5696">
                  <c:v>-0.124717310070992</c:v>
                </c:pt>
                <c:pt idx="5697">
                  <c:v>-0.124278292059898</c:v>
                </c:pt>
                <c:pt idx="5698">
                  <c:v>-0.123877450823784</c:v>
                </c:pt>
                <c:pt idx="5699">
                  <c:v>-0.12359113991260499</c:v>
                </c:pt>
                <c:pt idx="5700">
                  <c:v>-0.123495697975159</c:v>
                </c:pt>
                <c:pt idx="5701">
                  <c:v>-0.123094856739044</c:v>
                </c:pt>
                <c:pt idx="5702">
                  <c:v>-0.122560396790504</c:v>
                </c:pt>
                <c:pt idx="5703">
                  <c:v>-0.122407697141171</c:v>
                </c:pt>
                <c:pt idx="5704">
                  <c:v>-0.122083209455013</c:v>
                </c:pt>
                <c:pt idx="5705">
                  <c:v>-0.12177780270576501</c:v>
                </c:pt>
                <c:pt idx="5706">
                  <c:v>-0.121529661118984</c:v>
                </c:pt>
                <c:pt idx="5707">
                  <c:v>-0.121147908270359</c:v>
                </c:pt>
                <c:pt idx="5708">
                  <c:v>-0.12088067829608901</c:v>
                </c:pt>
                <c:pt idx="5709">
                  <c:v>-0.12059435993433</c:v>
                </c:pt>
                <c:pt idx="5710">
                  <c:v>-0.120288960635662</c:v>
                </c:pt>
                <c:pt idx="5711">
                  <c:v>-0.11984994262456899</c:v>
                </c:pt>
                <c:pt idx="5712">
                  <c:v>-0.119678154587746</c:v>
                </c:pt>
                <c:pt idx="5713">
                  <c:v>-0.119372747838497</c:v>
                </c:pt>
                <c:pt idx="5714">
                  <c:v>-0.11897190660238301</c:v>
                </c:pt>
                <c:pt idx="5715">
                  <c:v>-0.118666499853134</c:v>
                </c:pt>
                <c:pt idx="5716">
                  <c:v>-0.118418365716934</c:v>
                </c:pt>
                <c:pt idx="5717">
                  <c:v>-0.118170224130154</c:v>
                </c:pt>
                <c:pt idx="5718">
                  <c:v>-0.117922082543373</c:v>
                </c:pt>
                <c:pt idx="5719">
                  <c:v>-0.117502152919769</c:v>
                </c:pt>
                <c:pt idx="5720">
                  <c:v>-0.11715856939554201</c:v>
                </c:pt>
                <c:pt idx="5721">
                  <c:v>-0.116986781358719</c:v>
                </c:pt>
                <c:pt idx="5722">
                  <c:v>-0.116509586572647</c:v>
                </c:pt>
                <c:pt idx="5723">
                  <c:v>-0.11620418727397901</c:v>
                </c:pt>
                <c:pt idx="5724">
                  <c:v>-0.115956045687199</c:v>
                </c:pt>
                <c:pt idx="5725">
                  <c:v>-0.115593381226063</c:v>
                </c:pt>
                <c:pt idx="5726">
                  <c:v>-0.115345239639282</c:v>
                </c:pt>
                <c:pt idx="5727">
                  <c:v>-0.115097098052502</c:v>
                </c:pt>
                <c:pt idx="5728">
                  <c:v>-0.114715345203876</c:v>
                </c:pt>
                <c:pt idx="5729">
                  <c:v>-0.11433358490467101</c:v>
                </c:pt>
                <c:pt idx="5730">
                  <c:v>-0.11427632719278299</c:v>
                </c:pt>
                <c:pt idx="5731">
                  <c:v>-0.113741867244244</c:v>
                </c:pt>
                <c:pt idx="5732">
                  <c:v>-0.11343646794557601</c:v>
                </c:pt>
                <c:pt idx="5733">
                  <c:v>-0.113111972808838</c:v>
                </c:pt>
                <c:pt idx="5734">
                  <c:v>-0.11292109638452499</c:v>
                </c:pt>
                <c:pt idx="5735">
                  <c:v>-0.11242481321096399</c:v>
                </c:pt>
                <c:pt idx="5736">
                  <c:v>-0.112138502299786</c:v>
                </c:pt>
                <c:pt idx="5737">
                  <c:v>-0.11198579519987099</c:v>
                </c:pt>
                <c:pt idx="5738">
                  <c:v>-0.111699484288692</c:v>
                </c:pt>
                <c:pt idx="5739">
                  <c:v>-0.111336812376976</c:v>
                </c:pt>
                <c:pt idx="5740">
                  <c:v>-0.110993236303329</c:v>
                </c:pt>
                <c:pt idx="5741">
                  <c:v>-0.11072600632906</c:v>
                </c:pt>
                <c:pt idx="5742">
                  <c:v>-0.110248811542988</c:v>
                </c:pt>
                <c:pt idx="5743">
                  <c:v>-0.11017246544361101</c:v>
                </c:pt>
                <c:pt idx="5744">
                  <c:v>-0.109847970306873</c:v>
                </c:pt>
                <c:pt idx="5745">
                  <c:v>-0.109504394233227</c:v>
                </c:pt>
                <c:pt idx="5746">
                  <c:v>-0.10916081815957999</c:v>
                </c:pt>
                <c:pt idx="5747">
                  <c:v>-0.108931764960289</c:v>
                </c:pt>
                <c:pt idx="5748">
                  <c:v>-0.10864544659853</c:v>
                </c:pt>
                <c:pt idx="5749">
                  <c:v>-0.108206428587437</c:v>
                </c:pt>
                <c:pt idx="5750">
                  <c:v>-0.10788193345069901</c:v>
                </c:pt>
                <c:pt idx="5751">
                  <c:v>-0.107691057026386</c:v>
                </c:pt>
                <c:pt idx="5752">
                  <c:v>-0.10738565772771801</c:v>
                </c:pt>
                <c:pt idx="5753">
                  <c:v>-0.107022985816002</c:v>
                </c:pt>
                <c:pt idx="5754">
                  <c:v>-0.106603056192398</c:v>
                </c:pt>
                <c:pt idx="5755">
                  <c:v>-0.10645035654306401</c:v>
                </c:pt>
                <c:pt idx="5756">
                  <c:v>-0.106144957244396</c:v>
                </c:pt>
                <c:pt idx="5757">
                  <c:v>-0.10578228533268</c:v>
                </c:pt>
                <c:pt idx="5758">
                  <c:v>-0.10549597442150099</c:v>
                </c:pt>
                <c:pt idx="5759">
                  <c:v>-0.105133302509785</c:v>
                </c:pt>
                <c:pt idx="5760">
                  <c:v>-0.104808814823627</c:v>
                </c:pt>
                <c:pt idx="5761">
                  <c:v>-0.104503408074379</c:v>
                </c:pt>
                <c:pt idx="5762">
                  <c:v>-0.104178920388222</c:v>
                </c:pt>
                <c:pt idx="5763">
                  <c:v>-0.103892602026463</c:v>
                </c:pt>
                <c:pt idx="5764">
                  <c:v>-0.10370172560215001</c:v>
                </c:pt>
                <c:pt idx="5765">
                  <c:v>-0.103281795978546</c:v>
                </c:pt>
                <c:pt idx="5766">
                  <c:v>-0.103090919554234</c:v>
                </c:pt>
                <c:pt idx="5767">
                  <c:v>-0.102556459605694</c:v>
                </c:pt>
                <c:pt idx="5768">
                  <c:v>-0.102327406406403</c:v>
                </c:pt>
                <c:pt idx="5769">
                  <c:v>-0.10227014869451501</c:v>
                </c:pt>
                <c:pt idx="5770">
                  <c:v>-0.10186930000782</c:v>
                </c:pt>
                <c:pt idx="5771">
                  <c:v>-0.101487547159195</c:v>
                </c:pt>
                <c:pt idx="5772">
                  <c:v>-0.101163059473038</c:v>
                </c:pt>
                <c:pt idx="5773">
                  <c:v>-0.10089582949876801</c:v>
                </c:pt>
                <c:pt idx="5774">
                  <c:v>-0.100666776299477</c:v>
                </c:pt>
                <c:pt idx="5775">
                  <c:v>-0.10032320022582999</c:v>
                </c:pt>
                <c:pt idx="5776">
                  <c:v>-9.9941439926624007E-2</c:v>
                </c:pt>
                <c:pt idx="5777">
                  <c:v>-9.9655129015446001E-2</c:v>
                </c:pt>
                <c:pt idx="5778">
                  <c:v>-9.9406987428664995E-2</c:v>
                </c:pt>
                <c:pt idx="5779">
                  <c:v>-9.9120669066906003E-2</c:v>
                </c:pt>
                <c:pt idx="5780">
                  <c:v>-9.8738916218281E-2</c:v>
                </c:pt>
                <c:pt idx="5781">
                  <c:v>-9.8395332694053997E-2</c:v>
                </c:pt>
                <c:pt idx="5782">
                  <c:v>-9.8070845007895993E-2</c:v>
                </c:pt>
                <c:pt idx="5783">
                  <c:v>-9.7708180546761003E-2</c:v>
                </c:pt>
                <c:pt idx="5784">
                  <c:v>-9.7460038959979997E-2</c:v>
                </c:pt>
                <c:pt idx="5785">
                  <c:v>-9.7269162535667003E-2</c:v>
                </c:pt>
                <c:pt idx="5786">
                  <c:v>-9.6982844173907998E-2</c:v>
                </c:pt>
                <c:pt idx="5787">
                  <c:v>-9.6543826162814997E-2</c:v>
                </c:pt>
                <c:pt idx="5788">
                  <c:v>-9.6162073314189994E-2</c:v>
                </c:pt>
                <c:pt idx="5789">
                  <c:v>-9.5875754952431003E-2</c:v>
                </c:pt>
                <c:pt idx="5790">
                  <c:v>-9.5494002103806E-2</c:v>
                </c:pt>
                <c:pt idx="5791">
                  <c:v>-9.5169506967067996E-2</c:v>
                </c:pt>
                <c:pt idx="5792">
                  <c:v>-9.4940461218357003E-2</c:v>
                </c:pt>
                <c:pt idx="5793">
                  <c:v>-9.4845019280910006E-2</c:v>
                </c:pt>
                <c:pt idx="5794">
                  <c:v>-9.4386912882328006E-2</c:v>
                </c:pt>
                <c:pt idx="5795">
                  <c:v>-9.4100594520569E-2</c:v>
                </c:pt>
                <c:pt idx="5796">
                  <c:v>-9.3852460384368994E-2</c:v>
                </c:pt>
                <c:pt idx="5797">
                  <c:v>-9.3566142022610002E-2</c:v>
                </c:pt>
                <c:pt idx="5798">
                  <c:v>-9.3108035624027002E-2</c:v>
                </c:pt>
                <c:pt idx="5799">
                  <c:v>-9.2917159199714994E-2</c:v>
                </c:pt>
                <c:pt idx="5800">
                  <c:v>-9.2611752450466003E-2</c:v>
                </c:pt>
                <c:pt idx="5801">
                  <c:v>-9.2153646051884003E-2</c:v>
                </c:pt>
                <c:pt idx="5802">
                  <c:v>-9.1924600303172996E-2</c:v>
                </c:pt>
                <c:pt idx="5803">
                  <c:v>-9.1676458716393003E-2</c:v>
                </c:pt>
                <c:pt idx="5804">
                  <c:v>-9.1218352317810003E-2</c:v>
                </c:pt>
                <c:pt idx="5805">
                  <c:v>-9.0970210731029996E-2</c:v>
                </c:pt>
                <c:pt idx="5806">
                  <c:v>-9.0760245919228003E-2</c:v>
                </c:pt>
                <c:pt idx="5807">
                  <c:v>-9.0378493070602001E-2</c:v>
                </c:pt>
                <c:pt idx="5808">
                  <c:v>-9.0111263096332994E-2</c:v>
                </c:pt>
                <c:pt idx="5809">
                  <c:v>-8.9786767959595004E-2</c:v>
                </c:pt>
                <c:pt idx="5810">
                  <c:v>-8.9481368660926999E-2</c:v>
                </c:pt>
                <c:pt idx="5811">
                  <c:v>-8.9137785136699996E-2</c:v>
                </c:pt>
                <c:pt idx="5812">
                  <c:v>-8.8851474225521004E-2</c:v>
                </c:pt>
                <c:pt idx="5813">
                  <c:v>-8.8546067476272999E-2</c:v>
                </c:pt>
                <c:pt idx="5814">
                  <c:v>-8.8164314627646997E-2</c:v>
                </c:pt>
                <c:pt idx="5815">
                  <c:v>-8.7877996265888006E-2</c:v>
                </c:pt>
                <c:pt idx="5816">
                  <c:v>-8.7610773742199E-2</c:v>
                </c:pt>
                <c:pt idx="5817">
                  <c:v>-8.7229013442992998E-2</c:v>
                </c:pt>
                <c:pt idx="5818">
                  <c:v>-8.7019048631191004E-2</c:v>
                </c:pt>
                <c:pt idx="5819">
                  <c:v>-8.6732737720012998E-2</c:v>
                </c:pt>
                <c:pt idx="5820">
                  <c:v>-8.6293719708919997E-2</c:v>
                </c:pt>
                <c:pt idx="5821">
                  <c:v>-8.6102843284607003E-2</c:v>
                </c:pt>
                <c:pt idx="5822">
                  <c:v>-8.5835613310336997E-2</c:v>
                </c:pt>
                <c:pt idx="5823">
                  <c:v>-8.5358418524264998E-2</c:v>
                </c:pt>
                <c:pt idx="5824">
                  <c:v>-8.5167542099953003E-2</c:v>
                </c:pt>
                <c:pt idx="5825">
                  <c:v>-8.4919400513171997E-2</c:v>
                </c:pt>
                <c:pt idx="5826">
                  <c:v>-8.4518559277057995E-2</c:v>
                </c:pt>
                <c:pt idx="5827">
                  <c:v>-8.4232240915298004E-2</c:v>
                </c:pt>
                <c:pt idx="5828">
                  <c:v>-8.3965010941028997E-2</c:v>
                </c:pt>
                <c:pt idx="5829">
                  <c:v>-8.3621434867381994E-2</c:v>
                </c:pt>
                <c:pt idx="5830">
                  <c:v>-8.3182416856288993E-2</c:v>
                </c:pt>
                <c:pt idx="5831">
                  <c:v>-8.3010628819465998E-2</c:v>
                </c:pt>
                <c:pt idx="5832">
                  <c:v>-8.2628875970839996E-2</c:v>
                </c:pt>
                <c:pt idx="5833">
                  <c:v>-8.2342557609081005E-2</c:v>
                </c:pt>
                <c:pt idx="5834">
                  <c:v>-8.2247115671634993E-2</c:v>
                </c:pt>
                <c:pt idx="5835">
                  <c:v>-8.1655398011207997E-2</c:v>
                </c:pt>
                <c:pt idx="5836">
                  <c:v>-8.1464521586895003E-2</c:v>
                </c:pt>
                <c:pt idx="5837">
                  <c:v>-8.0987326800823004E-2</c:v>
                </c:pt>
                <c:pt idx="5838">
                  <c:v>-8.0796450376510995E-2</c:v>
                </c:pt>
                <c:pt idx="5839">
                  <c:v>-8.0548308789730003E-2</c:v>
                </c:pt>
                <c:pt idx="5840">
                  <c:v>-8.0109290778637002E-2</c:v>
                </c:pt>
                <c:pt idx="5841">
                  <c:v>-7.9842068254947995E-2</c:v>
                </c:pt>
                <c:pt idx="5842">
                  <c:v>-7.9803891479968997E-2</c:v>
                </c:pt>
                <c:pt idx="5843">
                  <c:v>-7.9288519918918998E-2</c:v>
                </c:pt>
                <c:pt idx="5844">
                  <c:v>-7.8944943845271995E-2</c:v>
                </c:pt>
                <c:pt idx="5845">
                  <c:v>-7.8658625483513003E-2</c:v>
                </c:pt>
                <c:pt idx="5846">
                  <c:v>-7.8334137797355999E-2</c:v>
                </c:pt>
                <c:pt idx="5847">
                  <c:v>-7.8066907823085993E-2</c:v>
                </c:pt>
                <c:pt idx="5848">
                  <c:v>-7.7818766236305001E-2</c:v>
                </c:pt>
                <c:pt idx="5849">
                  <c:v>-7.7494278550147996E-2</c:v>
                </c:pt>
                <c:pt idx="5850">
                  <c:v>-7.7074341475963995E-2</c:v>
                </c:pt>
                <c:pt idx="5851">
                  <c:v>-7.6883465051651001E-2</c:v>
                </c:pt>
                <c:pt idx="5852">
                  <c:v>-7.6654411852359994E-2</c:v>
                </c:pt>
                <c:pt idx="5853">
                  <c:v>-7.6215393841267007E-2</c:v>
                </c:pt>
                <c:pt idx="5854">
                  <c:v>-7.5814552605152005E-2</c:v>
                </c:pt>
                <c:pt idx="5855">
                  <c:v>-7.5566411018371998E-2</c:v>
                </c:pt>
                <c:pt idx="5856">
                  <c:v>-7.5413711369038003E-2</c:v>
                </c:pt>
                <c:pt idx="5857">
                  <c:v>-7.4917428195477004E-2</c:v>
                </c:pt>
                <c:pt idx="5858">
                  <c:v>-7.457385212183E-2</c:v>
                </c:pt>
                <c:pt idx="5859">
                  <c:v>-7.4440240859985005E-2</c:v>
                </c:pt>
                <c:pt idx="5860">
                  <c:v>-7.4173010885714999E-2</c:v>
                </c:pt>
                <c:pt idx="5861">
                  <c:v>-7.3886692523955994E-2</c:v>
                </c:pt>
                <c:pt idx="5862">
                  <c:v>-7.3619470000267001E-2</c:v>
                </c:pt>
                <c:pt idx="5863">
                  <c:v>-7.3123186826706002E-2</c:v>
                </c:pt>
                <c:pt idx="5864">
                  <c:v>-7.2913222014903994E-2</c:v>
                </c:pt>
                <c:pt idx="5865">
                  <c:v>-7.2512380778790006E-2</c:v>
                </c:pt>
                <c:pt idx="5866">
                  <c:v>-7.2436027228831995E-2</c:v>
                </c:pt>
                <c:pt idx="5867">
                  <c:v>-7.1901574730872997E-2</c:v>
                </c:pt>
                <c:pt idx="5868">
                  <c:v>-7.1577079594135007E-2</c:v>
                </c:pt>
                <c:pt idx="5869">
                  <c:v>-7.1309849619865001E-2</c:v>
                </c:pt>
                <c:pt idx="5870">
                  <c:v>-7.1061708033084994E-2</c:v>
                </c:pt>
                <c:pt idx="5871">
                  <c:v>-7.0718131959438005E-2</c:v>
                </c:pt>
                <c:pt idx="5872">
                  <c:v>-7.0450901985167999E-2</c:v>
                </c:pt>
                <c:pt idx="5873">
                  <c:v>-7.0011883974074998E-2</c:v>
                </c:pt>
                <c:pt idx="5874">
                  <c:v>-6.9840095937252003E-2</c:v>
                </c:pt>
                <c:pt idx="5875">
                  <c:v>-6.9515608251094999E-2</c:v>
                </c:pt>
                <c:pt idx="5876">
                  <c:v>-6.9114759564399997E-2</c:v>
                </c:pt>
                <c:pt idx="5877">
                  <c:v>-6.8828448653221005E-2</c:v>
                </c:pt>
                <c:pt idx="5878">
                  <c:v>-6.8599395453929998E-2</c:v>
                </c:pt>
                <c:pt idx="5879">
                  <c:v>-6.8236730992793995E-2</c:v>
                </c:pt>
                <c:pt idx="5880">
                  <c:v>-6.7854970693587993E-2</c:v>
                </c:pt>
                <c:pt idx="5881">
                  <c:v>-6.7549571394920002E-2</c:v>
                </c:pt>
                <c:pt idx="5882">
                  <c:v>-6.7282341420649996E-2</c:v>
                </c:pt>
                <c:pt idx="5883">
                  <c:v>-6.7110553383827001E-2</c:v>
                </c:pt>
                <c:pt idx="5884">
                  <c:v>-6.6652446985245001E-2</c:v>
                </c:pt>
                <c:pt idx="5885">
                  <c:v>-6.6347040235995997E-2</c:v>
                </c:pt>
                <c:pt idx="5886">
                  <c:v>-6.6022552549839006E-2</c:v>
                </c:pt>
                <c:pt idx="5887">
                  <c:v>-6.5869852900504997E-2</c:v>
                </c:pt>
                <c:pt idx="5888">
                  <c:v>-6.5507180988788993E-2</c:v>
                </c:pt>
                <c:pt idx="5889">
                  <c:v>-6.5144516527653004E-2</c:v>
                </c:pt>
                <c:pt idx="5890">
                  <c:v>-6.4953640103339996E-2</c:v>
                </c:pt>
                <c:pt idx="5891">
                  <c:v>-6.4476445317267997E-2</c:v>
                </c:pt>
                <c:pt idx="5892">
                  <c:v>-6.4190126955509005E-2</c:v>
                </c:pt>
                <c:pt idx="5893">
                  <c:v>-6.3903816044330999E-2</c:v>
                </c:pt>
                <c:pt idx="5894">
                  <c:v>-6.3426621258259E-2</c:v>
                </c:pt>
                <c:pt idx="5895">
                  <c:v>-6.3216656446457006E-2</c:v>
                </c:pt>
                <c:pt idx="5896">
                  <c:v>-6.2949426472187001E-2</c:v>
                </c:pt>
                <c:pt idx="5897">
                  <c:v>-6.2644019722938996E-2</c:v>
                </c:pt>
                <c:pt idx="5898">
                  <c:v>-6.2300447374581999E-2</c:v>
                </c:pt>
                <c:pt idx="5899">
                  <c:v>-6.2052305787801999E-2</c:v>
                </c:pt>
                <c:pt idx="5900">
                  <c:v>-6.1785075813532001E-2</c:v>
                </c:pt>
                <c:pt idx="5901">
                  <c:v>-6.132697314024E-2</c:v>
                </c:pt>
                <c:pt idx="5902">
                  <c:v>-6.1193358153104997E-2</c:v>
                </c:pt>
                <c:pt idx="5903">
                  <c:v>-6.0945216566323998E-2</c:v>
                </c:pt>
                <c:pt idx="5904">
                  <c:v>-6.0525286942719997E-2</c:v>
                </c:pt>
                <c:pt idx="5905">
                  <c:v>-6.0315322130919002E-2</c:v>
                </c:pt>
                <c:pt idx="5906">
                  <c:v>-5.9971742331981999E-2</c:v>
                </c:pt>
                <c:pt idx="5907">
                  <c:v>-5.9742689132689999E-2</c:v>
                </c:pt>
                <c:pt idx="5908">
                  <c:v>-5.9284586459397999E-2</c:v>
                </c:pt>
                <c:pt idx="5909">
                  <c:v>-5.8921918272972003E-2</c:v>
                </c:pt>
                <c:pt idx="5910">
                  <c:v>-5.8635603636502998E-2</c:v>
                </c:pt>
                <c:pt idx="5911">
                  <c:v>-5.8578338474034999E-2</c:v>
                </c:pt>
                <c:pt idx="5912">
                  <c:v>-5.8024793863297001E-2</c:v>
                </c:pt>
                <c:pt idx="5913">
                  <c:v>-5.7700302451848998E-2</c:v>
                </c:pt>
                <c:pt idx="5914">
                  <c:v>-5.7433076202868999E-2</c:v>
                </c:pt>
                <c:pt idx="5915">
                  <c:v>-5.7184934616088999E-2</c:v>
                </c:pt>
                <c:pt idx="5916">
                  <c:v>-5.6669566780329E-2</c:v>
                </c:pt>
                <c:pt idx="5917">
                  <c:v>-5.6364163756371002E-2</c:v>
                </c:pt>
                <c:pt idx="5918">
                  <c:v>-5.6230548769236E-2</c:v>
                </c:pt>
                <c:pt idx="5919">
                  <c:v>-5.5944234132767001E-2</c:v>
                </c:pt>
                <c:pt idx="5920">
                  <c:v>-5.5734269320965001E-2</c:v>
                </c:pt>
                <c:pt idx="5921">
                  <c:v>-5.5257074534893001E-2</c:v>
                </c:pt>
                <c:pt idx="5922">
                  <c:v>-5.506619811058E-2</c:v>
                </c:pt>
                <c:pt idx="5923">
                  <c:v>-5.4684441536664997E-2</c:v>
                </c:pt>
                <c:pt idx="5924">
                  <c:v>-5.4169073700904999E-2</c:v>
                </c:pt>
                <c:pt idx="5925">
                  <c:v>-5.3940020501613999E-2</c:v>
                </c:pt>
                <c:pt idx="5926">
                  <c:v>-5.3863670676947001E-2</c:v>
                </c:pt>
                <c:pt idx="5927">
                  <c:v>-5.3558267652987997E-2</c:v>
                </c:pt>
                <c:pt idx="5928">
                  <c:v>-5.3061984479426998E-2</c:v>
                </c:pt>
                <c:pt idx="5929">
                  <c:v>-5.2871108055115003E-2</c:v>
                </c:pt>
                <c:pt idx="5930">
                  <c:v>-5.2527528256177999E-2</c:v>
                </c:pt>
                <c:pt idx="5931">
                  <c:v>-5.2241213619709001E-2</c:v>
                </c:pt>
                <c:pt idx="5932">
                  <c:v>-5.1821283996105E-2</c:v>
                </c:pt>
                <c:pt idx="5933">
                  <c:v>-5.1744934171438002E-2</c:v>
                </c:pt>
                <c:pt idx="5934">
                  <c:v>-5.1248650997877003E-2</c:v>
                </c:pt>
                <c:pt idx="5935">
                  <c:v>-5.0828721374273002E-2</c:v>
                </c:pt>
                <c:pt idx="5936">
                  <c:v>-5.0676021724938999E-2</c:v>
                </c:pt>
                <c:pt idx="5937">
                  <c:v>-5.0485141575335998E-2</c:v>
                </c:pt>
                <c:pt idx="5938">
                  <c:v>-5.0065211951733003E-2</c:v>
                </c:pt>
                <c:pt idx="5939">
                  <c:v>-4.9817074090241997E-2</c:v>
                </c:pt>
                <c:pt idx="5940">
                  <c:v>-4.9588020890950997E-2</c:v>
                </c:pt>
                <c:pt idx="5941">
                  <c:v>-4.8996299505234001E-2</c:v>
                </c:pt>
                <c:pt idx="5942">
                  <c:v>-4.8996299505234001E-2</c:v>
                </c:pt>
                <c:pt idx="5943">
                  <c:v>-4.8461843281984003E-2</c:v>
                </c:pt>
                <c:pt idx="5944">
                  <c:v>-4.8156440258025998E-2</c:v>
                </c:pt>
                <c:pt idx="5945">
                  <c:v>-4.7870125621557E-2</c:v>
                </c:pt>
                <c:pt idx="5946">
                  <c:v>-4.7660160809754999E-2</c:v>
                </c:pt>
                <c:pt idx="5947">
                  <c:v>-4.7316581010818003E-2</c:v>
                </c:pt>
                <c:pt idx="5948">
                  <c:v>-4.6934824436903E-2</c:v>
                </c:pt>
                <c:pt idx="5949">
                  <c:v>-4.6648509800434002E-2</c:v>
                </c:pt>
                <c:pt idx="5950">
                  <c:v>-4.6381279826164003E-2</c:v>
                </c:pt>
                <c:pt idx="5951">
                  <c:v>-4.6075876802205998E-2</c:v>
                </c:pt>
                <c:pt idx="5952">
                  <c:v>-4.5694123953581002E-2</c:v>
                </c:pt>
                <c:pt idx="5953">
                  <c:v>-4.5465070754290002E-2</c:v>
                </c:pt>
                <c:pt idx="5954">
                  <c:v>-4.5140579342841998E-2</c:v>
                </c:pt>
                <c:pt idx="5955">
                  <c:v>-4.4892437756061998E-2</c:v>
                </c:pt>
                <c:pt idx="5956">
                  <c:v>-4.4567946344614001E-2</c:v>
                </c:pt>
                <c:pt idx="5957">
                  <c:v>-4.4224370270966998E-2</c:v>
                </c:pt>
                <c:pt idx="5958">
                  <c:v>-4.3918963521719E-2</c:v>
                </c:pt>
                <c:pt idx="5959">
                  <c:v>-4.3689910322427999E-2</c:v>
                </c:pt>
                <c:pt idx="5960">
                  <c:v>-4.3193630874157E-2</c:v>
                </c:pt>
                <c:pt idx="5961">
                  <c:v>-4.2888227850199002E-2</c:v>
                </c:pt>
                <c:pt idx="5962">
                  <c:v>-4.2659174650908002E-2</c:v>
                </c:pt>
                <c:pt idx="5963">
                  <c:v>-4.2353771626948998E-2</c:v>
                </c:pt>
                <c:pt idx="5964">
                  <c:v>-4.2086541652678999E-2</c:v>
                </c:pt>
                <c:pt idx="5965">
                  <c:v>-4.1762050241232002E-2</c:v>
                </c:pt>
                <c:pt idx="5966">
                  <c:v>-4.1418474167584998E-2</c:v>
                </c:pt>
                <c:pt idx="5967">
                  <c:v>-4.1151244193315999E-2</c:v>
                </c:pt>
                <c:pt idx="5968">
                  <c:v>-4.0845841169357001E-2</c:v>
                </c:pt>
                <c:pt idx="5969">
                  <c:v>-4.0521349757909997E-2</c:v>
                </c:pt>
                <c:pt idx="5970">
                  <c:v>-4.0139593183994002E-2</c:v>
                </c:pt>
                <c:pt idx="5971">
                  <c:v>-3.9967805147171E-2</c:v>
                </c:pt>
                <c:pt idx="5972">
                  <c:v>-3.9586052298545997E-2</c:v>
                </c:pt>
                <c:pt idx="5973">
                  <c:v>-3.9318822324275998E-2</c:v>
                </c:pt>
                <c:pt idx="5974">
                  <c:v>-3.8879804313182997E-2</c:v>
                </c:pt>
                <c:pt idx="5975">
                  <c:v>-3.8669839501380997E-2</c:v>
                </c:pt>
                <c:pt idx="5976">
                  <c:v>-3.8192648440598997E-2</c:v>
                </c:pt>
                <c:pt idx="5977">
                  <c:v>-3.8135383278130999E-2</c:v>
                </c:pt>
                <c:pt idx="5978">
                  <c:v>-3.7658188492059999E-2</c:v>
                </c:pt>
                <c:pt idx="5979">
                  <c:v>-3.7429139018058999E-2</c:v>
                </c:pt>
                <c:pt idx="5980">
                  <c:v>-3.7161909043789E-2</c:v>
                </c:pt>
                <c:pt idx="5981">
                  <c:v>-3.6799240857362997E-2</c:v>
                </c:pt>
                <c:pt idx="5982">
                  <c:v>-3.6417488008738001E-2</c:v>
                </c:pt>
                <c:pt idx="5983">
                  <c:v>-3.6226611584425E-2</c:v>
                </c:pt>
                <c:pt idx="5984">
                  <c:v>-3.5863943397998997E-2</c:v>
                </c:pt>
                <c:pt idx="5985">
                  <c:v>-3.5577628761529999E-2</c:v>
                </c:pt>
                <c:pt idx="5986">
                  <c:v>-3.5329487174749E-2</c:v>
                </c:pt>
                <c:pt idx="5987">
                  <c:v>-3.4966818988322997E-2</c:v>
                </c:pt>
                <c:pt idx="5988">
                  <c:v>-3.4699592739343997E-2</c:v>
                </c:pt>
                <c:pt idx="5989">
                  <c:v>-3.4317839890718002E-2</c:v>
                </c:pt>
                <c:pt idx="5990">
                  <c:v>-3.4107871353626001E-2</c:v>
                </c:pt>
                <c:pt idx="5991">
                  <c:v>-3.3668857067823001E-2</c:v>
                </c:pt>
                <c:pt idx="5992">
                  <c:v>-3.3497065305709998E-2</c:v>
                </c:pt>
                <c:pt idx="5993">
                  <c:v>-3.3058047294616998E-2</c:v>
                </c:pt>
                <c:pt idx="5994">
                  <c:v>-3.2848082482814997E-2</c:v>
                </c:pt>
                <c:pt idx="5995">
                  <c:v>-3.2523591071367E-2</c:v>
                </c:pt>
                <c:pt idx="5996">
                  <c:v>-3.2180011272429997E-2</c:v>
                </c:pt>
                <c:pt idx="5997">
                  <c:v>-3.1760081648827002E-2</c:v>
                </c:pt>
                <c:pt idx="5998">
                  <c:v>-3.1626466661691999E-2</c:v>
                </c:pt>
                <c:pt idx="5999">
                  <c:v>-3.1263802200556003E-2</c:v>
                </c:pt>
                <c:pt idx="6000">
                  <c:v>-3.0996574088931E-2</c:v>
                </c:pt>
                <c:pt idx="6001">
                  <c:v>-3.0519381165504001E-2</c:v>
                </c:pt>
                <c:pt idx="6002">
                  <c:v>-3.0290327966213001E-2</c:v>
                </c:pt>
                <c:pt idx="6003">
                  <c:v>-3.0080363154411E-2</c:v>
                </c:pt>
                <c:pt idx="6004">
                  <c:v>-2.9813135042787001E-2</c:v>
                </c:pt>
                <c:pt idx="6005">
                  <c:v>-2.9450468719006001E-2</c:v>
                </c:pt>
                <c:pt idx="6006">
                  <c:v>-2.8992362320423001E-2</c:v>
                </c:pt>
                <c:pt idx="6007">
                  <c:v>-2.8839660808443999E-2</c:v>
                </c:pt>
                <c:pt idx="6008">
                  <c:v>-2.8476994484662999E-2</c:v>
                </c:pt>
                <c:pt idx="6009">
                  <c:v>-2.8228854760527999E-2</c:v>
                </c:pt>
                <c:pt idx="6010">
                  <c:v>-2.7847100049257001E-2</c:v>
                </c:pt>
                <c:pt idx="6011">
                  <c:v>-2.7675310149788999E-2</c:v>
                </c:pt>
                <c:pt idx="6012">
                  <c:v>-2.7293555438518999E-2</c:v>
                </c:pt>
                <c:pt idx="6013">
                  <c:v>-2.6969064027070999E-2</c:v>
                </c:pt>
                <c:pt idx="6014">
                  <c:v>-2.6549134403467001E-2</c:v>
                </c:pt>
                <c:pt idx="6015">
                  <c:v>-2.6434607803822001E-2</c:v>
                </c:pt>
                <c:pt idx="6016">
                  <c:v>-2.5976501405239001E-2</c:v>
                </c:pt>
                <c:pt idx="6017">
                  <c:v>-2.5766536593437001E-2</c:v>
                </c:pt>
                <c:pt idx="6018">
                  <c:v>-2.5442045181989999E-2</c:v>
                </c:pt>
                <c:pt idx="6019">
                  <c:v>-2.5117553770541999E-2</c:v>
                </c:pt>
                <c:pt idx="6020">
                  <c:v>-2.4621274322271E-2</c:v>
                </c:pt>
                <c:pt idx="6021">
                  <c:v>-2.4716712534428E-2</c:v>
                </c:pt>
                <c:pt idx="6022">
                  <c:v>-2.4220431223512001E-2</c:v>
                </c:pt>
                <c:pt idx="6023">
                  <c:v>-2.3915028199553E-2</c:v>
                </c:pt>
                <c:pt idx="6024">
                  <c:v>-2.3590536788105999E-2</c:v>
                </c:pt>
                <c:pt idx="6025">
                  <c:v>-2.3342395201325E-2</c:v>
                </c:pt>
                <c:pt idx="6026">
                  <c:v>-2.2979728877544001E-2</c:v>
                </c:pt>
                <c:pt idx="6027">
                  <c:v>-2.2750675678253E-2</c:v>
                </c:pt>
                <c:pt idx="6028">
                  <c:v>-2.2349834442139001E-2</c:v>
                </c:pt>
                <c:pt idx="6029">
                  <c:v>-2.2082606330513999E-2</c:v>
                </c:pt>
                <c:pt idx="6030">
                  <c:v>-2.1777201443911001E-2</c:v>
                </c:pt>
                <c:pt idx="6031">
                  <c:v>-2.1433623507619001E-2</c:v>
                </c:pt>
                <c:pt idx="6032">
                  <c:v>-2.1128218621016E-2</c:v>
                </c:pt>
                <c:pt idx="6033">
                  <c:v>-2.0937342196702999E-2</c:v>
                </c:pt>
                <c:pt idx="6034">
                  <c:v>-2.0536499097943001E-2</c:v>
                </c:pt>
                <c:pt idx="6035">
                  <c:v>-2.0154746249318001E-2</c:v>
                </c:pt>
                <c:pt idx="6036">
                  <c:v>-2.0002042874693999E-2</c:v>
                </c:pt>
                <c:pt idx="6037">
                  <c:v>-1.9620288163424E-2</c:v>
                </c:pt>
                <c:pt idx="6038">
                  <c:v>-1.9372148439288001E-2</c:v>
                </c:pt>
                <c:pt idx="6039">
                  <c:v>-1.8837692216038999E-2</c:v>
                </c:pt>
                <c:pt idx="6040">
                  <c:v>-1.8608639016746999E-2</c:v>
                </c:pt>
                <c:pt idx="6041">
                  <c:v>-1.8265061080455999E-2</c:v>
                </c:pt>
                <c:pt idx="6042">
                  <c:v>-1.8036007881164998E-2</c:v>
                </c:pt>
                <c:pt idx="6043">
                  <c:v>-1.7730604857206001E-2</c:v>
                </c:pt>
                <c:pt idx="6044">
                  <c:v>-1.7348850145935998E-2</c:v>
                </c:pt>
                <c:pt idx="6045">
                  <c:v>-1.7177060246468E-2</c:v>
                </c:pt>
                <c:pt idx="6046">
                  <c:v>-1.6871657222508999E-2</c:v>
                </c:pt>
                <c:pt idx="6047">
                  <c:v>-1.6451725736260001E-2</c:v>
                </c:pt>
                <c:pt idx="6048">
                  <c:v>-1.6108147799969001E-2</c:v>
                </c:pt>
                <c:pt idx="6049">
                  <c:v>-1.5936357900499999E-2</c:v>
                </c:pt>
                <c:pt idx="6050">
                  <c:v>-1.5459164977074001E-2</c:v>
                </c:pt>
                <c:pt idx="6051">
                  <c:v>-1.5153761021793E-2</c:v>
                </c:pt>
                <c:pt idx="6052">
                  <c:v>-1.503923535347E-2</c:v>
                </c:pt>
                <c:pt idx="6053">
                  <c:v>-1.4829269610344999E-2</c:v>
                </c:pt>
                <c:pt idx="6054">
                  <c:v>-1.4428427442908001E-2</c:v>
                </c:pt>
                <c:pt idx="6055">
                  <c:v>-1.4065761119126999E-2</c:v>
                </c:pt>
                <c:pt idx="6056">
                  <c:v>-1.3855796307325001E-2</c:v>
                </c:pt>
                <c:pt idx="6057">
                  <c:v>-1.3416778296232E-2</c:v>
                </c:pt>
                <c:pt idx="6058">
                  <c:v>-1.3130461797118E-2</c:v>
                </c:pt>
                <c:pt idx="6059">
                  <c:v>-1.2729619629680999E-2</c:v>
                </c:pt>
                <c:pt idx="6060">
                  <c:v>-1.2386040762067001E-2</c:v>
                </c:pt>
                <c:pt idx="6061">
                  <c:v>-1.2271514162420999E-2</c:v>
                </c:pt>
                <c:pt idx="6062">
                  <c:v>-1.1947022750974E-2</c:v>
                </c:pt>
                <c:pt idx="6063">
                  <c:v>-1.1469829827547001E-2</c:v>
                </c:pt>
                <c:pt idx="6064">
                  <c:v>-1.1240777559578001E-2</c:v>
                </c:pt>
                <c:pt idx="6065">
                  <c:v>-1.1030811816454E-2</c:v>
                </c:pt>
                <c:pt idx="6066">
                  <c:v>-1.0706321336329001E-2</c:v>
                </c:pt>
                <c:pt idx="6067">
                  <c:v>-1.0324566625059E-2</c:v>
                </c:pt>
                <c:pt idx="6068">
                  <c:v>-1.0038250125945E-2</c:v>
                </c:pt>
                <c:pt idx="6069">
                  <c:v>-9.7328471019860006E-3</c:v>
                </c:pt>
                <c:pt idx="6070">
                  <c:v>-9.4083556905389994E-3</c:v>
                </c:pt>
                <c:pt idx="6071">
                  <c:v>-8.9311618357899997E-3</c:v>
                </c:pt>
                <c:pt idx="6072">
                  <c:v>-8.7784603238110007E-3</c:v>
                </c:pt>
                <c:pt idx="6073">
                  <c:v>-8.6066713556650007E-3</c:v>
                </c:pt>
                <c:pt idx="6074">
                  <c:v>-8.110390044749E-3</c:v>
                </c:pt>
                <c:pt idx="6075">
                  <c:v>-7.8431619331239995E-3</c:v>
                </c:pt>
                <c:pt idx="6076">
                  <c:v>-7.7095478773119997E-3</c:v>
                </c:pt>
                <c:pt idx="6077">
                  <c:v>-7.3850564658640002E-3</c:v>
                </c:pt>
                <c:pt idx="6078">
                  <c:v>-7.0033022202550003E-3</c:v>
                </c:pt>
                <c:pt idx="6079">
                  <c:v>-6.5642842091620003E-3</c:v>
                </c:pt>
                <c:pt idx="6080">
                  <c:v>-6.3924947753550001E-3</c:v>
                </c:pt>
                <c:pt idx="6081">
                  <c:v>-6.0489159077409997E-3</c:v>
                </c:pt>
                <c:pt idx="6082">
                  <c:v>-5.8198631741109997E-3</c:v>
                </c:pt>
                <c:pt idx="6083">
                  <c:v>-5.419020541012E-3</c:v>
                </c:pt>
                <c:pt idx="6084">
                  <c:v>-4.9990909174079997E-3</c:v>
                </c:pt>
                <c:pt idx="6085">
                  <c:v>-4.655511584133E-3</c:v>
                </c:pt>
                <c:pt idx="6086">
                  <c:v>-4.1974061168729999E-3</c:v>
                </c:pt>
                <c:pt idx="6087">
                  <c:v>-4.0637920610610001E-3</c:v>
                </c:pt>
                <c:pt idx="6088">
                  <c:v>-3.491160459816E-3</c:v>
                </c:pt>
                <c:pt idx="6089">
                  <c:v>-3.3193707931789998E-3</c:v>
                </c:pt>
                <c:pt idx="6090">
                  <c:v>-2.9757916927340001E-3</c:v>
                </c:pt>
                <c:pt idx="6091">
                  <c:v>-2.8994407039140001E-3</c:v>
                </c:pt>
                <c:pt idx="6092">
                  <c:v>-2.4413354694840001E-3</c:v>
                </c:pt>
                <c:pt idx="6093">
                  <c:v>-2.135931747034E-3</c:v>
                </c:pt>
                <c:pt idx="6094">
                  <c:v>-1.925966818817E-3</c:v>
                </c:pt>
                <c:pt idx="6095">
                  <c:v>-1.6014754073690001E-3</c:v>
                </c:pt>
                <c:pt idx="6096">
                  <c:v>-1.2960718013350001E-3</c:v>
                </c:pt>
                <c:pt idx="6097">
                  <c:v>-8.9522951748199995E-4</c:v>
                </c:pt>
                <c:pt idx="6098">
                  <c:v>-7.4252771446499995E-4</c:v>
                </c:pt>
                <c:pt idx="6099">
                  <c:v>-2.65334558208E-4</c:v>
                </c:pt>
                <c:pt idx="6100">
                  <c:v>-1.7194122847E-5</c:v>
                </c:pt>
                <c:pt idx="6101">
                  <c:v>2.8820952866200002E-4</c:v>
                </c:pt>
                <c:pt idx="6102">
                  <c:v>6.50876376312E-4</c:v>
                </c:pt>
                <c:pt idx="6103">
                  <c:v>1.013543223962E-3</c:v>
                </c:pt>
                <c:pt idx="6104">
                  <c:v>1.242595957592E-3</c:v>
                </c:pt>
                <c:pt idx="6105">
                  <c:v>1.5479995636270001E-3</c:v>
                </c:pt>
                <c:pt idx="6106">
                  <c:v>1.7579646082589999E-3</c:v>
                </c:pt>
                <c:pt idx="6107">
                  <c:v>2.0251928363E-3</c:v>
                </c:pt>
                <c:pt idx="6108">
                  <c:v>2.5596490595490001E-3</c:v>
                </c:pt>
                <c:pt idx="6109">
                  <c:v>2.8650527819990002E-3</c:v>
                </c:pt>
                <c:pt idx="6110">
                  <c:v>2.960491459817E-3</c:v>
                </c:pt>
                <c:pt idx="6111">
                  <c:v>3.3804215490820001E-3</c:v>
                </c:pt>
                <c:pt idx="6112">
                  <c:v>3.7621760275210001E-3</c:v>
                </c:pt>
                <c:pt idx="6113">
                  <c:v>4.0294043719769999E-3</c:v>
                </c:pt>
                <c:pt idx="6114">
                  <c:v>4.2011938057840001E-3</c:v>
                </c:pt>
                <c:pt idx="6115">
                  <c:v>4.487509839237E-3</c:v>
                </c:pt>
                <c:pt idx="6116">
                  <c:v>4.8501766286789998E-3</c:v>
                </c:pt>
                <c:pt idx="6117">
                  <c:v>5.2701067179440004E-3</c:v>
                </c:pt>
                <c:pt idx="6118">
                  <c:v>5.6136855855579999E-3</c:v>
                </c:pt>
                <c:pt idx="6119">
                  <c:v>5.8618262410160002E-3</c:v>
                </c:pt>
                <c:pt idx="6120">
                  <c:v>5.9381769970060002E-3</c:v>
                </c:pt>
                <c:pt idx="6121">
                  <c:v>6.4535457640890002E-3</c:v>
                </c:pt>
                <c:pt idx="6122">
                  <c:v>6.7016859538850003E-3</c:v>
                </c:pt>
                <c:pt idx="6123">
                  <c:v>7.045265287161E-3</c:v>
                </c:pt>
                <c:pt idx="6124">
                  <c:v>7.2552300989629998E-3</c:v>
                </c:pt>
                <c:pt idx="6125">
                  <c:v>7.6178968884049996E-3</c:v>
                </c:pt>
                <c:pt idx="6126">
                  <c:v>8.0378269776700002E-3</c:v>
                </c:pt>
                <c:pt idx="6127">
                  <c:v>8.2096168771389998E-3</c:v>
                </c:pt>
                <c:pt idx="6128">
                  <c:v>8.610459044576E-3</c:v>
                </c:pt>
                <c:pt idx="6129">
                  <c:v>8.8967746123670005E-3</c:v>
                </c:pt>
                <c:pt idx="6130">
                  <c:v>9.2785293236369998E-3</c:v>
                </c:pt>
                <c:pt idx="6131">
                  <c:v>9.4312317669390001E-3</c:v>
                </c:pt>
                <c:pt idx="6132">
                  <c:v>9.8320739343760004E-3</c:v>
                </c:pt>
                <c:pt idx="6133">
                  <c:v>1.0042038746177999E-2</c:v>
                </c:pt>
                <c:pt idx="6134">
                  <c:v>1.0385617613792E-2</c:v>
                </c:pt>
                <c:pt idx="6135">
                  <c:v>1.071010902524E-2</c:v>
                </c:pt>
                <c:pt idx="6136">
                  <c:v>1.1091863736509999E-2</c:v>
                </c:pt>
                <c:pt idx="6137">
                  <c:v>1.1359091848135E-2</c:v>
                </c:pt>
                <c:pt idx="6138">
                  <c:v>1.1645407415926E-2</c:v>
                </c:pt>
                <c:pt idx="6139">
                  <c:v>1.193172391504E-2</c:v>
                </c:pt>
                <c:pt idx="6140">
                  <c:v>1.2313477694987999E-2</c:v>
                </c:pt>
                <c:pt idx="6141">
                  <c:v>1.2695232406258999E-2</c:v>
                </c:pt>
                <c:pt idx="6142">
                  <c:v>1.292428560555E-2</c:v>
                </c:pt>
                <c:pt idx="6143">
                  <c:v>1.3267864473164E-2</c:v>
                </c:pt>
                <c:pt idx="6144">
                  <c:v>1.3573268428444999E-2</c:v>
                </c:pt>
                <c:pt idx="6145">
                  <c:v>1.3859583996236E-2</c:v>
                </c:pt>
                <c:pt idx="6146">
                  <c:v>1.4203162863850999E-2</c:v>
                </c:pt>
                <c:pt idx="6147">
                  <c:v>1.4546741731465E-2</c:v>
                </c:pt>
                <c:pt idx="6148">
                  <c:v>1.466126833111E-2</c:v>
                </c:pt>
                <c:pt idx="6149">
                  <c:v>1.5176637098193E-2</c:v>
                </c:pt>
                <c:pt idx="6150">
                  <c:v>1.5329338610171999E-2</c:v>
                </c:pt>
                <c:pt idx="6151">
                  <c:v>1.5596567653119999E-2</c:v>
                </c:pt>
                <c:pt idx="6152">
                  <c:v>1.5921058133245E-2</c:v>
                </c:pt>
                <c:pt idx="6153">
                  <c:v>1.6188288107514E-2</c:v>
                </c:pt>
                <c:pt idx="6154">
                  <c:v>1.6570040956140002E-2</c:v>
                </c:pt>
                <c:pt idx="6155">
                  <c:v>1.6856357455254E-2</c:v>
                </c:pt>
                <c:pt idx="6156">
                  <c:v>1.7028147354721999E-2</c:v>
                </c:pt>
                <c:pt idx="6157">
                  <c:v>1.7486251890658999E-2</c:v>
                </c:pt>
                <c:pt idx="6158">
                  <c:v>1.7868006601930001E-2</c:v>
                </c:pt>
                <c:pt idx="6159">
                  <c:v>1.8154323101044E-2</c:v>
                </c:pt>
                <c:pt idx="6160">
                  <c:v>1.8326113000512002E-2</c:v>
                </c:pt>
                <c:pt idx="6161">
                  <c:v>1.8803305923939001E-2</c:v>
                </c:pt>
                <c:pt idx="6162">
                  <c:v>1.9089622423052999E-2</c:v>
                </c:pt>
                <c:pt idx="6163">
                  <c:v>1.9375937059522001E-2</c:v>
                </c:pt>
                <c:pt idx="6164">
                  <c:v>1.9604990258813002E-2</c:v>
                </c:pt>
                <c:pt idx="6165">
                  <c:v>1.9891306757927E-2</c:v>
                </c:pt>
                <c:pt idx="6166">
                  <c:v>2.0253973081708E-2</c:v>
                </c:pt>
                <c:pt idx="6167">
                  <c:v>2.0521201193333002E-2</c:v>
                </c:pt>
                <c:pt idx="6168">
                  <c:v>2.0941130816936E-2</c:v>
                </c:pt>
                <c:pt idx="6169">
                  <c:v>2.1227447316051001E-2</c:v>
                </c:pt>
                <c:pt idx="6170">
                  <c:v>2.1475587040186001E-2</c:v>
                </c:pt>
                <c:pt idx="6171">
                  <c:v>2.1742815151811E-2</c:v>
                </c:pt>
                <c:pt idx="6172">
                  <c:v>2.2086394950747001E-2</c:v>
                </c:pt>
                <c:pt idx="6173">
                  <c:v>2.2410886362195001E-2</c:v>
                </c:pt>
                <c:pt idx="6174">
                  <c:v>2.2773552685976001E-2</c:v>
                </c:pt>
                <c:pt idx="6175">
                  <c:v>2.3117132484913001E-2</c:v>
                </c:pt>
                <c:pt idx="6176">
                  <c:v>2.3346185684204001E-2</c:v>
                </c:pt>
                <c:pt idx="6177">
                  <c:v>2.3498887196183E-2</c:v>
                </c:pt>
                <c:pt idx="6178">
                  <c:v>2.3976080119609999E-2</c:v>
                </c:pt>
                <c:pt idx="6179">
                  <c:v>2.4224219843744999E-2</c:v>
                </c:pt>
                <c:pt idx="6180">
                  <c:v>2.4472361430525998E-2</c:v>
                </c:pt>
                <c:pt idx="6181">
                  <c:v>2.489229105413E-2</c:v>
                </c:pt>
                <c:pt idx="6182">
                  <c:v>2.5197694078088001E-2</c:v>
                </c:pt>
                <c:pt idx="6183">
                  <c:v>2.5445835664868001E-2</c:v>
                </c:pt>
                <c:pt idx="6184">
                  <c:v>2.5827588513493999E-2</c:v>
                </c:pt>
                <c:pt idx="6185">
                  <c:v>2.6075730100273999E-2</c:v>
                </c:pt>
                <c:pt idx="6186">
                  <c:v>2.6438396424054999E-2</c:v>
                </c:pt>
                <c:pt idx="6187">
                  <c:v>2.6648361235856999E-2</c:v>
                </c:pt>
                <c:pt idx="6188">
                  <c:v>2.7049204334617001E-2</c:v>
                </c:pt>
                <c:pt idx="6189">
                  <c:v>2.7450045570731E-2</c:v>
                </c:pt>
                <c:pt idx="6190">
                  <c:v>2.7793625369668E-2</c:v>
                </c:pt>
                <c:pt idx="6191">
                  <c:v>2.7965415269135999E-2</c:v>
                </c:pt>
                <c:pt idx="6192">
                  <c:v>2.8366256505251E-2</c:v>
                </c:pt>
                <c:pt idx="6193">
                  <c:v>2.8557134792209001E-2</c:v>
                </c:pt>
                <c:pt idx="6194">
                  <c:v>2.8843449428678E-2</c:v>
                </c:pt>
                <c:pt idx="6195">
                  <c:v>2.9148854315281001E-2</c:v>
                </c:pt>
                <c:pt idx="6196">
                  <c:v>2.9511520639062001E-2</c:v>
                </c:pt>
                <c:pt idx="6197">
                  <c:v>2.9759660363197001E-2</c:v>
                </c:pt>
                <c:pt idx="6198">
                  <c:v>3.0103240162134001E-2</c:v>
                </c:pt>
                <c:pt idx="6199">
                  <c:v>3.035137988627E-2</c:v>
                </c:pt>
                <c:pt idx="6200">
                  <c:v>3.0771311372519001E-2</c:v>
                </c:pt>
                <c:pt idx="6201">
                  <c:v>3.11339776963E-2</c:v>
                </c:pt>
                <c:pt idx="6202">
                  <c:v>3.1592082232237001E-2</c:v>
                </c:pt>
                <c:pt idx="6203">
                  <c:v>3.1706608831881998E-2</c:v>
                </c:pt>
                <c:pt idx="6204">
                  <c:v>3.2088365405798E-2</c:v>
                </c:pt>
                <c:pt idx="6205">
                  <c:v>3.2202892005444003E-2</c:v>
                </c:pt>
                <c:pt idx="6206">
                  <c:v>3.2641910016536997E-2</c:v>
                </c:pt>
                <c:pt idx="6207">
                  <c:v>3.2813698053359999E-2</c:v>
                </c:pt>
                <c:pt idx="6208">
                  <c:v>3.3290892839431999E-2</c:v>
                </c:pt>
                <c:pt idx="6209">
                  <c:v>3.3329065889119998E-2</c:v>
                </c:pt>
                <c:pt idx="6210">
                  <c:v>3.3806260675191997E-2</c:v>
                </c:pt>
                <c:pt idx="6211">
                  <c:v>3.4092575311661003E-2</c:v>
                </c:pt>
                <c:pt idx="6212">
                  <c:v>3.4302540123463003E-2</c:v>
                </c:pt>
                <c:pt idx="6213">
                  <c:v>3.4741558134555997E-2</c:v>
                </c:pt>
                <c:pt idx="6214">
                  <c:v>3.5008788108826003E-2</c:v>
                </c:pt>
                <c:pt idx="6215">
                  <c:v>3.5276014357805002E-2</c:v>
                </c:pt>
                <c:pt idx="6216">
                  <c:v>3.5715032368898003E-2</c:v>
                </c:pt>
                <c:pt idx="6217">
                  <c:v>3.6096788942813998E-2</c:v>
                </c:pt>
                <c:pt idx="6218">
                  <c:v>3.6364015191792998E-2</c:v>
                </c:pt>
                <c:pt idx="6219">
                  <c:v>3.6631245166063003E-2</c:v>
                </c:pt>
                <c:pt idx="6220">
                  <c:v>3.697482123971E-2</c:v>
                </c:pt>
                <c:pt idx="6221">
                  <c:v>3.7280227988957998E-2</c:v>
                </c:pt>
                <c:pt idx="6222">
                  <c:v>3.7471104413270999E-2</c:v>
                </c:pt>
                <c:pt idx="6223">
                  <c:v>3.7871945649385001E-2</c:v>
                </c:pt>
                <c:pt idx="6224">
                  <c:v>3.8139175623655E-2</c:v>
                </c:pt>
                <c:pt idx="6225">
                  <c:v>3.8463667035102997E-2</c:v>
                </c:pt>
                <c:pt idx="6226">
                  <c:v>3.8730893284082003E-2</c:v>
                </c:pt>
                <c:pt idx="6227">
                  <c:v>3.9074473083019E-2</c:v>
                </c:pt>
                <c:pt idx="6228">
                  <c:v>3.9265349507332001E-2</c:v>
                </c:pt>
                <c:pt idx="6229">
                  <c:v>3.9685279130936002E-2</c:v>
                </c:pt>
                <c:pt idx="6230">
                  <c:v>4.0028858929872999E-2</c:v>
                </c:pt>
                <c:pt idx="6231">
                  <c:v>4.0200650691986001E-2</c:v>
                </c:pt>
                <c:pt idx="6232">
                  <c:v>4.0448788553476001E-2</c:v>
                </c:pt>
                <c:pt idx="6233">
                  <c:v>4.0945071727037E-2</c:v>
                </c:pt>
                <c:pt idx="6234">
                  <c:v>4.1174121201038E-2</c:v>
                </c:pt>
                <c:pt idx="6235">
                  <c:v>4.1613139212132E-2</c:v>
                </c:pt>
                <c:pt idx="6236">
                  <c:v>4.1918545961379998E-2</c:v>
                </c:pt>
                <c:pt idx="6237">
                  <c:v>4.2166683822869998E-2</c:v>
                </c:pt>
                <c:pt idx="6238">
                  <c:v>4.2548440396786E-2</c:v>
                </c:pt>
                <c:pt idx="6239">
                  <c:v>4.2662966996430997E-2</c:v>
                </c:pt>
                <c:pt idx="6240">
                  <c:v>4.2968370020390001E-2</c:v>
                </c:pt>
                <c:pt idx="6241">
                  <c:v>4.348373785615E-2</c:v>
                </c:pt>
                <c:pt idx="6242">
                  <c:v>4.3560087680816997E-2</c:v>
                </c:pt>
                <c:pt idx="6243">
                  <c:v>4.3827317655087003E-2</c:v>
                </c:pt>
                <c:pt idx="6244">
                  <c:v>4.4342685490847002E-2</c:v>
                </c:pt>
                <c:pt idx="6245">
                  <c:v>4.4629000127316E-2</c:v>
                </c:pt>
                <c:pt idx="6246">
                  <c:v>4.4934406876563998E-2</c:v>
                </c:pt>
                <c:pt idx="6247">
                  <c:v>4.5354336500167999E-2</c:v>
                </c:pt>
                <c:pt idx="6248">
                  <c:v>4.5545212924480001E-2</c:v>
                </c:pt>
                <c:pt idx="6249">
                  <c:v>4.5869704335927998E-2</c:v>
                </c:pt>
                <c:pt idx="6250">
                  <c:v>4.6117845922708997E-2</c:v>
                </c:pt>
                <c:pt idx="6251">
                  <c:v>4.6480510383844001E-2</c:v>
                </c:pt>
                <c:pt idx="6252">
                  <c:v>4.6824090182780997E-2</c:v>
                </c:pt>
                <c:pt idx="6253">
                  <c:v>4.7110404819250003E-2</c:v>
                </c:pt>
                <c:pt idx="6254">
                  <c:v>4.7377634793520002E-2</c:v>
                </c:pt>
                <c:pt idx="6255">
                  <c:v>4.7702126204966999E-2</c:v>
                </c:pt>
                <c:pt idx="6256">
                  <c:v>4.8064794391394002E-2</c:v>
                </c:pt>
                <c:pt idx="6257">
                  <c:v>4.8332020640373001E-2</c:v>
                </c:pt>
                <c:pt idx="6258">
                  <c:v>4.8637423664330999E-2</c:v>
                </c:pt>
                <c:pt idx="6259">
                  <c:v>4.8942826688290003E-2</c:v>
                </c:pt>
                <c:pt idx="6260">
                  <c:v>4.9190968275070003E-2</c:v>
                </c:pt>
                <c:pt idx="6261">
                  <c:v>4.9515459686518E-2</c:v>
                </c:pt>
                <c:pt idx="6262">
                  <c:v>4.9878127872944003E-2</c:v>
                </c:pt>
                <c:pt idx="6263">
                  <c:v>5.0278969109057998E-2</c:v>
                </c:pt>
                <c:pt idx="6264">
                  <c:v>5.0641637295485001E-2</c:v>
                </c:pt>
                <c:pt idx="6265">
                  <c:v>5.0698898732662E-2</c:v>
                </c:pt>
                <c:pt idx="6266">
                  <c:v>5.1176093518733999E-2</c:v>
                </c:pt>
                <c:pt idx="6267">
                  <c:v>5.1366969943047E-2</c:v>
                </c:pt>
                <c:pt idx="6268">
                  <c:v>5.1863249391317E-2</c:v>
                </c:pt>
                <c:pt idx="6269">
                  <c:v>5.1977775990963003E-2</c:v>
                </c:pt>
                <c:pt idx="6270">
                  <c:v>5.2264094352722001E-2</c:v>
                </c:pt>
                <c:pt idx="6271">
                  <c:v>5.2588582038878999E-2</c:v>
                </c:pt>
                <c:pt idx="6272">
                  <c:v>5.2932161837816002E-2</c:v>
                </c:pt>
                <c:pt idx="6273">
                  <c:v>5.3218480199575001E-2</c:v>
                </c:pt>
                <c:pt idx="6274">
                  <c:v>5.3562056273221997E-2</c:v>
                </c:pt>
                <c:pt idx="6275">
                  <c:v>5.3867463022470002E-2</c:v>
                </c:pt>
                <c:pt idx="6276">
                  <c:v>5.4325565695763002E-2</c:v>
                </c:pt>
                <c:pt idx="6277">
                  <c:v>5.4573707282543002E-2</c:v>
                </c:pt>
                <c:pt idx="6278">
                  <c:v>5.4783672094345003E-2</c:v>
                </c:pt>
                <c:pt idx="6279">
                  <c:v>5.5089075118303001E-2</c:v>
                </c:pt>
                <c:pt idx="6280">
                  <c:v>5.5470831692219003E-2</c:v>
                </c:pt>
                <c:pt idx="6281">
                  <c:v>5.5699884891510003E-2</c:v>
                </c:pt>
                <c:pt idx="6282">
                  <c:v>5.6043460965156999E-2</c:v>
                </c:pt>
                <c:pt idx="6283">
                  <c:v>5.6406129151583002E-2</c:v>
                </c:pt>
                <c:pt idx="6284">
                  <c:v>5.6616093963385003E-2</c:v>
                </c:pt>
                <c:pt idx="6285">
                  <c:v>5.6940585374832001E-2</c:v>
                </c:pt>
                <c:pt idx="6286">
                  <c:v>5.7131461799145002E-2</c:v>
                </c:pt>
                <c:pt idx="6287">
                  <c:v>5.7532306760550003E-2</c:v>
                </c:pt>
                <c:pt idx="6288">
                  <c:v>5.7875882834196E-2</c:v>
                </c:pt>
                <c:pt idx="6289">
                  <c:v>5.8143112808465999E-2</c:v>
                </c:pt>
                <c:pt idx="6290">
                  <c:v>5.8467604219912997E-2</c:v>
                </c:pt>
                <c:pt idx="6291">
                  <c:v>5.8830272406339999E-2</c:v>
                </c:pt>
                <c:pt idx="6292">
                  <c:v>5.9116587042808998E-2</c:v>
                </c:pt>
                <c:pt idx="6293">
                  <c:v>5.9269286692142001E-2</c:v>
                </c:pt>
                <c:pt idx="6294">
                  <c:v>5.9708304703236001E-2</c:v>
                </c:pt>
                <c:pt idx="6295">
                  <c:v>6.0090061277150997E-2</c:v>
                </c:pt>
                <c:pt idx="6296">
                  <c:v>6.0357287526131002E-2</c:v>
                </c:pt>
                <c:pt idx="6297">
                  <c:v>6.0605429112911002E-2</c:v>
                </c:pt>
                <c:pt idx="6298">
                  <c:v>6.0891743749380001E-2</c:v>
                </c:pt>
                <c:pt idx="6299">
                  <c:v>6.1235323548316997E-2</c:v>
                </c:pt>
                <c:pt idx="6300">
                  <c:v>6.1636164784431E-2</c:v>
                </c:pt>
                <c:pt idx="6301">
                  <c:v>6.1865217983722999E-2</c:v>
                </c:pt>
                <c:pt idx="6302">
                  <c:v>6.2151536345481997E-2</c:v>
                </c:pt>
                <c:pt idx="6303">
                  <c:v>6.2476027756929002E-2</c:v>
                </c:pt>
                <c:pt idx="6304">
                  <c:v>6.2934130430222002E-2</c:v>
                </c:pt>
                <c:pt idx="6305">
                  <c:v>6.3048660755156999E-2</c:v>
                </c:pt>
                <c:pt idx="6306">
                  <c:v>6.3220448791980993E-2</c:v>
                </c:pt>
                <c:pt idx="6307">
                  <c:v>6.3640378415584994E-2</c:v>
                </c:pt>
                <c:pt idx="6308">
                  <c:v>6.4003050327300998E-2</c:v>
                </c:pt>
                <c:pt idx="6309">
                  <c:v>6.4251184463501004E-2</c:v>
                </c:pt>
                <c:pt idx="6310">
                  <c:v>6.4556591212748995E-2</c:v>
                </c:pt>
                <c:pt idx="6311">
                  <c:v>6.4919255673884999E-2</c:v>
                </c:pt>
                <c:pt idx="6312">
                  <c:v>6.5358273684977999E-2</c:v>
                </c:pt>
                <c:pt idx="6313">
                  <c:v>6.5720945596695002E-2</c:v>
                </c:pt>
                <c:pt idx="6314">
                  <c:v>6.5816380083560999E-2</c:v>
                </c:pt>
                <c:pt idx="6315">
                  <c:v>6.6236309707165E-2</c:v>
                </c:pt>
                <c:pt idx="6316">
                  <c:v>6.6350840032100997E-2</c:v>
                </c:pt>
                <c:pt idx="6317">
                  <c:v>6.6770769655703999E-2</c:v>
                </c:pt>
                <c:pt idx="6318">
                  <c:v>6.7076168954372004E-2</c:v>
                </c:pt>
                <c:pt idx="6319">
                  <c:v>6.7400664091109994E-2</c:v>
                </c:pt>
                <c:pt idx="6320">
                  <c:v>6.7629717290401001E-2</c:v>
                </c:pt>
                <c:pt idx="6321">
                  <c:v>6.7973293364048004E-2</c:v>
                </c:pt>
                <c:pt idx="6322">
                  <c:v>6.8393222987652005E-2</c:v>
                </c:pt>
                <c:pt idx="6323">
                  <c:v>6.8545922636986001E-2</c:v>
                </c:pt>
                <c:pt idx="6324">
                  <c:v>6.9004029035568001E-2</c:v>
                </c:pt>
                <c:pt idx="6325">
                  <c:v>6.9328524172306005E-2</c:v>
                </c:pt>
                <c:pt idx="6326">
                  <c:v>6.9576665759086997E-2</c:v>
                </c:pt>
                <c:pt idx="6327">
                  <c:v>6.9977506995201E-2</c:v>
                </c:pt>
                <c:pt idx="6328">
                  <c:v>7.0206560194491993E-2</c:v>
                </c:pt>
                <c:pt idx="6329">
                  <c:v>7.0645578205584994E-2</c:v>
                </c:pt>
                <c:pt idx="6330">
                  <c:v>7.0893719792366E-2</c:v>
                </c:pt>
                <c:pt idx="6331">
                  <c:v>7.1065507829188995E-2</c:v>
                </c:pt>
                <c:pt idx="6332">
                  <c:v>7.1275472640991003E-2</c:v>
                </c:pt>
                <c:pt idx="6333">
                  <c:v>7.1695402264595004E-2</c:v>
                </c:pt>
                <c:pt idx="6334">
                  <c:v>7.2000801563262995E-2</c:v>
                </c:pt>
                <c:pt idx="6335">
                  <c:v>7.2363473474978998E-2</c:v>
                </c:pt>
                <c:pt idx="6336">
                  <c:v>7.2573438286781006E-2</c:v>
                </c:pt>
                <c:pt idx="6337">
                  <c:v>7.2840660810470997E-2</c:v>
                </c:pt>
                <c:pt idx="6338">
                  <c:v>7.3203332722187001E-2</c:v>
                </c:pt>
                <c:pt idx="6339">
                  <c:v>7.366143912077E-2</c:v>
                </c:pt>
                <c:pt idx="6340">
                  <c:v>7.3928661644459007E-2</c:v>
                </c:pt>
                <c:pt idx="6341">
                  <c:v>7.4119545519352001E-2</c:v>
                </c:pt>
                <c:pt idx="6342">
                  <c:v>7.4405856430531006E-2</c:v>
                </c:pt>
                <c:pt idx="6343">
                  <c:v>7.4768528342246995E-2</c:v>
                </c:pt>
                <c:pt idx="6344">
                  <c:v>7.5073927640915E-2</c:v>
                </c:pt>
                <c:pt idx="6345">
                  <c:v>7.5226627290248996E-2</c:v>
                </c:pt>
                <c:pt idx="6346">
                  <c:v>7.5837440788746005E-2</c:v>
                </c:pt>
                <c:pt idx="6347">
                  <c:v>7.5951963663101002E-2</c:v>
                </c:pt>
                <c:pt idx="6348">
                  <c:v>7.6276458799839006E-2</c:v>
                </c:pt>
                <c:pt idx="6349">
                  <c:v>7.6658211648463995E-2</c:v>
                </c:pt>
                <c:pt idx="6350">
                  <c:v>7.7020876109599998E-2</c:v>
                </c:pt>
                <c:pt idx="6351">
                  <c:v>7.7059052884578996E-2</c:v>
                </c:pt>
                <c:pt idx="6352">
                  <c:v>7.7708035707474005E-2</c:v>
                </c:pt>
                <c:pt idx="6353">
                  <c:v>7.7841646969318001E-2</c:v>
                </c:pt>
                <c:pt idx="6354">
                  <c:v>7.8318841755390001E-2</c:v>
                </c:pt>
                <c:pt idx="6355">
                  <c:v>7.8490629792212996E-2</c:v>
                </c:pt>
                <c:pt idx="6356">
                  <c:v>7.8681506216526004E-2</c:v>
                </c:pt>
                <c:pt idx="6357">
                  <c:v>7.9063266515732006E-2</c:v>
                </c:pt>
                <c:pt idx="6358">
                  <c:v>7.9387754201888996E-2</c:v>
                </c:pt>
                <c:pt idx="6359">
                  <c:v>7.9788595438003998E-2</c:v>
                </c:pt>
                <c:pt idx="6360">
                  <c:v>8.0036737024784005E-2</c:v>
                </c:pt>
                <c:pt idx="6361">
                  <c:v>8.0323055386542996E-2</c:v>
                </c:pt>
                <c:pt idx="6362">
                  <c:v>8.066663146019E-2</c:v>
                </c:pt>
                <c:pt idx="6363">
                  <c:v>8.1029295921326003E-2</c:v>
                </c:pt>
                <c:pt idx="6364">
                  <c:v>8.1220179796218997E-2</c:v>
                </c:pt>
                <c:pt idx="6365">
                  <c:v>8.1372879445553006E-2</c:v>
                </c:pt>
                <c:pt idx="6366">
                  <c:v>8.1888243556023005E-2</c:v>
                </c:pt>
                <c:pt idx="6367">
                  <c:v>8.2231827080249995E-2</c:v>
                </c:pt>
                <c:pt idx="6368">
                  <c:v>8.2594491541385998E-2</c:v>
                </c:pt>
                <c:pt idx="6369">
                  <c:v>8.2766279578209007E-2</c:v>
                </c:pt>
                <c:pt idx="6370">
                  <c:v>8.3109863102435996E-2</c:v>
                </c:pt>
                <c:pt idx="6371">
                  <c:v>8.3319827914238004E-2</c:v>
                </c:pt>
                <c:pt idx="6372">
                  <c:v>8.3644315600394994E-2</c:v>
                </c:pt>
                <c:pt idx="6373">
                  <c:v>8.3930633962154E-2</c:v>
                </c:pt>
                <c:pt idx="6374">
                  <c:v>8.4293298423290003E-2</c:v>
                </c:pt>
                <c:pt idx="6375">
                  <c:v>8.4598705172538993E-2</c:v>
                </c:pt>
                <c:pt idx="6376">
                  <c:v>8.4961369633674996E-2</c:v>
                </c:pt>
                <c:pt idx="6377">
                  <c:v>8.5152246057987005E-2</c:v>
                </c:pt>
                <c:pt idx="6378">
                  <c:v>8.5629440844059004E-2</c:v>
                </c:pt>
                <c:pt idx="6379">
                  <c:v>8.5915759205817996E-2</c:v>
                </c:pt>
                <c:pt idx="6380">
                  <c:v>8.6240246891975E-2</c:v>
                </c:pt>
                <c:pt idx="6381">
                  <c:v>8.6392953991889995E-2</c:v>
                </c:pt>
                <c:pt idx="6382">
                  <c:v>8.6851052939891996E-2</c:v>
                </c:pt>
                <c:pt idx="6383">
                  <c:v>8.7061017751694003E-2</c:v>
                </c:pt>
                <c:pt idx="6384">
                  <c:v>8.7385512888431993E-2</c:v>
                </c:pt>
                <c:pt idx="6385">
                  <c:v>8.7671831250190999E-2</c:v>
                </c:pt>
                <c:pt idx="6386">
                  <c:v>8.8206283748149997E-2</c:v>
                </c:pt>
                <c:pt idx="6387">
                  <c:v>8.8301725685595994E-2</c:v>
                </c:pt>
                <c:pt idx="6388">
                  <c:v>8.8721655309199995E-2</c:v>
                </c:pt>
                <c:pt idx="6389">
                  <c:v>8.9065231382846999E-2</c:v>
                </c:pt>
                <c:pt idx="6390">
                  <c:v>8.9294284582138006E-2</c:v>
                </c:pt>
                <c:pt idx="6391">
                  <c:v>8.9408814907074002E-2</c:v>
                </c:pt>
                <c:pt idx="6392">
                  <c:v>8.9790567755699005E-2</c:v>
                </c:pt>
                <c:pt idx="6393">
                  <c:v>9.0115055441855996E-2</c:v>
                </c:pt>
                <c:pt idx="6394">
                  <c:v>9.0611338615416995E-2</c:v>
                </c:pt>
                <c:pt idx="6395">
                  <c:v>9.0783126652241003E-2</c:v>
                </c:pt>
                <c:pt idx="6396">
                  <c:v>9.1183967888355005E-2</c:v>
                </c:pt>
                <c:pt idx="6397">
                  <c:v>9.1393932700156999E-2</c:v>
                </c:pt>
                <c:pt idx="6398">
                  <c:v>9.1852039098739999E-2</c:v>
                </c:pt>
                <c:pt idx="6399">
                  <c:v>9.2062003910542006E-2</c:v>
                </c:pt>
                <c:pt idx="6400">
                  <c:v>9.2329233884810999E-2</c:v>
                </c:pt>
                <c:pt idx="6401">
                  <c:v>9.2539198696613006E-2</c:v>
                </c:pt>
                <c:pt idx="6402">
                  <c:v>9.2940039932727994E-2</c:v>
                </c:pt>
                <c:pt idx="6403">
                  <c:v>9.3340881168841996E-2</c:v>
                </c:pt>
                <c:pt idx="6404">
                  <c:v>9.3608111143112002E-2</c:v>
                </c:pt>
                <c:pt idx="6405">
                  <c:v>9.3798987567424996E-2</c:v>
                </c:pt>
                <c:pt idx="6406">
                  <c:v>9.4238005578517997E-2</c:v>
                </c:pt>
                <c:pt idx="6407">
                  <c:v>9.4428882002831005E-2</c:v>
                </c:pt>
                <c:pt idx="6408">
                  <c:v>9.4848811626433993E-2</c:v>
                </c:pt>
                <c:pt idx="6409">
                  <c:v>9.5154218375682997E-2</c:v>
                </c:pt>
                <c:pt idx="6410">
                  <c:v>9.5383271574974005E-2</c:v>
                </c:pt>
                <c:pt idx="6411">
                  <c:v>9.5516882836819E-2</c:v>
                </c:pt>
                <c:pt idx="6412">
                  <c:v>9.6051342785357999E-2</c:v>
                </c:pt>
                <c:pt idx="6413">
                  <c:v>9.6280395984650005E-2</c:v>
                </c:pt>
                <c:pt idx="6414">
                  <c:v>9.6681237220763994E-2</c:v>
                </c:pt>
                <c:pt idx="6415">
                  <c:v>9.7005724906920998E-2</c:v>
                </c:pt>
                <c:pt idx="6416">
                  <c:v>9.7215689718723006E-2</c:v>
                </c:pt>
                <c:pt idx="6417">
                  <c:v>9.7635619342327007E-2</c:v>
                </c:pt>
                <c:pt idx="6418">
                  <c:v>9.7807414829731001E-2</c:v>
                </c:pt>
                <c:pt idx="6419">
                  <c:v>9.8265513777733002E-2</c:v>
                </c:pt>
                <c:pt idx="6420">
                  <c:v>9.8551832139491993E-2</c:v>
                </c:pt>
                <c:pt idx="6421">
                  <c:v>9.8838150501250999E-2</c:v>
                </c:pt>
                <c:pt idx="6422">
                  <c:v>9.9105380475521004E-2</c:v>
                </c:pt>
                <c:pt idx="6423">
                  <c:v>9.9372602999209997E-2</c:v>
                </c:pt>
                <c:pt idx="6424">
                  <c:v>9.9792532622813998E-2</c:v>
                </c:pt>
                <c:pt idx="6425">
                  <c:v>9.9811621010302998E-2</c:v>
                </c:pt>
                <c:pt idx="6426">
                  <c:v>0.10036516934633299</c:v>
                </c:pt>
                <c:pt idx="6427">
                  <c:v>0.100575134158134</c:v>
                </c:pt>
                <c:pt idx="6428">
                  <c:v>0.10091871023178101</c:v>
                </c:pt>
                <c:pt idx="6429">
                  <c:v>0.10130046308040599</c:v>
                </c:pt>
                <c:pt idx="6430">
                  <c:v>0.101510427892208</c:v>
                </c:pt>
                <c:pt idx="6431">
                  <c:v>0.101892188191414</c:v>
                </c:pt>
                <c:pt idx="6432">
                  <c:v>0.102083064615726</c:v>
                </c:pt>
                <c:pt idx="6433">
                  <c:v>0.102617517113686</c:v>
                </c:pt>
                <c:pt idx="6434">
                  <c:v>0.10275113582611101</c:v>
                </c:pt>
                <c:pt idx="6435">
                  <c:v>0.103037446737289</c:v>
                </c:pt>
                <c:pt idx="6436">
                  <c:v>0.103266499936581</c:v>
                </c:pt>
                <c:pt idx="6437">
                  <c:v>0.10361008346080799</c:v>
                </c:pt>
                <c:pt idx="6438">
                  <c:v>0.10382004827261</c:v>
                </c:pt>
                <c:pt idx="6439">
                  <c:v>0.104278154671192</c:v>
                </c:pt>
                <c:pt idx="6440">
                  <c:v>0.104736253619194</c:v>
                </c:pt>
                <c:pt idx="6441">
                  <c:v>0.104888960719109</c:v>
                </c:pt>
                <c:pt idx="6442">
                  <c:v>0.105194360017776</c:v>
                </c:pt>
                <c:pt idx="6443">
                  <c:v>0.10548067837953599</c:v>
                </c:pt>
                <c:pt idx="6444">
                  <c:v>0.105843342840672</c:v>
                </c:pt>
                <c:pt idx="6445">
                  <c:v>0.106167837977409</c:v>
                </c:pt>
                <c:pt idx="6446">
                  <c:v>0.10647323727607701</c:v>
                </c:pt>
                <c:pt idx="6447">
                  <c:v>0.106778644025326</c:v>
                </c:pt>
                <c:pt idx="6448">
                  <c:v>0.107141308486462</c:v>
                </c:pt>
                <c:pt idx="6449">
                  <c:v>0.107465803623199</c:v>
                </c:pt>
                <c:pt idx="6450">
                  <c:v>0.107656680047512</c:v>
                </c:pt>
                <c:pt idx="6451">
                  <c:v>0.107923910021782</c:v>
                </c:pt>
                <c:pt idx="6452">
                  <c:v>0.108248397707939</c:v>
                </c:pt>
                <c:pt idx="6453">
                  <c:v>0.10876376926898999</c:v>
                </c:pt>
                <c:pt idx="6454">
                  <c:v>0.10882102698087701</c:v>
                </c:pt>
                <c:pt idx="6455">
                  <c:v>0.10927913337945901</c:v>
                </c:pt>
                <c:pt idx="6456">
                  <c:v>0.109508186578751</c:v>
                </c:pt>
                <c:pt idx="6457">
                  <c:v>0.109928116202354</c:v>
                </c:pt>
                <c:pt idx="6458">
                  <c:v>0.11030987650156</c:v>
                </c:pt>
                <c:pt idx="6459">
                  <c:v>0.110481664538383</c:v>
                </c:pt>
                <c:pt idx="6460">
                  <c:v>0.110863417387009</c:v>
                </c:pt>
                <c:pt idx="6461">
                  <c:v>0.111187905073166</c:v>
                </c:pt>
                <c:pt idx="6462">
                  <c:v>0.11153148859739299</c:v>
                </c:pt>
                <c:pt idx="6463">
                  <c:v>0.11162692308425901</c:v>
                </c:pt>
                <c:pt idx="6464">
                  <c:v>0.11204685270786301</c:v>
                </c:pt>
                <c:pt idx="6465">
                  <c:v>0.11246678233146699</c:v>
                </c:pt>
                <c:pt idx="6466">
                  <c:v>0.112638577818871</c:v>
                </c:pt>
                <c:pt idx="6467">
                  <c:v>0.11290580034255999</c:v>
                </c:pt>
                <c:pt idx="6468">
                  <c:v>0.113287560641766</c:v>
                </c:pt>
                <c:pt idx="6469">
                  <c:v>0.113592959940434</c:v>
                </c:pt>
                <c:pt idx="6470">
                  <c:v>0.11387927830219299</c:v>
                </c:pt>
                <c:pt idx="6471">
                  <c:v>0.114146508276463</c:v>
                </c:pt>
                <c:pt idx="6472">
                  <c:v>0.114566437900066</c:v>
                </c:pt>
                <c:pt idx="6473">
                  <c:v>0.11477640271186799</c:v>
                </c:pt>
                <c:pt idx="6474">
                  <c:v>0.11523450911045099</c:v>
                </c:pt>
                <c:pt idx="6475">
                  <c:v>0.11534903198480601</c:v>
                </c:pt>
                <c:pt idx="6476">
                  <c:v>0.115864403545856</c:v>
                </c:pt>
                <c:pt idx="6477">
                  <c:v>0.11603619158268</c:v>
                </c:pt>
                <c:pt idx="6478">
                  <c:v>0.116417944431305</c:v>
                </c:pt>
                <c:pt idx="6479">
                  <c:v>0.116608820855618</c:v>
                </c:pt>
                <c:pt idx="6480">
                  <c:v>0.11710510402917899</c:v>
                </c:pt>
                <c:pt idx="6481">
                  <c:v>0.117238715291023</c:v>
                </c:pt>
                <c:pt idx="6482">
                  <c:v>0.117429591715336</c:v>
                </c:pt>
                <c:pt idx="6483">
                  <c:v>0.117792263627052</c:v>
                </c:pt>
                <c:pt idx="6484">
                  <c:v>0.11811675131321001</c:v>
                </c:pt>
                <c:pt idx="6485">
                  <c:v>0.11859394609928101</c:v>
                </c:pt>
                <c:pt idx="6486">
                  <c:v>0.118803910911083</c:v>
                </c:pt>
                <c:pt idx="6487">
                  <c:v>0.119128406047821</c:v>
                </c:pt>
              </c:numCache>
            </c:numRef>
          </c:xVal>
          <c:yVal>
            <c:numRef>
              <c:f>'CV CND'!$B$3:$B$6490</c:f>
              <c:numCache>
                <c:formatCode>General</c:formatCode>
                <c:ptCount val="6488"/>
                <c:pt idx="0">
                  <c:v>1.469386378542E-2</c:v>
                </c:pt>
                <c:pt idx="1">
                  <c:v>1.4554392928496E-2</c:v>
                </c:pt>
                <c:pt idx="2">
                  <c:v>1.4341857714149E-2</c:v>
                </c:pt>
                <c:pt idx="3">
                  <c:v>1.451724063223E-2</c:v>
                </c:pt>
                <c:pt idx="4">
                  <c:v>1.4724374772645999E-2</c:v>
                </c:pt>
                <c:pt idx="5">
                  <c:v>1.4634685161021999E-2</c:v>
                </c:pt>
                <c:pt idx="6">
                  <c:v>1.4476499329201999E-2</c:v>
                </c:pt>
                <c:pt idx="7">
                  <c:v>1.4496552208677E-2</c:v>
                </c:pt>
                <c:pt idx="8">
                  <c:v>1.4726512372876E-2</c:v>
                </c:pt>
                <c:pt idx="9">
                  <c:v>1.4643364872497001E-2</c:v>
                </c:pt>
                <c:pt idx="10">
                  <c:v>1.4500402081279999E-2</c:v>
                </c:pt>
                <c:pt idx="11">
                  <c:v>1.4433244458185E-2</c:v>
                </c:pt>
                <c:pt idx="12">
                  <c:v>1.4623132773125999E-2</c:v>
                </c:pt>
                <c:pt idx="13">
                  <c:v>1.4810965086023E-2</c:v>
                </c:pt>
                <c:pt idx="14">
                  <c:v>1.4586910987512001E-2</c:v>
                </c:pt>
                <c:pt idx="15">
                  <c:v>1.4485049252517999E-2</c:v>
                </c:pt>
                <c:pt idx="16">
                  <c:v>1.4610128716016E-2</c:v>
                </c:pt>
                <c:pt idx="17">
                  <c:v>1.4782314212658E-2</c:v>
                </c:pt>
                <c:pt idx="18">
                  <c:v>1.4711681132515E-2</c:v>
                </c:pt>
                <c:pt idx="19">
                  <c:v>1.4574315279531E-2</c:v>
                </c:pt>
                <c:pt idx="20">
                  <c:v>1.4570382423698999E-2</c:v>
                </c:pt>
                <c:pt idx="21">
                  <c:v>1.4788399546001E-2</c:v>
                </c:pt>
                <c:pt idx="22">
                  <c:v>1.4768820399275E-2</c:v>
                </c:pt>
                <c:pt idx="23">
                  <c:v>1.4621289064869E-2</c:v>
                </c:pt>
                <c:pt idx="24">
                  <c:v>1.4571149403659001E-2</c:v>
                </c:pt>
                <c:pt idx="25">
                  <c:v>1.4664873162185999E-2</c:v>
                </c:pt>
                <c:pt idx="26">
                  <c:v>1.4841851324607001E-2</c:v>
                </c:pt>
                <c:pt idx="27">
                  <c:v>1.4744330006532001E-2</c:v>
                </c:pt>
                <c:pt idx="28">
                  <c:v>1.4565977506722E-2</c:v>
                </c:pt>
                <c:pt idx="29">
                  <c:v>1.4839730846384999E-2</c:v>
                </c:pt>
                <c:pt idx="30">
                  <c:v>1.4920169774156E-2</c:v>
                </c:pt>
                <c:pt idx="31">
                  <c:v>1.4853942518433E-2</c:v>
                </c:pt>
                <c:pt idx="32">
                  <c:v>1.4605446527593E-2</c:v>
                </c:pt>
                <c:pt idx="33">
                  <c:v>1.4628827404708E-2</c:v>
                </c:pt>
                <c:pt idx="34">
                  <c:v>1.4803541298859999E-2</c:v>
                </c:pt>
                <c:pt idx="35">
                  <c:v>1.48736521936E-2</c:v>
                </c:pt>
                <c:pt idx="36">
                  <c:v>1.4664608459823999E-2</c:v>
                </c:pt>
                <c:pt idx="37">
                  <c:v>1.4674480097034001E-2</c:v>
                </c:pt>
                <c:pt idx="38">
                  <c:v>1.4817915594157001E-2</c:v>
                </c:pt>
                <c:pt idx="39">
                  <c:v>1.4943175304394001E-2</c:v>
                </c:pt>
                <c:pt idx="40">
                  <c:v>1.4795562897163999E-2</c:v>
                </c:pt>
                <c:pt idx="41">
                  <c:v>1.4674904254767E-2</c:v>
                </c:pt>
                <c:pt idx="42">
                  <c:v>1.4726985317583E-2</c:v>
                </c:pt>
                <c:pt idx="43">
                  <c:v>1.4924982514901E-2</c:v>
                </c:pt>
                <c:pt idx="44">
                  <c:v>1.4876311286711E-2</c:v>
                </c:pt>
                <c:pt idx="45">
                  <c:v>1.4650021655819001E-2</c:v>
                </c:pt>
                <c:pt idx="46">
                  <c:v>1.4684742746445E-2</c:v>
                </c:pt>
                <c:pt idx="47">
                  <c:v>1.4962689807782001E-2</c:v>
                </c:pt>
                <c:pt idx="48">
                  <c:v>1.4935490006629E-2</c:v>
                </c:pt>
                <c:pt idx="49">
                  <c:v>1.4745912681787E-2</c:v>
                </c:pt>
                <c:pt idx="50">
                  <c:v>1.4721535767118E-2</c:v>
                </c:pt>
                <c:pt idx="51">
                  <c:v>1.4905794595296999E-2</c:v>
                </c:pt>
                <c:pt idx="52">
                  <c:v>1.4920283658190999E-2</c:v>
                </c:pt>
                <c:pt idx="53">
                  <c:v>1.4960433528023001E-2</c:v>
                </c:pt>
                <c:pt idx="54">
                  <c:v>1.4749305824248E-2</c:v>
                </c:pt>
                <c:pt idx="55">
                  <c:v>1.4832633260924001E-2</c:v>
                </c:pt>
                <c:pt idx="56">
                  <c:v>1.4996790040571001E-2</c:v>
                </c:pt>
                <c:pt idx="57">
                  <c:v>1.4911228193878001E-2</c:v>
                </c:pt>
                <c:pt idx="58">
                  <c:v>1.4779132241622001E-2</c:v>
                </c:pt>
                <c:pt idx="59">
                  <c:v>1.4809774521451999E-2</c:v>
                </c:pt>
                <c:pt idx="60">
                  <c:v>1.5073525767105E-2</c:v>
                </c:pt>
                <c:pt idx="61">
                  <c:v>1.5129425085317E-2</c:v>
                </c:pt>
                <c:pt idx="62">
                  <c:v>1.4932961394198E-2</c:v>
                </c:pt>
                <c:pt idx="63">
                  <c:v>1.4864547846791001E-2</c:v>
                </c:pt>
                <c:pt idx="64">
                  <c:v>1.4972364864288001E-2</c:v>
                </c:pt>
                <c:pt idx="65">
                  <c:v>1.5101948538079E-2</c:v>
                </c:pt>
                <c:pt idx="66">
                  <c:v>1.4963179181974999E-2</c:v>
                </c:pt>
                <c:pt idx="67">
                  <c:v>1.4855149416969001E-2</c:v>
                </c:pt>
                <c:pt idx="68">
                  <c:v>1.4943485745252999E-2</c:v>
                </c:pt>
                <c:pt idx="69">
                  <c:v>1.5161307122654E-2</c:v>
                </c:pt>
                <c:pt idx="70">
                  <c:v>1.5021558612202999E-2</c:v>
                </c:pt>
                <c:pt idx="71">
                  <c:v>1.4881777792023E-2</c:v>
                </c:pt>
                <c:pt idx="72">
                  <c:v>1.4930122245390001E-2</c:v>
                </c:pt>
                <c:pt idx="73">
                  <c:v>1.5108539436298999E-2</c:v>
                </c:pt>
                <c:pt idx="74">
                  <c:v>1.5154192677866E-2</c:v>
                </c:pt>
                <c:pt idx="75">
                  <c:v>1.489768590396E-2</c:v>
                </c:pt>
                <c:pt idx="76">
                  <c:v>1.4940221961110001E-2</c:v>
                </c:pt>
                <c:pt idx="77">
                  <c:v>1.5087052057378E-2</c:v>
                </c:pt>
                <c:pt idx="78">
                  <c:v>1.527602578967E-2</c:v>
                </c:pt>
                <c:pt idx="79">
                  <c:v>1.5069560959744E-2</c:v>
                </c:pt>
                <c:pt idx="80">
                  <c:v>1.4916253753771E-2</c:v>
                </c:pt>
                <c:pt idx="81">
                  <c:v>1.5114495817285E-2</c:v>
                </c:pt>
                <c:pt idx="82">
                  <c:v>1.5142239752765E-2</c:v>
                </c:pt>
                <c:pt idx="83">
                  <c:v>1.5077653699196E-2</c:v>
                </c:pt>
                <c:pt idx="84">
                  <c:v>1.4990215356915E-2</c:v>
                </c:pt>
                <c:pt idx="85">
                  <c:v>1.5079758488215E-2</c:v>
                </c:pt>
                <c:pt idx="86">
                  <c:v>1.5238922781860001E-2</c:v>
                </c:pt>
                <c:pt idx="87">
                  <c:v>1.5292896435429E-2</c:v>
                </c:pt>
                <c:pt idx="88">
                  <c:v>1.5063490909644E-2</c:v>
                </c:pt>
                <c:pt idx="89">
                  <c:v>1.503200086359E-2</c:v>
                </c:pt>
                <c:pt idx="90">
                  <c:v>1.5168485757058999E-2</c:v>
                </c:pt>
                <c:pt idx="91">
                  <c:v>1.5352548768696E-2</c:v>
                </c:pt>
                <c:pt idx="92">
                  <c:v>1.5101850725328001E-2</c:v>
                </c:pt>
                <c:pt idx="93">
                  <c:v>1.519229160383E-2</c:v>
                </c:pt>
                <c:pt idx="94">
                  <c:v>1.5231270581866E-2</c:v>
                </c:pt>
                <c:pt idx="95">
                  <c:v>1.5343297344561E-2</c:v>
                </c:pt>
                <c:pt idx="96">
                  <c:v>1.5198491036128E-2</c:v>
                </c:pt>
                <c:pt idx="97">
                  <c:v>1.5037385030435E-2</c:v>
                </c:pt>
                <c:pt idx="98">
                  <c:v>1.5141874098052E-2</c:v>
                </c:pt>
                <c:pt idx="99">
                  <c:v>1.5328254526815001E-2</c:v>
                </c:pt>
                <c:pt idx="100">
                  <c:v>1.5317697460071E-2</c:v>
                </c:pt>
                <c:pt idx="101">
                  <c:v>1.5227045099704999E-2</c:v>
                </c:pt>
                <c:pt idx="102">
                  <c:v>1.5096955526715999E-2</c:v>
                </c:pt>
                <c:pt idx="103">
                  <c:v>1.5321613289415999E-2</c:v>
                </c:pt>
                <c:pt idx="104">
                  <c:v>1.5414240483480999E-2</c:v>
                </c:pt>
                <c:pt idx="105">
                  <c:v>1.5233701572586E-2</c:v>
                </c:pt>
                <c:pt idx="106">
                  <c:v>1.5109078719829999E-2</c:v>
                </c:pt>
                <c:pt idx="107">
                  <c:v>1.5204544441822E-2</c:v>
                </c:pt>
                <c:pt idx="108">
                  <c:v>1.5379242694531E-2</c:v>
                </c:pt>
                <c:pt idx="109">
                  <c:v>1.5478461288298001E-2</c:v>
                </c:pt>
                <c:pt idx="110">
                  <c:v>1.5140129939505999E-2</c:v>
                </c:pt>
                <c:pt idx="111">
                  <c:v>1.5273349717833E-2</c:v>
                </c:pt>
                <c:pt idx="112">
                  <c:v>1.5506100721466E-2</c:v>
                </c:pt>
                <c:pt idx="113">
                  <c:v>1.5401171209911E-2</c:v>
                </c:pt>
                <c:pt idx="114">
                  <c:v>1.5293973450286E-2</c:v>
                </c:pt>
                <c:pt idx="115">
                  <c:v>1.5221611142922999E-2</c:v>
                </c:pt>
                <c:pt idx="116">
                  <c:v>1.5379666613462999E-2</c:v>
                </c:pt>
                <c:pt idx="117">
                  <c:v>1.5456221949978E-2</c:v>
                </c:pt>
                <c:pt idx="118">
                  <c:v>1.5370252112356E-2</c:v>
                </c:pt>
                <c:pt idx="119">
                  <c:v>1.5261097142521E-2</c:v>
                </c:pt>
                <c:pt idx="120">
                  <c:v>1.5359402108842001E-2</c:v>
                </c:pt>
                <c:pt idx="121">
                  <c:v>1.5465456729707E-2</c:v>
                </c:pt>
                <c:pt idx="122">
                  <c:v>1.5404793672646E-2</c:v>
                </c:pt>
                <c:pt idx="123">
                  <c:v>1.5237894840539E-2</c:v>
                </c:pt>
                <c:pt idx="124">
                  <c:v>1.5312819001384001E-2</c:v>
                </c:pt>
                <c:pt idx="125">
                  <c:v>1.5601337982866999E-2</c:v>
                </c:pt>
                <c:pt idx="126">
                  <c:v>1.5493145761773E-2</c:v>
                </c:pt>
                <c:pt idx="127">
                  <c:v>1.5340230475443001E-2</c:v>
                </c:pt>
                <c:pt idx="128">
                  <c:v>1.5345532781420999E-2</c:v>
                </c:pt>
                <c:pt idx="129">
                  <c:v>1.5527213708712E-2</c:v>
                </c:pt>
                <c:pt idx="130">
                  <c:v>1.5588758561092E-2</c:v>
                </c:pt>
                <c:pt idx="131">
                  <c:v>1.5429088511527999E-2</c:v>
                </c:pt>
                <c:pt idx="132">
                  <c:v>1.5324158928333E-2</c:v>
                </c:pt>
                <c:pt idx="133">
                  <c:v>1.5412837911684E-2</c:v>
                </c:pt>
                <c:pt idx="134">
                  <c:v>1.554912660653E-2</c:v>
                </c:pt>
                <c:pt idx="135">
                  <c:v>1.5599951553994001E-2</c:v>
                </c:pt>
                <c:pt idx="136">
                  <c:v>1.5419901969532E-2</c:v>
                </c:pt>
                <c:pt idx="137">
                  <c:v>1.5369191335944001E-2</c:v>
                </c:pt>
                <c:pt idx="138">
                  <c:v>1.5611030543462001E-2</c:v>
                </c:pt>
                <c:pt idx="139">
                  <c:v>1.5607783864988E-2</c:v>
                </c:pt>
                <c:pt idx="140">
                  <c:v>1.5420228983156E-2</c:v>
                </c:pt>
                <c:pt idx="141">
                  <c:v>1.5470629319166001E-2</c:v>
                </c:pt>
                <c:pt idx="142">
                  <c:v>1.5565426542591E-2</c:v>
                </c:pt>
                <c:pt idx="143">
                  <c:v>1.5719890785523001E-2</c:v>
                </c:pt>
                <c:pt idx="144">
                  <c:v>1.5517783446763E-2</c:v>
                </c:pt>
                <c:pt idx="145">
                  <c:v>1.5452485531569001E-2</c:v>
                </c:pt>
                <c:pt idx="146">
                  <c:v>1.5509347765682999E-2</c:v>
                </c:pt>
                <c:pt idx="147">
                  <c:v>1.5743093660627001E-2</c:v>
                </c:pt>
                <c:pt idx="148">
                  <c:v>1.5611977149279E-2</c:v>
                </c:pt>
                <c:pt idx="149">
                  <c:v>1.5498204037356E-2</c:v>
                </c:pt>
                <c:pt idx="150">
                  <c:v>1.5563827509489999E-2</c:v>
                </c:pt>
                <c:pt idx="151">
                  <c:v>1.5708943064777998E-2</c:v>
                </c:pt>
                <c:pt idx="152">
                  <c:v>1.5709041999891999E-2</c:v>
                </c:pt>
                <c:pt idx="153">
                  <c:v>1.5567563426417999E-2</c:v>
                </c:pt>
                <c:pt idx="154">
                  <c:v>1.5451229034135001E-2</c:v>
                </c:pt>
                <c:pt idx="155">
                  <c:v>1.5704930234605001E-2</c:v>
                </c:pt>
                <c:pt idx="156">
                  <c:v>1.5776475772070999E-2</c:v>
                </c:pt>
                <c:pt idx="157">
                  <c:v>1.5738784598233999E-2</c:v>
                </c:pt>
                <c:pt idx="158">
                  <c:v>1.5667222941723999E-2</c:v>
                </c:pt>
                <c:pt idx="159">
                  <c:v>1.5724280729698999E-2</c:v>
                </c:pt>
                <c:pt idx="160">
                  <c:v>1.5773799700233002E-2</c:v>
                </c:pt>
                <c:pt idx="161">
                  <c:v>1.5720657693842999E-2</c:v>
                </c:pt>
                <c:pt idx="162">
                  <c:v>1.5580046086166E-2</c:v>
                </c:pt>
                <c:pt idx="163">
                  <c:v>1.5628748955444E-2</c:v>
                </c:pt>
                <c:pt idx="164">
                  <c:v>1.5884081450982999E-2</c:v>
                </c:pt>
                <c:pt idx="165">
                  <c:v>1.5872072500105E-2</c:v>
                </c:pt>
                <c:pt idx="166">
                  <c:v>1.5668658324732E-2</c:v>
                </c:pt>
                <c:pt idx="167">
                  <c:v>1.5630724153628001E-2</c:v>
                </c:pt>
                <c:pt idx="168">
                  <c:v>1.5771549218931001E-2</c:v>
                </c:pt>
                <c:pt idx="169">
                  <c:v>1.5877864777278001E-2</c:v>
                </c:pt>
                <c:pt idx="170">
                  <c:v>1.5786739114002999E-2</c:v>
                </c:pt>
                <c:pt idx="171">
                  <c:v>1.5556306124497999E-2</c:v>
                </c:pt>
                <c:pt idx="172">
                  <c:v>1.5709481894588002E-2</c:v>
                </c:pt>
                <c:pt idx="173">
                  <c:v>1.5921413898468E-2</c:v>
                </c:pt>
                <c:pt idx="174">
                  <c:v>1.5821296220215001E-2</c:v>
                </c:pt>
                <c:pt idx="175">
                  <c:v>1.5646990866233002E-2</c:v>
                </c:pt>
                <c:pt idx="176">
                  <c:v>1.5722110891379999E-2</c:v>
                </c:pt>
                <c:pt idx="177">
                  <c:v>1.5917970273548E-2</c:v>
                </c:pt>
                <c:pt idx="178">
                  <c:v>1.597780156403E-2</c:v>
                </c:pt>
                <c:pt idx="179">
                  <c:v>1.5782660088287E-2</c:v>
                </c:pt>
                <c:pt idx="180">
                  <c:v>1.5750337845812999E-2</c:v>
                </c:pt>
                <c:pt idx="181">
                  <c:v>1.5959918546753001E-2</c:v>
                </c:pt>
                <c:pt idx="182">
                  <c:v>1.5937027879631999E-2</c:v>
                </c:pt>
                <c:pt idx="183">
                  <c:v>1.5841594515130002E-2</c:v>
                </c:pt>
                <c:pt idx="184">
                  <c:v>1.5784422365519E-2</c:v>
                </c:pt>
                <c:pt idx="185">
                  <c:v>1.589186458538E-2</c:v>
                </c:pt>
                <c:pt idx="186">
                  <c:v>1.6057734974684001E-2</c:v>
                </c:pt>
                <c:pt idx="187">
                  <c:v>1.5876674499267E-2</c:v>
                </c:pt>
                <c:pt idx="188">
                  <c:v>1.5802664467348002E-2</c:v>
                </c:pt>
                <c:pt idx="189">
                  <c:v>1.5917726267033999E-2</c:v>
                </c:pt>
                <c:pt idx="190">
                  <c:v>1.6061487130056999E-2</c:v>
                </c:pt>
                <c:pt idx="191">
                  <c:v>1.6057506776772999E-2</c:v>
                </c:pt>
                <c:pt idx="192">
                  <c:v>1.5909240915416002E-2</c:v>
                </c:pt>
                <c:pt idx="193">
                  <c:v>1.5832619311718001E-2</c:v>
                </c:pt>
                <c:pt idx="194">
                  <c:v>1.6036279833851998E-2</c:v>
                </c:pt>
                <c:pt idx="195">
                  <c:v>1.6119460379214998E-2</c:v>
                </c:pt>
                <c:pt idx="196">
                  <c:v>1.5959136761152001E-2</c:v>
                </c:pt>
                <c:pt idx="197">
                  <c:v>1.5923615616675001E-2</c:v>
                </c:pt>
                <c:pt idx="198">
                  <c:v>1.6013110558001E-2</c:v>
                </c:pt>
                <c:pt idx="199">
                  <c:v>1.6070184059058999E-2</c:v>
                </c:pt>
                <c:pt idx="200">
                  <c:v>1.6080447878593002E-2</c:v>
                </c:pt>
                <c:pt idx="201">
                  <c:v>1.5899287942700999E-2</c:v>
                </c:pt>
                <c:pt idx="202">
                  <c:v>1.5987525885112999E-2</c:v>
                </c:pt>
                <c:pt idx="203">
                  <c:v>1.6100597305176E-2</c:v>
                </c:pt>
                <c:pt idx="204">
                  <c:v>1.6111316780249001E-2</c:v>
                </c:pt>
                <c:pt idx="205">
                  <c:v>1.6063804236741999E-2</c:v>
                </c:pt>
                <c:pt idx="206">
                  <c:v>1.6000693401274E-2</c:v>
                </c:pt>
                <c:pt idx="207">
                  <c:v>1.6122672444162E-2</c:v>
                </c:pt>
                <c:pt idx="208">
                  <c:v>1.6190304110448001E-2</c:v>
                </c:pt>
                <c:pt idx="209">
                  <c:v>1.6032021015118001E-2</c:v>
                </c:pt>
                <c:pt idx="210">
                  <c:v>1.5943195790243E-2</c:v>
                </c:pt>
                <c:pt idx="211">
                  <c:v>1.6119949543513999E-2</c:v>
                </c:pt>
                <c:pt idx="212">
                  <c:v>1.6280223018465999E-2</c:v>
                </c:pt>
                <c:pt idx="213">
                  <c:v>1.6142269023336001E-2</c:v>
                </c:pt>
                <c:pt idx="214">
                  <c:v>1.5964798677044E-2</c:v>
                </c:pt>
                <c:pt idx="215">
                  <c:v>1.6068242418650999E-2</c:v>
                </c:pt>
                <c:pt idx="216">
                  <c:v>1.6299296600314001E-2</c:v>
                </c:pt>
                <c:pt idx="217">
                  <c:v>1.6198152055343001E-2</c:v>
                </c:pt>
                <c:pt idx="218">
                  <c:v>1.6110549848049001E-2</c:v>
                </c:pt>
                <c:pt idx="219">
                  <c:v>1.6101836632841999E-2</c:v>
                </c:pt>
                <c:pt idx="220">
                  <c:v>1.6284822749022002E-2</c:v>
                </c:pt>
                <c:pt idx="221">
                  <c:v>1.6484240643106999E-2</c:v>
                </c:pt>
                <c:pt idx="222">
                  <c:v>1.6191347908133001E-2</c:v>
                </c:pt>
                <c:pt idx="223">
                  <c:v>1.6075159829013998E-2</c:v>
                </c:pt>
                <c:pt idx="224">
                  <c:v>1.6295507354172001E-2</c:v>
                </c:pt>
                <c:pt idx="225">
                  <c:v>1.6384564722196002E-2</c:v>
                </c:pt>
                <c:pt idx="226">
                  <c:v>1.6306688435948999E-2</c:v>
                </c:pt>
                <c:pt idx="227">
                  <c:v>1.6112507822422E-2</c:v>
                </c:pt>
                <c:pt idx="228">
                  <c:v>1.6174395210467998E-2</c:v>
                </c:pt>
                <c:pt idx="229">
                  <c:v>1.6419317573309E-2</c:v>
                </c:pt>
                <c:pt idx="230">
                  <c:v>1.6373601145086999E-2</c:v>
                </c:pt>
                <c:pt idx="231">
                  <c:v>1.6161490088472001E-2</c:v>
                </c:pt>
                <c:pt idx="232">
                  <c:v>1.6162060869810001E-2</c:v>
                </c:pt>
                <c:pt idx="233">
                  <c:v>1.6367955658679999E-2</c:v>
                </c:pt>
                <c:pt idx="234">
                  <c:v>1.6459374378124999E-2</c:v>
                </c:pt>
                <c:pt idx="235">
                  <c:v>1.6335909947371E-2</c:v>
                </c:pt>
                <c:pt idx="236">
                  <c:v>1.6194546690736E-2</c:v>
                </c:pt>
                <c:pt idx="237">
                  <c:v>1.6526255279014999E-2</c:v>
                </c:pt>
                <c:pt idx="238">
                  <c:v>1.6546356181304001E-2</c:v>
                </c:pt>
                <c:pt idx="239">
                  <c:v>1.6420738293955999E-2</c:v>
                </c:pt>
                <c:pt idx="240">
                  <c:v>1.6273958035387E-2</c:v>
                </c:pt>
                <c:pt idx="241">
                  <c:v>1.6340657591056001E-2</c:v>
                </c:pt>
                <c:pt idx="242">
                  <c:v>1.6500165733770999E-2</c:v>
                </c:pt>
                <c:pt idx="243">
                  <c:v>1.6519271362667998E-2</c:v>
                </c:pt>
                <c:pt idx="244">
                  <c:v>1.6352014472850999E-2</c:v>
                </c:pt>
                <c:pt idx="245">
                  <c:v>1.6353482141709001E-2</c:v>
                </c:pt>
                <c:pt idx="246">
                  <c:v>1.6491763102702998E-2</c:v>
                </c:pt>
                <c:pt idx="247">
                  <c:v>1.6598159781632999E-2</c:v>
                </c:pt>
                <c:pt idx="248">
                  <c:v>1.6410164248485001E-2</c:v>
                </c:pt>
                <c:pt idx="249">
                  <c:v>1.6344703924962001E-2</c:v>
                </c:pt>
                <c:pt idx="250">
                  <c:v>1.6459439045343999E-2</c:v>
                </c:pt>
                <c:pt idx="251">
                  <c:v>1.6555362787001999E-2</c:v>
                </c:pt>
                <c:pt idx="252">
                  <c:v>1.6574958339333999E-2</c:v>
                </c:pt>
                <c:pt idx="253">
                  <c:v>1.6560143958300001E-2</c:v>
                </c:pt>
                <c:pt idx="254">
                  <c:v>1.6498092753001001E-2</c:v>
                </c:pt>
                <c:pt idx="255">
                  <c:v>1.6663408527772001E-2</c:v>
                </c:pt>
                <c:pt idx="256">
                  <c:v>1.6597752005626E-2</c:v>
                </c:pt>
                <c:pt idx="257">
                  <c:v>1.6428634524344999E-2</c:v>
                </c:pt>
                <c:pt idx="258">
                  <c:v>1.6397422179579998E-2</c:v>
                </c:pt>
                <c:pt idx="259">
                  <c:v>1.6624397048965001E-2</c:v>
                </c:pt>
                <c:pt idx="260">
                  <c:v>1.6644433427315E-2</c:v>
                </c:pt>
                <c:pt idx="261">
                  <c:v>1.6569002794149999E-2</c:v>
                </c:pt>
                <c:pt idx="262">
                  <c:v>1.6506822588734E-2</c:v>
                </c:pt>
                <c:pt idx="263">
                  <c:v>1.6576101430334E-2</c:v>
                </c:pt>
                <c:pt idx="264">
                  <c:v>1.6754877252073998E-2</c:v>
                </c:pt>
                <c:pt idx="265">
                  <c:v>1.6618979760469998E-2</c:v>
                </c:pt>
                <c:pt idx="266">
                  <c:v>1.6489607735704001E-2</c:v>
                </c:pt>
                <c:pt idx="267">
                  <c:v>1.6580652588834999E-2</c:v>
                </c:pt>
                <c:pt idx="268">
                  <c:v>1.6712961384118999E-2</c:v>
                </c:pt>
                <c:pt idx="269">
                  <c:v>1.6807268015466999E-2</c:v>
                </c:pt>
                <c:pt idx="270">
                  <c:v>1.6604441003157E-2</c:v>
                </c:pt>
                <c:pt idx="271">
                  <c:v>1.6574371510591001E-2</c:v>
                </c:pt>
                <c:pt idx="272">
                  <c:v>1.6780020430301999E-2</c:v>
                </c:pt>
                <c:pt idx="273">
                  <c:v>1.6842153400947E-2</c:v>
                </c:pt>
                <c:pt idx="274">
                  <c:v>1.6692321652020999E-2</c:v>
                </c:pt>
                <c:pt idx="275">
                  <c:v>1.6571043298030001E-2</c:v>
                </c:pt>
                <c:pt idx="276">
                  <c:v>1.6751792902747999E-2</c:v>
                </c:pt>
                <c:pt idx="277">
                  <c:v>1.6941942656652002E-2</c:v>
                </c:pt>
                <c:pt idx="278">
                  <c:v>1.6802178027156001E-2</c:v>
                </c:pt>
                <c:pt idx="279">
                  <c:v>1.6607101624593001E-2</c:v>
                </c:pt>
                <c:pt idx="280">
                  <c:v>1.6747713805391001E-2</c:v>
                </c:pt>
                <c:pt idx="281">
                  <c:v>1.6898732975517E-2</c:v>
                </c:pt>
                <c:pt idx="282">
                  <c:v>1.6878847701426999E-2</c:v>
                </c:pt>
                <c:pt idx="283">
                  <c:v>1.6712553799152E-2</c:v>
                </c:pt>
                <c:pt idx="284">
                  <c:v>1.6734122752379E-2</c:v>
                </c:pt>
                <c:pt idx="285">
                  <c:v>1.7045093748050001E-2</c:v>
                </c:pt>
                <c:pt idx="286">
                  <c:v>1.6961946605872E-2</c:v>
                </c:pt>
                <c:pt idx="287">
                  <c:v>1.6836149188188002E-2</c:v>
                </c:pt>
                <c:pt idx="288">
                  <c:v>1.6723273417505999E-2</c:v>
                </c:pt>
                <c:pt idx="289">
                  <c:v>1.6853329176321999E-2</c:v>
                </c:pt>
                <c:pt idx="290">
                  <c:v>1.7038437131888001E-2</c:v>
                </c:pt>
                <c:pt idx="291">
                  <c:v>1.6944766140136999E-2</c:v>
                </c:pt>
                <c:pt idx="292">
                  <c:v>1.6781342382997E-2</c:v>
                </c:pt>
                <c:pt idx="293">
                  <c:v>1.6883694208585001E-2</c:v>
                </c:pt>
                <c:pt idx="294">
                  <c:v>1.7097273077338E-2</c:v>
                </c:pt>
                <c:pt idx="295">
                  <c:v>1.7005136045508001E-2</c:v>
                </c:pt>
                <c:pt idx="296">
                  <c:v>1.6905835328194001E-2</c:v>
                </c:pt>
                <c:pt idx="297">
                  <c:v>1.6842805995391001E-2</c:v>
                </c:pt>
                <c:pt idx="298">
                  <c:v>1.7035989234080999E-2</c:v>
                </c:pt>
                <c:pt idx="299">
                  <c:v>1.7084139184309999E-2</c:v>
                </c:pt>
                <c:pt idx="300">
                  <c:v>1.6961488681725999E-2</c:v>
                </c:pt>
                <c:pt idx="301">
                  <c:v>1.6842723083802E-2</c:v>
                </c:pt>
                <c:pt idx="302">
                  <c:v>1.7005999739735999E-2</c:v>
                </c:pt>
                <c:pt idx="303">
                  <c:v>1.7162765734471001E-2</c:v>
                </c:pt>
                <c:pt idx="304">
                  <c:v>1.7021305572528001E-2</c:v>
                </c:pt>
                <c:pt idx="305">
                  <c:v>1.6966497955413998E-2</c:v>
                </c:pt>
                <c:pt idx="306">
                  <c:v>1.6976647031231001E-2</c:v>
                </c:pt>
                <c:pt idx="307">
                  <c:v>1.7120034218980999E-2</c:v>
                </c:pt>
                <c:pt idx="308">
                  <c:v>1.7148457180994999E-2</c:v>
                </c:pt>
                <c:pt idx="309">
                  <c:v>1.7011882933346999E-2</c:v>
                </c:pt>
                <c:pt idx="310">
                  <c:v>1.6966417193030998E-2</c:v>
                </c:pt>
                <c:pt idx="311">
                  <c:v>1.7179098123541001E-2</c:v>
                </c:pt>
                <c:pt idx="312">
                  <c:v>1.7258280983719999E-2</c:v>
                </c:pt>
                <c:pt idx="313">
                  <c:v>1.7111565487888999E-2</c:v>
                </c:pt>
                <c:pt idx="314">
                  <c:v>1.7041504812928002E-2</c:v>
                </c:pt>
                <c:pt idx="315">
                  <c:v>1.7155000605644E-2</c:v>
                </c:pt>
                <c:pt idx="316">
                  <c:v>1.7327967601326998E-2</c:v>
                </c:pt>
                <c:pt idx="317">
                  <c:v>1.7325178123055E-2</c:v>
                </c:pt>
                <c:pt idx="318">
                  <c:v>1.7169569356319001E-2</c:v>
                </c:pt>
                <c:pt idx="319">
                  <c:v>1.7150366487793001E-2</c:v>
                </c:pt>
                <c:pt idx="320">
                  <c:v>1.7324671626854998E-2</c:v>
                </c:pt>
                <c:pt idx="321">
                  <c:v>1.7324149131011001E-2</c:v>
                </c:pt>
                <c:pt idx="322">
                  <c:v>1.7198106990411001E-2</c:v>
                </c:pt>
                <c:pt idx="323">
                  <c:v>1.7161150821126001E-2</c:v>
                </c:pt>
                <c:pt idx="324">
                  <c:v>1.7286786427482999E-2</c:v>
                </c:pt>
                <c:pt idx="325">
                  <c:v>1.7434806300279E-2</c:v>
                </c:pt>
                <c:pt idx="326">
                  <c:v>1.7297391087199E-2</c:v>
                </c:pt>
                <c:pt idx="327">
                  <c:v>1.7130981939724999E-2</c:v>
                </c:pt>
                <c:pt idx="328">
                  <c:v>1.7340776295615999E-2</c:v>
                </c:pt>
                <c:pt idx="329">
                  <c:v>1.7395141176306E-2</c:v>
                </c:pt>
                <c:pt idx="330">
                  <c:v>1.7402859452442999E-2</c:v>
                </c:pt>
                <c:pt idx="331">
                  <c:v>1.7178918832006E-2</c:v>
                </c:pt>
                <c:pt idx="332">
                  <c:v>1.7243058778919001E-2</c:v>
                </c:pt>
                <c:pt idx="333">
                  <c:v>1.7553000973585E-2</c:v>
                </c:pt>
                <c:pt idx="334">
                  <c:v>1.7503465788487001E-2</c:v>
                </c:pt>
                <c:pt idx="335">
                  <c:v>1.7246403229924E-2</c:v>
                </c:pt>
                <c:pt idx="336">
                  <c:v>1.7277893825219E-2</c:v>
                </c:pt>
                <c:pt idx="337">
                  <c:v>1.7479023299155998E-2</c:v>
                </c:pt>
                <c:pt idx="338">
                  <c:v>1.7565677236570001E-2</c:v>
                </c:pt>
                <c:pt idx="339">
                  <c:v>1.7342750221873E-2</c:v>
                </c:pt>
                <c:pt idx="340">
                  <c:v>1.7325030974088999E-2</c:v>
                </c:pt>
                <c:pt idx="341">
                  <c:v>1.7526584366957001E-2</c:v>
                </c:pt>
                <c:pt idx="342">
                  <c:v>1.7597005965236001E-2</c:v>
                </c:pt>
                <c:pt idx="343">
                  <c:v>1.7516322816030001E-2</c:v>
                </c:pt>
                <c:pt idx="344">
                  <c:v>1.7396871048288E-2</c:v>
                </c:pt>
                <c:pt idx="345">
                  <c:v>1.7336713388943999E-2</c:v>
                </c:pt>
                <c:pt idx="346">
                  <c:v>1.7661700502802E-2</c:v>
                </c:pt>
                <c:pt idx="347">
                  <c:v>1.7597528222280001E-2</c:v>
                </c:pt>
                <c:pt idx="348">
                  <c:v>1.7449785310487999E-2</c:v>
                </c:pt>
                <c:pt idx="349">
                  <c:v>1.7553048876998E-2</c:v>
                </c:pt>
                <c:pt idx="350">
                  <c:v>1.7643555473441E-2</c:v>
                </c:pt>
                <c:pt idx="351">
                  <c:v>1.7740833023802E-2</c:v>
                </c:pt>
                <c:pt idx="352">
                  <c:v>1.7577459462560001E-2</c:v>
                </c:pt>
                <c:pt idx="353">
                  <c:v>1.7437024662892001E-2</c:v>
                </c:pt>
                <c:pt idx="354">
                  <c:v>1.7593384266664E-2</c:v>
                </c:pt>
                <c:pt idx="355">
                  <c:v>1.7695946523393999E-2</c:v>
                </c:pt>
                <c:pt idx="356">
                  <c:v>1.7680739936156001E-2</c:v>
                </c:pt>
                <c:pt idx="357">
                  <c:v>1.7613306355018E-2</c:v>
                </c:pt>
                <c:pt idx="358">
                  <c:v>1.7643474758818001E-2</c:v>
                </c:pt>
                <c:pt idx="359">
                  <c:v>1.7730569896790001E-2</c:v>
                </c:pt>
                <c:pt idx="360">
                  <c:v>1.7780074515404001E-2</c:v>
                </c:pt>
                <c:pt idx="361">
                  <c:v>1.7574751224272999E-2</c:v>
                </c:pt>
                <c:pt idx="362">
                  <c:v>1.7598327583608998E-2</c:v>
                </c:pt>
                <c:pt idx="363">
                  <c:v>1.7744831645335999E-2</c:v>
                </c:pt>
                <c:pt idx="364">
                  <c:v>1.7873353921832001E-2</c:v>
                </c:pt>
                <c:pt idx="365">
                  <c:v>1.7844180075022E-2</c:v>
                </c:pt>
                <c:pt idx="366">
                  <c:v>1.7671006486604E-2</c:v>
                </c:pt>
                <c:pt idx="367">
                  <c:v>1.7779404584031998E-2</c:v>
                </c:pt>
                <c:pt idx="368">
                  <c:v>1.7933788160101001E-2</c:v>
                </c:pt>
                <c:pt idx="369">
                  <c:v>1.7849841895394E-2</c:v>
                </c:pt>
                <c:pt idx="370">
                  <c:v>1.7712997750212001E-2</c:v>
                </c:pt>
                <c:pt idx="371">
                  <c:v>1.7756986694458E-2</c:v>
                </c:pt>
                <c:pt idx="372">
                  <c:v>1.7979098674960999E-2</c:v>
                </c:pt>
                <c:pt idx="373">
                  <c:v>1.7965180274004001E-2</c:v>
                </c:pt>
                <c:pt idx="374">
                  <c:v>1.7769925821668E-2</c:v>
                </c:pt>
                <c:pt idx="375">
                  <c:v>1.7706537093871998E-2</c:v>
                </c:pt>
                <c:pt idx="376">
                  <c:v>1.7927523559103001E-2</c:v>
                </c:pt>
                <c:pt idx="377">
                  <c:v>1.8009348366505001E-2</c:v>
                </c:pt>
                <c:pt idx="378">
                  <c:v>1.7894549008745E-2</c:v>
                </c:pt>
                <c:pt idx="379">
                  <c:v>1.7815497059088001E-2</c:v>
                </c:pt>
                <c:pt idx="380">
                  <c:v>1.795467433448E-2</c:v>
                </c:pt>
                <c:pt idx="381">
                  <c:v>1.8212925881529E-2</c:v>
                </c:pt>
                <c:pt idx="382">
                  <c:v>1.8064823526985001E-2</c:v>
                </c:pt>
                <c:pt idx="383">
                  <c:v>1.7854377102011001E-2</c:v>
                </c:pt>
                <c:pt idx="384">
                  <c:v>1.7894353192204001E-2</c:v>
                </c:pt>
                <c:pt idx="385">
                  <c:v>1.8062898268302E-2</c:v>
                </c:pt>
                <c:pt idx="386">
                  <c:v>1.8061087681697001E-2</c:v>
                </c:pt>
                <c:pt idx="387">
                  <c:v>1.7953564197970999E-2</c:v>
                </c:pt>
                <c:pt idx="388">
                  <c:v>1.7900079297713999E-2</c:v>
                </c:pt>
                <c:pt idx="389">
                  <c:v>1.8165903834578001E-2</c:v>
                </c:pt>
                <c:pt idx="390">
                  <c:v>1.8150255131798E-2</c:v>
                </c:pt>
                <c:pt idx="391">
                  <c:v>1.8073781035267002E-2</c:v>
                </c:pt>
                <c:pt idx="392">
                  <c:v>1.7963876470158999E-2</c:v>
                </c:pt>
                <c:pt idx="393">
                  <c:v>1.8123170790764E-2</c:v>
                </c:pt>
                <c:pt idx="394">
                  <c:v>1.8266796428514E-2</c:v>
                </c:pt>
                <c:pt idx="395">
                  <c:v>1.8199384451295E-2</c:v>
                </c:pt>
                <c:pt idx="396">
                  <c:v>1.8041932955384001E-2</c:v>
                </c:pt>
                <c:pt idx="397">
                  <c:v>1.8064678097383002E-2</c:v>
                </c:pt>
                <c:pt idx="398">
                  <c:v>1.8272268132138999E-2</c:v>
                </c:pt>
                <c:pt idx="399">
                  <c:v>1.8326552775808001E-2</c:v>
                </c:pt>
                <c:pt idx="400">
                  <c:v>1.8126286852817999E-2</c:v>
                </c:pt>
                <c:pt idx="401">
                  <c:v>1.8070926985297001E-2</c:v>
                </c:pt>
                <c:pt idx="402">
                  <c:v>1.8252639625317001E-2</c:v>
                </c:pt>
                <c:pt idx="403">
                  <c:v>1.8354616295069001E-2</c:v>
                </c:pt>
                <c:pt idx="404">
                  <c:v>1.8229258987001999E-2</c:v>
                </c:pt>
                <c:pt idx="405">
                  <c:v>1.8137676832385999E-2</c:v>
                </c:pt>
                <c:pt idx="406">
                  <c:v>1.8247321104773999E-2</c:v>
                </c:pt>
                <c:pt idx="407">
                  <c:v>1.8426603900315999E-2</c:v>
                </c:pt>
                <c:pt idx="408">
                  <c:v>1.8370458569663999E-2</c:v>
                </c:pt>
                <c:pt idx="409">
                  <c:v>1.8122093035624998E-2</c:v>
                </c:pt>
                <c:pt idx="410">
                  <c:v>1.8235768358677001E-2</c:v>
                </c:pt>
                <c:pt idx="411">
                  <c:v>1.8464440575395001E-2</c:v>
                </c:pt>
                <c:pt idx="412">
                  <c:v>1.8454944046261999E-2</c:v>
                </c:pt>
                <c:pt idx="413">
                  <c:v>1.8365254768957999E-2</c:v>
                </c:pt>
                <c:pt idx="414">
                  <c:v>1.8349134052792999E-2</c:v>
                </c:pt>
                <c:pt idx="415">
                  <c:v>1.8458338502126002E-2</c:v>
                </c:pt>
                <c:pt idx="416">
                  <c:v>1.8596113253479998E-2</c:v>
                </c:pt>
                <c:pt idx="417">
                  <c:v>1.8425461239158E-2</c:v>
                </c:pt>
                <c:pt idx="418">
                  <c:v>1.8334694827596001E-2</c:v>
                </c:pt>
                <c:pt idx="419">
                  <c:v>1.8458859756207001E-2</c:v>
                </c:pt>
                <c:pt idx="420">
                  <c:v>1.8673532236463002E-2</c:v>
                </c:pt>
                <c:pt idx="421">
                  <c:v>1.8563332752540001E-2</c:v>
                </c:pt>
                <c:pt idx="422">
                  <c:v>1.8398490041875999E-2</c:v>
                </c:pt>
                <c:pt idx="423">
                  <c:v>1.8475046283320001E-2</c:v>
                </c:pt>
                <c:pt idx="424">
                  <c:v>1.8631844566419E-2</c:v>
                </c:pt>
                <c:pt idx="425">
                  <c:v>1.8643789375439999E-2</c:v>
                </c:pt>
                <c:pt idx="426">
                  <c:v>1.8463983940773001E-2</c:v>
                </c:pt>
                <c:pt idx="427">
                  <c:v>1.8450947573934E-2</c:v>
                </c:pt>
                <c:pt idx="428">
                  <c:v>1.8524337798739E-2</c:v>
                </c:pt>
                <c:pt idx="429">
                  <c:v>1.8727572491536001E-2</c:v>
                </c:pt>
                <c:pt idx="430">
                  <c:v>1.8595917293659E-2</c:v>
                </c:pt>
                <c:pt idx="431">
                  <c:v>1.8462938662523E-2</c:v>
                </c:pt>
                <c:pt idx="432">
                  <c:v>1.8626494142107E-2</c:v>
                </c:pt>
                <c:pt idx="433">
                  <c:v>1.8753742751402999E-2</c:v>
                </c:pt>
                <c:pt idx="434">
                  <c:v>1.8703505349083001E-2</c:v>
                </c:pt>
                <c:pt idx="435">
                  <c:v>1.8531729061252E-2</c:v>
                </c:pt>
                <c:pt idx="436">
                  <c:v>1.8620114152629999E-2</c:v>
                </c:pt>
                <c:pt idx="437">
                  <c:v>1.8850090125432001E-2</c:v>
                </c:pt>
                <c:pt idx="438">
                  <c:v>1.8790243050227001E-2</c:v>
                </c:pt>
                <c:pt idx="439">
                  <c:v>1.8633019608947001E-2</c:v>
                </c:pt>
                <c:pt idx="440">
                  <c:v>1.862398100396E-2</c:v>
                </c:pt>
                <c:pt idx="441">
                  <c:v>1.8814048228356001E-2</c:v>
                </c:pt>
                <c:pt idx="442">
                  <c:v>1.8886231124783E-2</c:v>
                </c:pt>
                <c:pt idx="443">
                  <c:v>1.8768265079229001E-2</c:v>
                </c:pt>
                <c:pt idx="444">
                  <c:v>1.8669209084832002E-2</c:v>
                </c:pt>
                <c:pt idx="445">
                  <c:v>1.8899251969578999E-2</c:v>
                </c:pt>
                <c:pt idx="446">
                  <c:v>1.8999399856114998E-2</c:v>
                </c:pt>
                <c:pt idx="447">
                  <c:v>1.8883147062016999E-2</c:v>
                </c:pt>
                <c:pt idx="448">
                  <c:v>1.8751883783784E-2</c:v>
                </c:pt>
                <c:pt idx="449">
                  <c:v>1.8807619332502998E-2</c:v>
                </c:pt>
                <c:pt idx="450">
                  <c:v>1.9047435373068002E-2</c:v>
                </c:pt>
                <c:pt idx="451">
                  <c:v>1.9011892378330002E-2</c:v>
                </c:pt>
                <c:pt idx="452">
                  <c:v>1.8888580302396998E-2</c:v>
                </c:pt>
                <c:pt idx="453">
                  <c:v>1.8824440642044998E-2</c:v>
                </c:pt>
                <c:pt idx="454">
                  <c:v>1.9036519842651999E-2</c:v>
                </c:pt>
                <c:pt idx="455">
                  <c:v>1.9070032936257999E-2</c:v>
                </c:pt>
                <c:pt idx="456">
                  <c:v>1.8924558248656999E-2</c:v>
                </c:pt>
                <c:pt idx="457">
                  <c:v>1.8846289517405999E-2</c:v>
                </c:pt>
                <c:pt idx="458">
                  <c:v>1.9002566639429001E-2</c:v>
                </c:pt>
                <c:pt idx="459">
                  <c:v>1.9128918982087E-2</c:v>
                </c:pt>
                <c:pt idx="460">
                  <c:v>1.9075710565234001E-2</c:v>
                </c:pt>
                <c:pt idx="461">
                  <c:v>1.8981436267494999E-2</c:v>
                </c:pt>
                <c:pt idx="462">
                  <c:v>1.8990425870587E-2</c:v>
                </c:pt>
                <c:pt idx="463">
                  <c:v>1.9189238500518999E-2</c:v>
                </c:pt>
                <c:pt idx="464">
                  <c:v>1.9231155992317998E-2</c:v>
                </c:pt>
                <c:pt idx="465">
                  <c:v>1.9005844465050999E-2</c:v>
                </c:pt>
                <c:pt idx="466">
                  <c:v>1.8979445768471999E-2</c:v>
                </c:pt>
                <c:pt idx="467">
                  <c:v>1.9205441937233E-2</c:v>
                </c:pt>
                <c:pt idx="468">
                  <c:v>1.932135085838E-2</c:v>
                </c:pt>
                <c:pt idx="469">
                  <c:v>1.9115702846110999E-2</c:v>
                </c:pt>
                <c:pt idx="470">
                  <c:v>1.9032880568351E-2</c:v>
                </c:pt>
                <c:pt idx="471">
                  <c:v>1.9239084413036001E-2</c:v>
                </c:pt>
                <c:pt idx="472">
                  <c:v>1.9354456844620001E-2</c:v>
                </c:pt>
                <c:pt idx="473">
                  <c:v>1.9252284215046999E-2</c:v>
                </c:pt>
                <c:pt idx="474">
                  <c:v>1.9066540954205E-2</c:v>
                </c:pt>
                <c:pt idx="475">
                  <c:v>1.9177997962403999E-2</c:v>
                </c:pt>
                <c:pt idx="476">
                  <c:v>1.9319066443504E-2</c:v>
                </c:pt>
                <c:pt idx="477">
                  <c:v>1.9443053704424E-2</c:v>
                </c:pt>
                <c:pt idx="478">
                  <c:v>1.9308135152244998E-2</c:v>
                </c:pt>
                <c:pt idx="479">
                  <c:v>1.9176366395856001E-2</c:v>
                </c:pt>
                <c:pt idx="480">
                  <c:v>1.9430408493066001E-2</c:v>
                </c:pt>
                <c:pt idx="481">
                  <c:v>1.9492542227873E-2</c:v>
                </c:pt>
                <c:pt idx="482">
                  <c:v>1.9370577656305999E-2</c:v>
                </c:pt>
                <c:pt idx="483">
                  <c:v>1.9223421716537001E-2</c:v>
                </c:pt>
                <c:pt idx="484">
                  <c:v>1.9402084490046E-2</c:v>
                </c:pt>
                <c:pt idx="485">
                  <c:v>1.9602953719023E-2</c:v>
                </c:pt>
                <c:pt idx="486">
                  <c:v>1.9453561028991002E-2</c:v>
                </c:pt>
                <c:pt idx="487">
                  <c:v>1.9398348549238002E-2</c:v>
                </c:pt>
                <c:pt idx="488">
                  <c:v>1.9417993151224999E-2</c:v>
                </c:pt>
                <c:pt idx="489">
                  <c:v>1.9557398958848001E-2</c:v>
                </c:pt>
                <c:pt idx="490">
                  <c:v>1.9606804475187999E-2</c:v>
                </c:pt>
                <c:pt idx="491">
                  <c:v>1.9453512695736998E-2</c:v>
                </c:pt>
                <c:pt idx="492">
                  <c:v>1.9385311704798E-2</c:v>
                </c:pt>
                <c:pt idx="493">
                  <c:v>1.9744936472329999E-2</c:v>
                </c:pt>
                <c:pt idx="494">
                  <c:v>1.9744447886179999E-2</c:v>
                </c:pt>
                <c:pt idx="495">
                  <c:v>1.9569929163806999E-2</c:v>
                </c:pt>
                <c:pt idx="496">
                  <c:v>1.9432676860536999E-2</c:v>
                </c:pt>
                <c:pt idx="497">
                  <c:v>1.9661283216032999E-2</c:v>
                </c:pt>
                <c:pt idx="498">
                  <c:v>1.9722078186578999E-2</c:v>
                </c:pt>
                <c:pt idx="499">
                  <c:v>1.9649013542594001E-2</c:v>
                </c:pt>
                <c:pt idx="500">
                  <c:v>1.9471623719884999E-2</c:v>
                </c:pt>
                <c:pt idx="501">
                  <c:v>1.9689297828919001E-2</c:v>
                </c:pt>
                <c:pt idx="502">
                  <c:v>1.9805176899982999E-2</c:v>
                </c:pt>
                <c:pt idx="503">
                  <c:v>1.9865512609100001E-2</c:v>
                </c:pt>
                <c:pt idx="504">
                  <c:v>1.9657922431062E-2</c:v>
                </c:pt>
                <c:pt idx="505">
                  <c:v>1.9611731553689001E-2</c:v>
                </c:pt>
                <c:pt idx="506">
                  <c:v>1.9726010039448998E-2</c:v>
                </c:pt>
                <c:pt idx="507">
                  <c:v>1.9905764991656E-2</c:v>
                </c:pt>
                <c:pt idx="508">
                  <c:v>1.9708608718294999E-2</c:v>
                </c:pt>
                <c:pt idx="509">
                  <c:v>1.9838427885984999E-2</c:v>
                </c:pt>
                <c:pt idx="510">
                  <c:v>1.984905026471E-2</c:v>
                </c:pt>
                <c:pt idx="511">
                  <c:v>2.0003335550427E-2</c:v>
                </c:pt>
                <c:pt idx="512">
                  <c:v>1.9963329228071001E-2</c:v>
                </c:pt>
                <c:pt idx="513">
                  <c:v>1.9760355019034E-2</c:v>
                </c:pt>
                <c:pt idx="514">
                  <c:v>1.9854205350080999E-2</c:v>
                </c:pt>
                <c:pt idx="515">
                  <c:v>2.0054929149457001E-2</c:v>
                </c:pt>
                <c:pt idx="516">
                  <c:v>2.0004152869566999E-2</c:v>
                </c:pt>
                <c:pt idx="517">
                  <c:v>1.9852314239893001E-2</c:v>
                </c:pt>
                <c:pt idx="518">
                  <c:v>1.9824967218133E-2</c:v>
                </c:pt>
                <c:pt idx="519">
                  <c:v>2.0016862604863E-2</c:v>
                </c:pt>
                <c:pt idx="520">
                  <c:v>2.0151421857567998E-2</c:v>
                </c:pt>
                <c:pt idx="521">
                  <c:v>1.9978830352042998E-2</c:v>
                </c:pt>
                <c:pt idx="522">
                  <c:v>1.9796104576342999E-2</c:v>
                </c:pt>
                <c:pt idx="523">
                  <c:v>1.9951826200271E-2</c:v>
                </c:pt>
                <c:pt idx="524">
                  <c:v>2.0174639633833001E-2</c:v>
                </c:pt>
                <c:pt idx="525">
                  <c:v>2.0141568178168E-2</c:v>
                </c:pt>
                <c:pt idx="526">
                  <c:v>1.9946491489044E-2</c:v>
                </c:pt>
                <c:pt idx="527">
                  <c:v>2.0034908961791002E-2</c:v>
                </c:pt>
                <c:pt idx="528">
                  <c:v>2.0227994913092E-2</c:v>
                </c:pt>
                <c:pt idx="529">
                  <c:v>2.0248568401887001E-2</c:v>
                </c:pt>
                <c:pt idx="530">
                  <c:v>2.0059676602101E-2</c:v>
                </c:pt>
                <c:pt idx="531">
                  <c:v>2.0076350667156E-2</c:v>
                </c:pt>
                <c:pt idx="532">
                  <c:v>2.0226885110904001E-2</c:v>
                </c:pt>
                <c:pt idx="533">
                  <c:v>2.0351180758996001E-2</c:v>
                </c:pt>
                <c:pt idx="534">
                  <c:v>2.0239251450849999E-2</c:v>
                </c:pt>
                <c:pt idx="535">
                  <c:v>2.0138304441785E-2</c:v>
                </c:pt>
                <c:pt idx="536">
                  <c:v>2.0212917833736001E-2</c:v>
                </c:pt>
                <c:pt idx="537">
                  <c:v>2.0379914400669E-2</c:v>
                </c:pt>
                <c:pt idx="538">
                  <c:v>2.0356353897697001E-2</c:v>
                </c:pt>
                <c:pt idx="539">
                  <c:v>2.018909691236E-2</c:v>
                </c:pt>
                <c:pt idx="540">
                  <c:v>2.0224077483782001E-2</c:v>
                </c:pt>
                <c:pt idx="541">
                  <c:v>2.0493295091466999E-2</c:v>
                </c:pt>
                <c:pt idx="542">
                  <c:v>2.0530235213347001E-2</c:v>
                </c:pt>
                <c:pt idx="543">
                  <c:v>2.0347200620632999E-2</c:v>
                </c:pt>
                <c:pt idx="544">
                  <c:v>2.0329007305778E-2</c:v>
                </c:pt>
                <c:pt idx="545">
                  <c:v>2.0481824874877999E-2</c:v>
                </c:pt>
                <c:pt idx="546">
                  <c:v>2.0611424572193001E-2</c:v>
                </c:pt>
                <c:pt idx="547">
                  <c:v>2.0416642992923999E-2</c:v>
                </c:pt>
                <c:pt idx="548">
                  <c:v>2.0335845267161E-2</c:v>
                </c:pt>
                <c:pt idx="549">
                  <c:v>2.0470780057785E-2</c:v>
                </c:pt>
                <c:pt idx="550">
                  <c:v>2.0644205311933998E-2</c:v>
                </c:pt>
                <c:pt idx="551">
                  <c:v>2.0551838315067999E-2</c:v>
                </c:pt>
                <c:pt idx="552">
                  <c:v>2.0436891521780999E-2</c:v>
                </c:pt>
                <c:pt idx="553">
                  <c:v>2.0416037585491001E-2</c:v>
                </c:pt>
                <c:pt idx="554">
                  <c:v>2.0676657270927001E-2</c:v>
                </c:pt>
                <c:pt idx="555">
                  <c:v>2.0704704503981999E-2</c:v>
                </c:pt>
                <c:pt idx="556">
                  <c:v>2.0488891225213E-2</c:v>
                </c:pt>
                <c:pt idx="557">
                  <c:v>2.0483130541366999E-2</c:v>
                </c:pt>
                <c:pt idx="558">
                  <c:v>2.0711803092406E-2</c:v>
                </c:pt>
                <c:pt idx="559">
                  <c:v>2.0779775885435E-2</c:v>
                </c:pt>
                <c:pt idx="560">
                  <c:v>2.0667226985097001E-2</c:v>
                </c:pt>
                <c:pt idx="561">
                  <c:v>2.0591895501965E-2</c:v>
                </c:pt>
                <c:pt idx="562">
                  <c:v>2.0689956222971002E-2</c:v>
                </c:pt>
                <c:pt idx="563">
                  <c:v>2.0794574601146001E-2</c:v>
                </c:pt>
                <c:pt idx="564">
                  <c:v>2.0723761751866E-2</c:v>
                </c:pt>
                <c:pt idx="565">
                  <c:v>2.0677140374717001E-2</c:v>
                </c:pt>
                <c:pt idx="566">
                  <c:v>2.0700804984722002E-2</c:v>
                </c:pt>
                <c:pt idx="567">
                  <c:v>2.0903502901395001E-2</c:v>
                </c:pt>
                <c:pt idx="568">
                  <c:v>2.0943705088052999E-2</c:v>
                </c:pt>
                <c:pt idx="569">
                  <c:v>2.0760179712222E-2</c:v>
                </c:pt>
                <c:pt idx="570">
                  <c:v>2.0752103903736999E-2</c:v>
                </c:pt>
                <c:pt idx="571">
                  <c:v>2.0908625271075999E-2</c:v>
                </c:pt>
                <c:pt idx="572">
                  <c:v>2.1017730904695001E-2</c:v>
                </c:pt>
                <c:pt idx="573">
                  <c:v>2.1034406545835001E-2</c:v>
                </c:pt>
                <c:pt idx="574">
                  <c:v>2.0868520419567001E-2</c:v>
                </c:pt>
                <c:pt idx="575">
                  <c:v>2.0972454586090001E-2</c:v>
                </c:pt>
                <c:pt idx="576">
                  <c:v>2.1043315816383999E-2</c:v>
                </c:pt>
                <c:pt idx="577">
                  <c:v>2.1070008954176999E-2</c:v>
                </c:pt>
                <c:pt idx="578">
                  <c:v>2.0875862441384001E-2</c:v>
                </c:pt>
                <c:pt idx="579">
                  <c:v>2.0903877866192001E-2</c:v>
                </c:pt>
                <c:pt idx="580">
                  <c:v>2.1130966022611001E-2</c:v>
                </c:pt>
                <c:pt idx="581">
                  <c:v>2.1191695322975001E-2</c:v>
                </c:pt>
                <c:pt idx="582">
                  <c:v>2.1028826060967998E-2</c:v>
                </c:pt>
                <c:pt idx="583">
                  <c:v>2.0972226388178999E-2</c:v>
                </c:pt>
                <c:pt idx="584">
                  <c:v>2.1177207382444E-2</c:v>
                </c:pt>
                <c:pt idx="585">
                  <c:v>2.1250563410993999E-2</c:v>
                </c:pt>
                <c:pt idx="586">
                  <c:v>2.109763217278E-2</c:v>
                </c:pt>
                <c:pt idx="587">
                  <c:v>2.1059860785802E-2</c:v>
                </c:pt>
                <c:pt idx="588">
                  <c:v>2.1169537391800001E-2</c:v>
                </c:pt>
                <c:pt idx="589">
                  <c:v>2.1350305384167999E-2</c:v>
                </c:pt>
                <c:pt idx="590">
                  <c:v>2.1304179365054E-2</c:v>
                </c:pt>
                <c:pt idx="591">
                  <c:v>2.1153384580825999E-2</c:v>
                </c:pt>
                <c:pt idx="592">
                  <c:v>2.1147022262598E-2</c:v>
                </c:pt>
                <c:pt idx="593">
                  <c:v>2.1366020468505002E-2</c:v>
                </c:pt>
                <c:pt idx="594">
                  <c:v>2.1384698935808001E-2</c:v>
                </c:pt>
                <c:pt idx="595">
                  <c:v>2.1186800816884E-2</c:v>
                </c:pt>
                <c:pt idx="596">
                  <c:v>2.1216690731354002E-2</c:v>
                </c:pt>
                <c:pt idx="597">
                  <c:v>2.1463294680684E-2</c:v>
                </c:pt>
                <c:pt idx="598">
                  <c:v>2.1512733008234999E-2</c:v>
                </c:pt>
                <c:pt idx="599">
                  <c:v>2.1434578901299999E-2</c:v>
                </c:pt>
                <c:pt idx="600">
                  <c:v>2.1264954159656999E-2</c:v>
                </c:pt>
                <c:pt idx="601">
                  <c:v>2.1414673528992002E-2</c:v>
                </c:pt>
                <c:pt idx="602">
                  <c:v>2.1578715636561999E-2</c:v>
                </c:pt>
                <c:pt idx="603">
                  <c:v>2.1454191456238E-2</c:v>
                </c:pt>
                <c:pt idx="604">
                  <c:v>2.1370602676119999E-2</c:v>
                </c:pt>
                <c:pt idx="605">
                  <c:v>2.1546328774629E-2</c:v>
                </c:pt>
                <c:pt idx="606">
                  <c:v>2.1669173231109999E-2</c:v>
                </c:pt>
                <c:pt idx="607">
                  <c:v>2.1691248155175001E-2</c:v>
                </c:pt>
                <c:pt idx="608">
                  <c:v>2.1464731496496001E-2</c:v>
                </c:pt>
                <c:pt idx="609">
                  <c:v>2.1479903982999999E-2</c:v>
                </c:pt>
                <c:pt idx="610">
                  <c:v>2.1708822212157999E-2</c:v>
                </c:pt>
                <c:pt idx="611">
                  <c:v>2.1783403479136002E-2</c:v>
                </c:pt>
                <c:pt idx="612">
                  <c:v>2.1540535852695001E-2</c:v>
                </c:pt>
                <c:pt idx="613">
                  <c:v>2.1564732090785001E-2</c:v>
                </c:pt>
                <c:pt idx="614">
                  <c:v>2.1719558068957E-2</c:v>
                </c:pt>
                <c:pt idx="615">
                  <c:v>2.1903783560562998E-2</c:v>
                </c:pt>
                <c:pt idx="616">
                  <c:v>2.1750394971324999E-2</c:v>
                </c:pt>
                <c:pt idx="617">
                  <c:v>2.1628349923935E-2</c:v>
                </c:pt>
                <c:pt idx="618">
                  <c:v>2.169544240221E-2</c:v>
                </c:pt>
                <c:pt idx="619">
                  <c:v>2.1887158306363001E-2</c:v>
                </c:pt>
                <c:pt idx="620">
                  <c:v>2.1929742099765E-2</c:v>
                </c:pt>
                <c:pt idx="621">
                  <c:v>2.1783940255259999E-2</c:v>
                </c:pt>
                <c:pt idx="622">
                  <c:v>2.1781259755555001E-2</c:v>
                </c:pt>
                <c:pt idx="623">
                  <c:v>2.1935714313234999E-2</c:v>
                </c:pt>
                <c:pt idx="624">
                  <c:v>2.2078514433442002E-2</c:v>
                </c:pt>
                <c:pt idx="625">
                  <c:v>2.1912740830045001E-2</c:v>
                </c:pt>
                <c:pt idx="626">
                  <c:v>2.1804043497794998E-2</c:v>
                </c:pt>
                <c:pt idx="627">
                  <c:v>2.1934947476555E-2</c:v>
                </c:pt>
                <c:pt idx="628">
                  <c:v>2.2065003951773E-2</c:v>
                </c:pt>
                <c:pt idx="629">
                  <c:v>2.2027346902550999E-2</c:v>
                </c:pt>
                <c:pt idx="630">
                  <c:v>2.1896947414065001E-2</c:v>
                </c:pt>
                <c:pt idx="631">
                  <c:v>2.1967269623508999E-2</c:v>
                </c:pt>
                <c:pt idx="632">
                  <c:v>2.2164515864390999E-2</c:v>
                </c:pt>
                <c:pt idx="633">
                  <c:v>2.2151006576724998E-2</c:v>
                </c:pt>
                <c:pt idx="634">
                  <c:v>2.2046338002651E-2</c:v>
                </c:pt>
                <c:pt idx="635">
                  <c:v>2.1923592218604002E-2</c:v>
                </c:pt>
                <c:pt idx="636">
                  <c:v>2.2140515490601999E-2</c:v>
                </c:pt>
                <c:pt idx="637">
                  <c:v>2.2400252186716998E-2</c:v>
                </c:pt>
                <c:pt idx="638">
                  <c:v>2.2208308466734002E-2</c:v>
                </c:pt>
                <c:pt idx="639">
                  <c:v>2.2105567013988001E-2</c:v>
                </c:pt>
                <c:pt idx="640">
                  <c:v>2.2220872963467999E-2</c:v>
                </c:pt>
                <c:pt idx="641">
                  <c:v>2.2296596461764E-2</c:v>
                </c:pt>
                <c:pt idx="642">
                  <c:v>2.2265089628023999E-2</c:v>
                </c:pt>
                <c:pt idx="643">
                  <c:v>2.2203349675505999E-2</c:v>
                </c:pt>
                <c:pt idx="644">
                  <c:v>2.2251172659871001E-2</c:v>
                </c:pt>
                <c:pt idx="645">
                  <c:v>2.2419277626351999E-2</c:v>
                </c:pt>
                <c:pt idx="646">
                  <c:v>2.2445889762961E-2</c:v>
                </c:pt>
                <c:pt idx="647">
                  <c:v>2.2256051452878001E-2</c:v>
                </c:pt>
                <c:pt idx="648">
                  <c:v>2.2315409464332001E-2</c:v>
                </c:pt>
                <c:pt idx="649">
                  <c:v>2.2458682218804999E-2</c:v>
                </c:pt>
                <c:pt idx="650">
                  <c:v>2.2519941000562E-2</c:v>
                </c:pt>
                <c:pt idx="651">
                  <c:v>2.2496650186486999E-2</c:v>
                </c:pt>
                <c:pt idx="652">
                  <c:v>2.2344288774408E-2</c:v>
                </c:pt>
                <c:pt idx="653">
                  <c:v>2.2474165528248002E-2</c:v>
                </c:pt>
                <c:pt idx="654">
                  <c:v>2.2668442282921E-2</c:v>
                </c:pt>
                <c:pt idx="655">
                  <c:v>2.2594660759353999E-2</c:v>
                </c:pt>
                <c:pt idx="656">
                  <c:v>2.2453704992166E-2</c:v>
                </c:pt>
                <c:pt idx="657">
                  <c:v>2.2460785957101E-2</c:v>
                </c:pt>
                <c:pt idx="658">
                  <c:v>2.2735323613653002E-2</c:v>
                </c:pt>
                <c:pt idx="659">
                  <c:v>2.2756403503127999E-2</c:v>
                </c:pt>
                <c:pt idx="660">
                  <c:v>2.2525921034124999E-2</c:v>
                </c:pt>
                <c:pt idx="661">
                  <c:v>2.2591447457670999E-2</c:v>
                </c:pt>
                <c:pt idx="662">
                  <c:v>2.2789573440185E-2</c:v>
                </c:pt>
                <c:pt idx="663">
                  <c:v>2.2820329675690001E-2</c:v>
                </c:pt>
                <c:pt idx="664">
                  <c:v>2.2708547707551999E-2</c:v>
                </c:pt>
                <c:pt idx="665">
                  <c:v>2.2606766997621999E-2</c:v>
                </c:pt>
                <c:pt idx="666">
                  <c:v>2.2788578596634999E-2</c:v>
                </c:pt>
                <c:pt idx="667">
                  <c:v>2.2939585674650001E-2</c:v>
                </c:pt>
                <c:pt idx="668">
                  <c:v>2.2852898121644E-2</c:v>
                </c:pt>
                <c:pt idx="669">
                  <c:v>2.2783619518845E-2</c:v>
                </c:pt>
                <c:pt idx="670">
                  <c:v>2.2855687695436E-2</c:v>
                </c:pt>
                <c:pt idx="671">
                  <c:v>2.2975056838148999E-2</c:v>
                </c:pt>
                <c:pt idx="672">
                  <c:v>2.3007966243686E-2</c:v>
                </c:pt>
                <c:pt idx="673">
                  <c:v>2.2913463461474999E-2</c:v>
                </c:pt>
                <c:pt idx="674">
                  <c:v>2.2843026341154E-2</c:v>
                </c:pt>
                <c:pt idx="675">
                  <c:v>2.2997034474824998E-2</c:v>
                </c:pt>
                <c:pt idx="676">
                  <c:v>2.3124253234038002E-2</c:v>
                </c:pt>
                <c:pt idx="677">
                  <c:v>2.2981992039161001E-2</c:v>
                </c:pt>
                <c:pt idx="678">
                  <c:v>2.2869571947899001E-2</c:v>
                </c:pt>
                <c:pt idx="679">
                  <c:v>2.3006534203887E-2</c:v>
                </c:pt>
                <c:pt idx="680">
                  <c:v>2.3242152940768E-2</c:v>
                </c:pt>
                <c:pt idx="681">
                  <c:v>2.3118964945659001E-2</c:v>
                </c:pt>
                <c:pt idx="682">
                  <c:v>2.3002224043011998E-2</c:v>
                </c:pt>
                <c:pt idx="683">
                  <c:v>2.3032848985912999E-2</c:v>
                </c:pt>
                <c:pt idx="684">
                  <c:v>2.3281394050288999E-2</c:v>
                </c:pt>
                <c:pt idx="685">
                  <c:v>2.3298314462105001E-2</c:v>
                </c:pt>
                <c:pt idx="686">
                  <c:v>2.3171553674798999E-2</c:v>
                </c:pt>
                <c:pt idx="687">
                  <c:v>2.3055577746186998E-2</c:v>
                </c:pt>
                <c:pt idx="688">
                  <c:v>2.3301854490852002E-2</c:v>
                </c:pt>
                <c:pt idx="689">
                  <c:v>2.3438404003779001E-2</c:v>
                </c:pt>
                <c:pt idx="690">
                  <c:v>2.3272289154239002E-2</c:v>
                </c:pt>
                <c:pt idx="691">
                  <c:v>2.3164765909313999E-2</c:v>
                </c:pt>
                <c:pt idx="692">
                  <c:v>2.3304807308774999E-2</c:v>
                </c:pt>
                <c:pt idx="693">
                  <c:v>2.3442729113576002E-2</c:v>
                </c:pt>
                <c:pt idx="694">
                  <c:v>2.3467430128500999E-2</c:v>
                </c:pt>
                <c:pt idx="695">
                  <c:v>2.3293695961818E-2</c:v>
                </c:pt>
                <c:pt idx="696">
                  <c:v>2.3420309313596999E-2</c:v>
                </c:pt>
                <c:pt idx="697">
                  <c:v>2.3535061914187E-2</c:v>
                </c:pt>
                <c:pt idx="698">
                  <c:v>2.3511337832763001E-2</c:v>
                </c:pt>
                <c:pt idx="699">
                  <c:v>2.3469372007708999E-2</c:v>
                </c:pt>
                <c:pt idx="700">
                  <c:v>2.3405461930312E-2</c:v>
                </c:pt>
                <c:pt idx="701">
                  <c:v>2.3688826471185E-2</c:v>
                </c:pt>
                <c:pt idx="702">
                  <c:v>2.3758659712397E-2</c:v>
                </c:pt>
                <c:pt idx="703">
                  <c:v>2.3626040524014999E-2</c:v>
                </c:pt>
                <c:pt idx="704">
                  <c:v>2.3517326141397E-2</c:v>
                </c:pt>
                <c:pt idx="705">
                  <c:v>2.3628292987362E-2</c:v>
                </c:pt>
                <c:pt idx="706">
                  <c:v>2.3806269591053E-2</c:v>
                </c:pt>
                <c:pt idx="707">
                  <c:v>2.3753638526327E-2</c:v>
                </c:pt>
                <c:pt idx="708">
                  <c:v>2.3608125459688999E-2</c:v>
                </c:pt>
                <c:pt idx="709">
                  <c:v>2.3680488125254001E-2</c:v>
                </c:pt>
                <c:pt idx="710">
                  <c:v>2.3868499992368002E-2</c:v>
                </c:pt>
                <c:pt idx="711">
                  <c:v>2.3923436561837999E-2</c:v>
                </c:pt>
                <c:pt idx="712">
                  <c:v>2.3780278909283002E-2</c:v>
                </c:pt>
                <c:pt idx="713">
                  <c:v>2.3713853687811998E-2</c:v>
                </c:pt>
                <c:pt idx="714">
                  <c:v>2.3895536000148002E-2</c:v>
                </c:pt>
                <c:pt idx="715">
                  <c:v>2.3963737707489999E-2</c:v>
                </c:pt>
                <c:pt idx="716">
                  <c:v>2.3920451028225001E-2</c:v>
                </c:pt>
                <c:pt idx="717">
                  <c:v>2.3832114795462E-2</c:v>
                </c:pt>
                <c:pt idx="718">
                  <c:v>2.3994182785734001E-2</c:v>
                </c:pt>
                <c:pt idx="719">
                  <c:v>2.4085554843530001E-2</c:v>
                </c:pt>
                <c:pt idx="720">
                  <c:v>2.4051615729545998E-2</c:v>
                </c:pt>
                <c:pt idx="721">
                  <c:v>2.3868272176537999E-2</c:v>
                </c:pt>
                <c:pt idx="722">
                  <c:v>2.3960556500614998E-2</c:v>
                </c:pt>
                <c:pt idx="723">
                  <c:v>2.4191055446863001E-2</c:v>
                </c:pt>
                <c:pt idx="724">
                  <c:v>2.4157508539084001E-2</c:v>
                </c:pt>
                <c:pt idx="725">
                  <c:v>2.403730722383E-2</c:v>
                </c:pt>
                <c:pt idx="726">
                  <c:v>2.4039949457614999E-2</c:v>
                </c:pt>
                <c:pt idx="727">
                  <c:v>2.4221484095622001E-2</c:v>
                </c:pt>
                <c:pt idx="728">
                  <c:v>2.4346890405584999E-2</c:v>
                </c:pt>
                <c:pt idx="729">
                  <c:v>2.4230964577351001E-2</c:v>
                </c:pt>
                <c:pt idx="730">
                  <c:v>2.4034566604173999E-2</c:v>
                </c:pt>
                <c:pt idx="731">
                  <c:v>2.4260774445839E-2</c:v>
                </c:pt>
                <c:pt idx="732">
                  <c:v>2.4427655845498001E-2</c:v>
                </c:pt>
                <c:pt idx="733">
                  <c:v>2.4493378372146001E-2</c:v>
                </c:pt>
                <c:pt idx="734">
                  <c:v>2.4228484632494999E-2</c:v>
                </c:pt>
                <c:pt idx="735">
                  <c:v>2.4351387823882999E-2</c:v>
                </c:pt>
                <c:pt idx="736">
                  <c:v>2.4533988382572001E-2</c:v>
                </c:pt>
                <c:pt idx="737">
                  <c:v>2.4521213741257E-2</c:v>
                </c:pt>
                <c:pt idx="738">
                  <c:v>2.4342258054859001E-2</c:v>
                </c:pt>
                <c:pt idx="739">
                  <c:v>2.4328452797653999E-2</c:v>
                </c:pt>
                <c:pt idx="740">
                  <c:v>2.4549929616160999E-2</c:v>
                </c:pt>
                <c:pt idx="741">
                  <c:v>2.4679414880199001E-2</c:v>
                </c:pt>
                <c:pt idx="742">
                  <c:v>2.4523480389363E-2</c:v>
                </c:pt>
                <c:pt idx="743">
                  <c:v>2.4462654661292001E-2</c:v>
                </c:pt>
                <c:pt idx="744">
                  <c:v>2.4578858692293998E-2</c:v>
                </c:pt>
                <c:pt idx="745">
                  <c:v>2.4693789390417002E-2</c:v>
                </c:pt>
                <c:pt idx="746">
                  <c:v>2.4644613409272001E-2</c:v>
                </c:pt>
                <c:pt idx="747">
                  <c:v>2.4498093204620999E-2</c:v>
                </c:pt>
                <c:pt idx="748">
                  <c:v>2.4618376762821002E-2</c:v>
                </c:pt>
                <c:pt idx="749">
                  <c:v>2.4884135056383001E-2</c:v>
                </c:pt>
                <c:pt idx="750">
                  <c:v>2.4885326050794999E-2</c:v>
                </c:pt>
                <c:pt idx="751">
                  <c:v>2.4721528093020001E-2</c:v>
                </c:pt>
                <c:pt idx="752">
                  <c:v>2.4690102117184001E-2</c:v>
                </c:pt>
                <c:pt idx="753">
                  <c:v>2.4887071588100999E-2</c:v>
                </c:pt>
                <c:pt idx="754">
                  <c:v>2.4966222687792E-2</c:v>
                </c:pt>
                <c:pt idx="755">
                  <c:v>2.4936788309461E-2</c:v>
                </c:pt>
                <c:pt idx="756">
                  <c:v>2.4771079564323999E-2</c:v>
                </c:pt>
                <c:pt idx="757">
                  <c:v>2.4935042437834998E-2</c:v>
                </c:pt>
                <c:pt idx="758">
                  <c:v>2.5078787683293999E-2</c:v>
                </c:pt>
                <c:pt idx="759">
                  <c:v>2.5028190981501001E-2</c:v>
                </c:pt>
                <c:pt idx="760">
                  <c:v>2.4850165328154001E-2</c:v>
                </c:pt>
                <c:pt idx="761">
                  <c:v>2.4924224194808001E-2</c:v>
                </c:pt>
                <c:pt idx="762">
                  <c:v>2.5128373446373E-2</c:v>
                </c:pt>
                <c:pt idx="763">
                  <c:v>2.5202774944213999E-2</c:v>
                </c:pt>
                <c:pt idx="764">
                  <c:v>2.5055540382470001E-2</c:v>
                </c:pt>
                <c:pt idx="765">
                  <c:v>2.5130379801759001E-2</c:v>
                </c:pt>
                <c:pt idx="766">
                  <c:v>2.5288482889151E-2</c:v>
                </c:pt>
                <c:pt idx="767">
                  <c:v>2.5267011987475E-2</c:v>
                </c:pt>
                <c:pt idx="768">
                  <c:v>2.5203802025853001E-2</c:v>
                </c:pt>
                <c:pt idx="769">
                  <c:v>2.5131602508898999E-2</c:v>
                </c:pt>
                <c:pt idx="770">
                  <c:v>2.524673131605E-2</c:v>
                </c:pt>
                <c:pt idx="771">
                  <c:v>2.5369345759733999E-2</c:v>
                </c:pt>
                <c:pt idx="772">
                  <c:v>2.5317510112356001E-2</c:v>
                </c:pt>
                <c:pt idx="773">
                  <c:v>2.5251413480593999E-2</c:v>
                </c:pt>
                <c:pt idx="774">
                  <c:v>2.5276148644013001E-2</c:v>
                </c:pt>
                <c:pt idx="775">
                  <c:v>2.5534009226621999E-2</c:v>
                </c:pt>
                <c:pt idx="776">
                  <c:v>2.5514152521888E-2</c:v>
                </c:pt>
                <c:pt idx="777">
                  <c:v>2.5345916549365001E-2</c:v>
                </c:pt>
                <c:pt idx="778">
                  <c:v>2.5386887196547001E-2</c:v>
                </c:pt>
                <c:pt idx="779">
                  <c:v>2.5555008640274001E-2</c:v>
                </c:pt>
                <c:pt idx="780">
                  <c:v>2.5674248353028999E-2</c:v>
                </c:pt>
                <c:pt idx="781">
                  <c:v>2.5605801301889001E-2</c:v>
                </c:pt>
                <c:pt idx="782">
                  <c:v>2.5481602415824998E-2</c:v>
                </c:pt>
                <c:pt idx="783">
                  <c:v>2.5550880923102998E-2</c:v>
                </c:pt>
                <c:pt idx="784">
                  <c:v>2.5753871084024001E-2</c:v>
                </c:pt>
                <c:pt idx="785">
                  <c:v>2.5671424869542998E-2</c:v>
                </c:pt>
                <c:pt idx="786">
                  <c:v>2.5548025249289001E-2</c:v>
                </c:pt>
                <c:pt idx="787">
                  <c:v>2.5650834425901999E-2</c:v>
                </c:pt>
                <c:pt idx="788">
                  <c:v>2.5813538867694E-2</c:v>
                </c:pt>
                <c:pt idx="789">
                  <c:v>2.5823493082172001E-2</c:v>
                </c:pt>
                <c:pt idx="790">
                  <c:v>2.5695132521483002E-2</c:v>
                </c:pt>
                <c:pt idx="791">
                  <c:v>2.5704580048720001E-2</c:v>
                </c:pt>
                <c:pt idx="792">
                  <c:v>2.5829906820467E-2</c:v>
                </c:pt>
                <c:pt idx="793">
                  <c:v>2.6029598158903999E-2</c:v>
                </c:pt>
                <c:pt idx="794">
                  <c:v>2.5904307046379998E-2</c:v>
                </c:pt>
                <c:pt idx="795">
                  <c:v>2.5800910276861998E-2</c:v>
                </c:pt>
                <c:pt idx="796">
                  <c:v>2.5923917499871999E-2</c:v>
                </c:pt>
                <c:pt idx="797">
                  <c:v>2.6193250352755999E-2</c:v>
                </c:pt>
                <c:pt idx="798">
                  <c:v>2.6066702527877999E-2</c:v>
                </c:pt>
                <c:pt idx="799">
                  <c:v>2.5993196293711999E-2</c:v>
                </c:pt>
                <c:pt idx="800">
                  <c:v>2.5993555067822999E-2</c:v>
                </c:pt>
                <c:pt idx="801">
                  <c:v>2.6207102892491001E-2</c:v>
                </c:pt>
                <c:pt idx="802">
                  <c:v>2.6220335171390999E-2</c:v>
                </c:pt>
                <c:pt idx="803">
                  <c:v>2.6094194167317002E-2</c:v>
                </c:pt>
                <c:pt idx="804">
                  <c:v>2.6003036170434E-2</c:v>
                </c:pt>
                <c:pt idx="805">
                  <c:v>2.6274912250348E-2</c:v>
                </c:pt>
                <c:pt idx="806">
                  <c:v>2.6363656068077002E-2</c:v>
                </c:pt>
                <c:pt idx="807">
                  <c:v>2.6258759534894E-2</c:v>
                </c:pt>
                <c:pt idx="808">
                  <c:v>2.6178580684922001E-2</c:v>
                </c:pt>
                <c:pt idx="809">
                  <c:v>2.6276821795945999E-2</c:v>
                </c:pt>
                <c:pt idx="810">
                  <c:v>2.6517468910569001E-2</c:v>
                </c:pt>
                <c:pt idx="811">
                  <c:v>2.6466546627956E-2</c:v>
                </c:pt>
                <c:pt idx="812">
                  <c:v>2.6218752639416001E-2</c:v>
                </c:pt>
                <c:pt idx="813">
                  <c:v>2.6350685514700999E-2</c:v>
                </c:pt>
                <c:pt idx="814">
                  <c:v>2.6591282767745E-2</c:v>
                </c:pt>
                <c:pt idx="815">
                  <c:v>2.6560153286809E-2</c:v>
                </c:pt>
                <c:pt idx="816">
                  <c:v>2.6418887031002002E-2</c:v>
                </c:pt>
                <c:pt idx="817">
                  <c:v>2.6333194464827001E-2</c:v>
                </c:pt>
                <c:pt idx="818">
                  <c:v>2.6647575868245999E-2</c:v>
                </c:pt>
                <c:pt idx="819">
                  <c:v>2.6763876231434999E-2</c:v>
                </c:pt>
                <c:pt idx="820">
                  <c:v>2.6553888208209E-2</c:v>
                </c:pt>
                <c:pt idx="821">
                  <c:v>2.6561873572828999E-2</c:v>
                </c:pt>
                <c:pt idx="822">
                  <c:v>2.6654998747966001E-2</c:v>
                </c:pt>
                <c:pt idx="823">
                  <c:v>2.6873864663334999E-2</c:v>
                </c:pt>
                <c:pt idx="824">
                  <c:v>2.6732028342592001E-2</c:v>
                </c:pt>
                <c:pt idx="825">
                  <c:v>2.6663058079205999E-2</c:v>
                </c:pt>
                <c:pt idx="826">
                  <c:v>2.6683126647885001E-2</c:v>
                </c:pt>
                <c:pt idx="827">
                  <c:v>2.6936714274760999E-2</c:v>
                </c:pt>
                <c:pt idx="828">
                  <c:v>2.6951889053751E-2</c:v>
                </c:pt>
                <c:pt idx="829">
                  <c:v>2.6896477748568001E-2</c:v>
                </c:pt>
                <c:pt idx="830">
                  <c:v>2.6840187179353998E-2</c:v>
                </c:pt>
                <c:pt idx="831">
                  <c:v>2.7037596998688001E-2</c:v>
                </c:pt>
                <c:pt idx="832">
                  <c:v>2.7115524579316999E-2</c:v>
                </c:pt>
                <c:pt idx="833">
                  <c:v>2.7017202944709998E-2</c:v>
                </c:pt>
                <c:pt idx="834">
                  <c:v>2.6971109736806002E-2</c:v>
                </c:pt>
                <c:pt idx="835">
                  <c:v>2.6986283608353999E-2</c:v>
                </c:pt>
                <c:pt idx="836">
                  <c:v>2.7197642681690001E-2</c:v>
                </c:pt>
                <c:pt idx="837">
                  <c:v>2.720441411321E-2</c:v>
                </c:pt>
                <c:pt idx="838">
                  <c:v>2.7051826270345001E-2</c:v>
                </c:pt>
                <c:pt idx="839">
                  <c:v>2.7110629452344999E-2</c:v>
                </c:pt>
                <c:pt idx="840">
                  <c:v>2.7288115798280999E-2</c:v>
                </c:pt>
                <c:pt idx="841">
                  <c:v>2.7371475377525999E-2</c:v>
                </c:pt>
                <c:pt idx="842">
                  <c:v>2.7210484569270998E-2</c:v>
                </c:pt>
                <c:pt idx="843">
                  <c:v>2.7226702381785001E-2</c:v>
                </c:pt>
                <c:pt idx="844">
                  <c:v>2.7340099358787999E-2</c:v>
                </c:pt>
                <c:pt idx="845">
                  <c:v>2.7567237185744001E-2</c:v>
                </c:pt>
                <c:pt idx="846">
                  <c:v>2.7371198607561001E-2</c:v>
                </c:pt>
                <c:pt idx="847">
                  <c:v>2.7319378912067E-2</c:v>
                </c:pt>
                <c:pt idx="848">
                  <c:v>2.7415986435535999E-2</c:v>
                </c:pt>
                <c:pt idx="849">
                  <c:v>2.7606528987618E-2</c:v>
                </c:pt>
                <c:pt idx="850">
                  <c:v>2.752535432004E-2</c:v>
                </c:pt>
                <c:pt idx="851">
                  <c:v>2.7439122924056002E-2</c:v>
                </c:pt>
                <c:pt idx="852">
                  <c:v>2.7499720740777001E-2</c:v>
                </c:pt>
                <c:pt idx="853">
                  <c:v>2.7678987297873998E-2</c:v>
                </c:pt>
                <c:pt idx="854">
                  <c:v>2.7759557207808001E-2</c:v>
                </c:pt>
                <c:pt idx="855">
                  <c:v>2.7610459579870999E-2</c:v>
                </c:pt>
                <c:pt idx="856">
                  <c:v>2.7536531193898001E-2</c:v>
                </c:pt>
                <c:pt idx="857">
                  <c:v>2.7701568765899999E-2</c:v>
                </c:pt>
                <c:pt idx="858">
                  <c:v>2.7932738455441999E-2</c:v>
                </c:pt>
                <c:pt idx="859">
                  <c:v>2.7814346819352E-2</c:v>
                </c:pt>
                <c:pt idx="860">
                  <c:v>2.7668758271596001E-2</c:v>
                </c:pt>
                <c:pt idx="861">
                  <c:v>2.7949119082246E-2</c:v>
                </c:pt>
                <c:pt idx="862">
                  <c:v>2.8004789915987E-2</c:v>
                </c:pt>
                <c:pt idx="863">
                  <c:v>2.7957030930197999E-2</c:v>
                </c:pt>
                <c:pt idx="864">
                  <c:v>2.7867570423926999E-2</c:v>
                </c:pt>
                <c:pt idx="865">
                  <c:v>2.7860929616369001E-2</c:v>
                </c:pt>
                <c:pt idx="866">
                  <c:v>2.8063837677622001E-2</c:v>
                </c:pt>
                <c:pt idx="867">
                  <c:v>2.8163072963556E-2</c:v>
                </c:pt>
                <c:pt idx="868">
                  <c:v>2.8030244012674E-2</c:v>
                </c:pt>
                <c:pt idx="869">
                  <c:v>2.7971748979046002E-2</c:v>
                </c:pt>
                <c:pt idx="870">
                  <c:v>2.8155926232919001E-2</c:v>
                </c:pt>
                <c:pt idx="871">
                  <c:v>2.8276665709339999E-2</c:v>
                </c:pt>
                <c:pt idx="872">
                  <c:v>2.8203242816604E-2</c:v>
                </c:pt>
                <c:pt idx="873">
                  <c:v>2.8091737809471998E-2</c:v>
                </c:pt>
                <c:pt idx="874">
                  <c:v>2.8198952762743999E-2</c:v>
                </c:pt>
                <c:pt idx="875">
                  <c:v>2.8448492336349999E-2</c:v>
                </c:pt>
                <c:pt idx="876">
                  <c:v>2.838552915133E-2</c:v>
                </c:pt>
                <c:pt idx="877">
                  <c:v>2.8407051963241E-2</c:v>
                </c:pt>
                <c:pt idx="878">
                  <c:v>2.8360302727192001E-2</c:v>
                </c:pt>
                <c:pt idx="879">
                  <c:v>2.8519240231849999E-2</c:v>
                </c:pt>
                <c:pt idx="880">
                  <c:v>2.8622390224764999E-2</c:v>
                </c:pt>
                <c:pt idx="881">
                  <c:v>2.8399544314314001E-2</c:v>
                </c:pt>
                <c:pt idx="882">
                  <c:v>2.8416709114726001E-2</c:v>
                </c:pt>
                <c:pt idx="883">
                  <c:v>2.8521866848070999E-2</c:v>
                </c:pt>
                <c:pt idx="884">
                  <c:v>2.8725835566337E-2</c:v>
                </c:pt>
                <c:pt idx="885">
                  <c:v>2.8671666215628E-2</c:v>
                </c:pt>
                <c:pt idx="886">
                  <c:v>2.8595224404945999E-2</c:v>
                </c:pt>
                <c:pt idx="887">
                  <c:v>2.8648822448957001E-2</c:v>
                </c:pt>
                <c:pt idx="888">
                  <c:v>2.8834517281024999E-2</c:v>
                </c:pt>
                <c:pt idx="889">
                  <c:v>2.8864017902657999E-2</c:v>
                </c:pt>
                <c:pt idx="890">
                  <c:v>2.869839173479E-2</c:v>
                </c:pt>
                <c:pt idx="891">
                  <c:v>2.8713354315513001E-2</c:v>
                </c:pt>
                <c:pt idx="892">
                  <c:v>2.8906277213722999E-2</c:v>
                </c:pt>
                <c:pt idx="893">
                  <c:v>2.9161462655816001E-2</c:v>
                </c:pt>
                <c:pt idx="894">
                  <c:v>2.8923392677917999E-2</c:v>
                </c:pt>
                <c:pt idx="895">
                  <c:v>2.8786041654454999E-2</c:v>
                </c:pt>
                <c:pt idx="896">
                  <c:v>2.9040819798141999E-2</c:v>
                </c:pt>
                <c:pt idx="897">
                  <c:v>2.9204064215987001E-2</c:v>
                </c:pt>
                <c:pt idx="898">
                  <c:v>2.9103978847464001E-2</c:v>
                </c:pt>
                <c:pt idx="899">
                  <c:v>2.8942466594088001E-2</c:v>
                </c:pt>
                <c:pt idx="900">
                  <c:v>2.9024111871154001E-2</c:v>
                </c:pt>
                <c:pt idx="901">
                  <c:v>2.9317364430962001E-2</c:v>
                </c:pt>
                <c:pt idx="902">
                  <c:v>2.9241035047632001E-2</c:v>
                </c:pt>
                <c:pt idx="903">
                  <c:v>2.9055650751942001E-2</c:v>
                </c:pt>
                <c:pt idx="904">
                  <c:v>2.9176977773507001E-2</c:v>
                </c:pt>
                <c:pt idx="905">
                  <c:v>2.9349587236841002E-2</c:v>
                </c:pt>
                <c:pt idx="906">
                  <c:v>2.9476457765619999E-2</c:v>
                </c:pt>
                <c:pt idx="907">
                  <c:v>2.9270388568059E-2</c:v>
                </c:pt>
                <c:pt idx="908">
                  <c:v>2.923938842156E-2</c:v>
                </c:pt>
                <c:pt idx="909">
                  <c:v>2.9480035536182E-2</c:v>
                </c:pt>
                <c:pt idx="910">
                  <c:v>2.9606242544758E-2</c:v>
                </c:pt>
                <c:pt idx="911">
                  <c:v>2.9572923357287999E-2</c:v>
                </c:pt>
                <c:pt idx="912">
                  <c:v>2.9470050277617999E-2</c:v>
                </c:pt>
                <c:pt idx="913">
                  <c:v>2.9483609761182999E-2</c:v>
                </c:pt>
                <c:pt idx="914">
                  <c:v>2.9708185066015001E-2</c:v>
                </c:pt>
                <c:pt idx="915">
                  <c:v>2.9729755165485001E-2</c:v>
                </c:pt>
                <c:pt idx="916">
                  <c:v>2.9561682819173998E-2</c:v>
                </c:pt>
                <c:pt idx="917">
                  <c:v>2.962670298532E-2</c:v>
                </c:pt>
                <c:pt idx="918">
                  <c:v>2.9876862676480001E-2</c:v>
                </c:pt>
                <c:pt idx="919">
                  <c:v>2.9818401170465001E-2</c:v>
                </c:pt>
                <c:pt idx="920">
                  <c:v>2.9764900843684002E-2</c:v>
                </c:pt>
                <c:pt idx="921">
                  <c:v>2.9706765634891E-2</c:v>
                </c:pt>
                <c:pt idx="922">
                  <c:v>2.9853645043495001E-2</c:v>
                </c:pt>
                <c:pt idx="923">
                  <c:v>3.0055851221848999E-2</c:v>
                </c:pt>
                <c:pt idx="924">
                  <c:v>2.9927980202512999E-2</c:v>
                </c:pt>
                <c:pt idx="925">
                  <c:v>2.9883715013662999E-2</c:v>
                </c:pt>
                <c:pt idx="926">
                  <c:v>2.9981090185734E-2</c:v>
                </c:pt>
                <c:pt idx="927">
                  <c:v>3.0216957800663E-2</c:v>
                </c:pt>
                <c:pt idx="928">
                  <c:v>3.0214297513549E-2</c:v>
                </c:pt>
                <c:pt idx="929">
                  <c:v>3.0020167669041999E-2</c:v>
                </c:pt>
                <c:pt idx="930">
                  <c:v>3.0052945877497E-2</c:v>
                </c:pt>
                <c:pt idx="931">
                  <c:v>3.0320222179095E-2</c:v>
                </c:pt>
                <c:pt idx="932">
                  <c:v>3.0322719126558002E-2</c:v>
                </c:pt>
                <c:pt idx="933">
                  <c:v>3.0316550762225E-2</c:v>
                </c:pt>
                <c:pt idx="934">
                  <c:v>3.0202446113290999E-2</c:v>
                </c:pt>
                <c:pt idx="935">
                  <c:v>3.0377051960198999E-2</c:v>
                </c:pt>
                <c:pt idx="936">
                  <c:v>3.0518838753684999E-2</c:v>
                </c:pt>
                <c:pt idx="937">
                  <c:v>3.0344485472410001E-2</c:v>
                </c:pt>
                <c:pt idx="938">
                  <c:v>3.0322882322928998E-2</c:v>
                </c:pt>
                <c:pt idx="939">
                  <c:v>3.0489455048853999E-2</c:v>
                </c:pt>
                <c:pt idx="940">
                  <c:v>3.066447783166E-2</c:v>
                </c:pt>
                <c:pt idx="941">
                  <c:v>3.0657136000883999E-2</c:v>
                </c:pt>
                <c:pt idx="942">
                  <c:v>3.0444813175843001E-2</c:v>
                </c:pt>
                <c:pt idx="943">
                  <c:v>3.0577725324874998E-2</c:v>
                </c:pt>
                <c:pt idx="944">
                  <c:v>3.0718108973442002E-2</c:v>
                </c:pt>
                <c:pt idx="945">
                  <c:v>3.0817817132441999E-2</c:v>
                </c:pt>
                <c:pt idx="946">
                  <c:v>3.0716298864438E-2</c:v>
                </c:pt>
                <c:pt idx="947">
                  <c:v>3.0644866184164E-2</c:v>
                </c:pt>
                <c:pt idx="948">
                  <c:v>3.0797601223756001E-2</c:v>
                </c:pt>
                <c:pt idx="949">
                  <c:v>3.1013627990316001E-2</c:v>
                </c:pt>
                <c:pt idx="950">
                  <c:v>3.0888401927092E-2</c:v>
                </c:pt>
                <c:pt idx="951">
                  <c:v>3.0827836491740999E-2</c:v>
                </c:pt>
                <c:pt idx="952">
                  <c:v>3.0918471706218999E-2</c:v>
                </c:pt>
                <c:pt idx="953">
                  <c:v>3.1080034680855999E-2</c:v>
                </c:pt>
                <c:pt idx="954">
                  <c:v>3.1174767284820999E-2</c:v>
                </c:pt>
                <c:pt idx="955">
                  <c:v>3.0889429677373001E-2</c:v>
                </c:pt>
                <c:pt idx="956">
                  <c:v>3.0974289784446999E-2</c:v>
                </c:pt>
                <c:pt idx="957">
                  <c:v>3.1278324480621997E-2</c:v>
                </c:pt>
                <c:pt idx="958">
                  <c:v>3.1324581314737997E-2</c:v>
                </c:pt>
                <c:pt idx="959">
                  <c:v>3.1194444841299001E-2</c:v>
                </c:pt>
                <c:pt idx="960">
                  <c:v>3.1063948686305999E-2</c:v>
                </c:pt>
                <c:pt idx="961">
                  <c:v>3.1291722725980999E-2</c:v>
                </c:pt>
                <c:pt idx="962">
                  <c:v>3.1452142991699003E-2</c:v>
                </c:pt>
                <c:pt idx="963">
                  <c:v>3.1415059819425002E-2</c:v>
                </c:pt>
                <c:pt idx="964">
                  <c:v>3.1302113181504998E-2</c:v>
                </c:pt>
                <c:pt idx="965">
                  <c:v>3.1428972784525E-2</c:v>
                </c:pt>
                <c:pt idx="966">
                  <c:v>3.1490956600278001E-2</c:v>
                </c:pt>
                <c:pt idx="967">
                  <c:v>3.1596279965760997E-2</c:v>
                </c:pt>
                <c:pt idx="968">
                  <c:v>3.1477497269709998E-2</c:v>
                </c:pt>
                <c:pt idx="969">
                  <c:v>3.1458113438044E-2</c:v>
                </c:pt>
                <c:pt idx="970">
                  <c:v>3.1745377593697999E-2</c:v>
                </c:pt>
                <c:pt idx="971">
                  <c:v>3.1802008453851997E-2</c:v>
                </c:pt>
                <c:pt idx="972">
                  <c:v>3.1602281981554001E-2</c:v>
                </c:pt>
                <c:pt idx="973">
                  <c:v>3.1745881128769998E-2</c:v>
                </c:pt>
                <c:pt idx="974">
                  <c:v>3.1879172015649E-2</c:v>
                </c:pt>
                <c:pt idx="975">
                  <c:v>3.1942411588553002E-2</c:v>
                </c:pt>
                <c:pt idx="976">
                  <c:v>3.1913924198120003E-2</c:v>
                </c:pt>
                <c:pt idx="977">
                  <c:v>3.1756438410435003E-2</c:v>
                </c:pt>
                <c:pt idx="978">
                  <c:v>3.1886134965296999E-2</c:v>
                </c:pt>
                <c:pt idx="979">
                  <c:v>3.2095752083338001E-2</c:v>
                </c:pt>
                <c:pt idx="980">
                  <c:v>3.2105443378289002E-2</c:v>
                </c:pt>
                <c:pt idx="981">
                  <c:v>3.1975973397493002E-2</c:v>
                </c:pt>
                <c:pt idx="982">
                  <c:v>3.2002422481010998E-2</c:v>
                </c:pt>
                <c:pt idx="983">
                  <c:v>3.2255373417566999E-2</c:v>
                </c:pt>
                <c:pt idx="984">
                  <c:v>3.2257739072427002E-2</c:v>
                </c:pt>
                <c:pt idx="985">
                  <c:v>3.2127355726866001E-2</c:v>
                </c:pt>
                <c:pt idx="986">
                  <c:v>3.2109767389603E-2</c:v>
                </c:pt>
                <c:pt idx="987">
                  <c:v>3.2275734039452997E-2</c:v>
                </c:pt>
                <c:pt idx="988">
                  <c:v>3.2473717266933003E-2</c:v>
                </c:pt>
                <c:pt idx="989">
                  <c:v>3.2543157442257997E-2</c:v>
                </c:pt>
                <c:pt idx="990">
                  <c:v>3.2313425380449998E-2</c:v>
                </c:pt>
                <c:pt idx="991">
                  <c:v>3.2468740975385997E-2</c:v>
                </c:pt>
                <c:pt idx="992">
                  <c:v>3.2617445748586001E-2</c:v>
                </c:pt>
                <c:pt idx="993">
                  <c:v>3.2613889338114002E-2</c:v>
                </c:pt>
                <c:pt idx="994">
                  <c:v>3.2446401528058999E-2</c:v>
                </c:pt>
                <c:pt idx="995">
                  <c:v>3.2510658105214002E-2</c:v>
                </c:pt>
                <c:pt idx="996">
                  <c:v>3.2670783977478003E-2</c:v>
                </c:pt>
                <c:pt idx="997">
                  <c:v>3.2849232737835E-2</c:v>
                </c:pt>
                <c:pt idx="998">
                  <c:v>3.2731464753547997E-2</c:v>
                </c:pt>
                <c:pt idx="999">
                  <c:v>3.2648545904800999E-2</c:v>
                </c:pt>
                <c:pt idx="1000">
                  <c:v>3.2838398160843003E-2</c:v>
                </c:pt>
                <c:pt idx="1001">
                  <c:v>3.2944032205984998E-2</c:v>
                </c:pt>
                <c:pt idx="1002">
                  <c:v>3.2912949529978003E-2</c:v>
                </c:pt>
                <c:pt idx="1003">
                  <c:v>3.2809241077839002E-2</c:v>
                </c:pt>
                <c:pt idx="1004">
                  <c:v>3.2942300232557002E-2</c:v>
                </c:pt>
                <c:pt idx="1005">
                  <c:v>3.3311587400160998E-2</c:v>
                </c:pt>
                <c:pt idx="1006">
                  <c:v>3.3247576119043998E-2</c:v>
                </c:pt>
                <c:pt idx="1007">
                  <c:v>3.3011676122744998E-2</c:v>
                </c:pt>
                <c:pt idx="1008">
                  <c:v>3.3078900801066E-2</c:v>
                </c:pt>
                <c:pt idx="1009">
                  <c:v>3.3253433994757997E-2</c:v>
                </c:pt>
                <c:pt idx="1010">
                  <c:v>3.3378988695450001E-2</c:v>
                </c:pt>
                <c:pt idx="1011">
                  <c:v>3.3264953929644001E-2</c:v>
                </c:pt>
                <c:pt idx="1012">
                  <c:v>3.321581104627E-2</c:v>
                </c:pt>
                <c:pt idx="1013">
                  <c:v>3.3381241254316997E-2</c:v>
                </c:pt>
                <c:pt idx="1014">
                  <c:v>3.3528720148099003E-2</c:v>
                </c:pt>
                <c:pt idx="1015">
                  <c:v>3.3492074180872002E-2</c:v>
                </c:pt>
                <c:pt idx="1016">
                  <c:v>3.3297897626956001E-2</c:v>
                </c:pt>
                <c:pt idx="1017">
                  <c:v>3.3459574748307998E-2</c:v>
                </c:pt>
                <c:pt idx="1018">
                  <c:v>3.3683497649737E-2</c:v>
                </c:pt>
                <c:pt idx="1019">
                  <c:v>3.3612047077010002E-2</c:v>
                </c:pt>
                <c:pt idx="1020">
                  <c:v>3.3588782812539998E-2</c:v>
                </c:pt>
                <c:pt idx="1021">
                  <c:v>3.3730553797422E-2</c:v>
                </c:pt>
                <c:pt idx="1022">
                  <c:v>3.3845597257217003E-2</c:v>
                </c:pt>
                <c:pt idx="1023">
                  <c:v>3.3871182455465998E-2</c:v>
                </c:pt>
                <c:pt idx="1024">
                  <c:v>3.3797156543304001E-2</c:v>
                </c:pt>
                <c:pt idx="1025">
                  <c:v>3.3783270858037E-2</c:v>
                </c:pt>
                <c:pt idx="1026">
                  <c:v>3.3864639030816997E-2</c:v>
                </c:pt>
                <c:pt idx="1027">
                  <c:v>3.4131311548826003E-2</c:v>
                </c:pt>
                <c:pt idx="1028">
                  <c:v>3.4055522046027999E-2</c:v>
                </c:pt>
                <c:pt idx="1029">
                  <c:v>3.3944425579064998E-2</c:v>
                </c:pt>
                <c:pt idx="1030">
                  <c:v>3.3946677946891997E-2</c:v>
                </c:pt>
                <c:pt idx="1031">
                  <c:v>3.4228735149671001E-2</c:v>
                </c:pt>
                <c:pt idx="1032">
                  <c:v>3.4278189142544997E-2</c:v>
                </c:pt>
                <c:pt idx="1033">
                  <c:v>3.4146829197803999E-2</c:v>
                </c:pt>
                <c:pt idx="1034">
                  <c:v>3.4076915337489001E-2</c:v>
                </c:pt>
                <c:pt idx="1035">
                  <c:v>3.4265791567471997E-2</c:v>
                </c:pt>
                <c:pt idx="1036">
                  <c:v>3.4521057055546998E-2</c:v>
                </c:pt>
                <c:pt idx="1037">
                  <c:v>3.4401100128889001E-2</c:v>
                </c:pt>
                <c:pt idx="1038">
                  <c:v>3.4338902299985E-2</c:v>
                </c:pt>
                <c:pt idx="1039">
                  <c:v>3.4387641132641998E-2</c:v>
                </c:pt>
                <c:pt idx="1040">
                  <c:v>3.4691871645359001E-2</c:v>
                </c:pt>
                <c:pt idx="1041">
                  <c:v>3.4545677403608997E-2</c:v>
                </c:pt>
                <c:pt idx="1042">
                  <c:v>3.4475175042946997E-2</c:v>
                </c:pt>
                <c:pt idx="1043">
                  <c:v>3.4518594352099002E-2</c:v>
                </c:pt>
                <c:pt idx="1044">
                  <c:v>3.4814912252701002E-2</c:v>
                </c:pt>
                <c:pt idx="1045">
                  <c:v>3.4848590118762998E-2</c:v>
                </c:pt>
                <c:pt idx="1046">
                  <c:v>3.4718711979877998E-2</c:v>
                </c:pt>
                <c:pt idx="1047">
                  <c:v>3.4758099092122997E-2</c:v>
                </c:pt>
                <c:pt idx="1048">
                  <c:v>3.4914834718954998E-2</c:v>
                </c:pt>
                <c:pt idx="1049">
                  <c:v>3.5079364593212002E-2</c:v>
                </c:pt>
                <c:pt idx="1050">
                  <c:v>3.4930250583551002E-2</c:v>
                </c:pt>
                <c:pt idx="1051">
                  <c:v>3.4800831992657003E-2</c:v>
                </c:pt>
                <c:pt idx="1052">
                  <c:v>3.5016564986645002E-2</c:v>
                </c:pt>
                <c:pt idx="1053">
                  <c:v>3.5364948690702003E-2</c:v>
                </c:pt>
                <c:pt idx="1054">
                  <c:v>3.5258289904165997E-2</c:v>
                </c:pt>
                <c:pt idx="1055">
                  <c:v>3.5112175326316997E-2</c:v>
                </c:pt>
                <c:pt idx="1056">
                  <c:v>3.5215770204862003E-2</c:v>
                </c:pt>
                <c:pt idx="1057">
                  <c:v>3.5366579699210997E-2</c:v>
                </c:pt>
                <c:pt idx="1058">
                  <c:v>3.5389032214879997E-2</c:v>
                </c:pt>
                <c:pt idx="1059">
                  <c:v>3.5323244925492998E-2</c:v>
                </c:pt>
                <c:pt idx="1060">
                  <c:v>3.5352107710562998E-2</c:v>
                </c:pt>
                <c:pt idx="1061">
                  <c:v>3.5592198467407E-2</c:v>
                </c:pt>
                <c:pt idx="1062">
                  <c:v>3.5649504225987998E-2</c:v>
                </c:pt>
                <c:pt idx="1063">
                  <c:v>3.5559258399865998E-2</c:v>
                </c:pt>
                <c:pt idx="1064">
                  <c:v>3.5482850403358003E-2</c:v>
                </c:pt>
                <c:pt idx="1065">
                  <c:v>3.5614113681591002E-2</c:v>
                </c:pt>
                <c:pt idx="1066">
                  <c:v>3.5839699208736003E-2</c:v>
                </c:pt>
                <c:pt idx="1067">
                  <c:v>3.5747319268874998E-2</c:v>
                </c:pt>
                <c:pt idx="1068">
                  <c:v>3.5660972293371E-2</c:v>
                </c:pt>
                <c:pt idx="1069">
                  <c:v>3.5714507485047002E-2</c:v>
                </c:pt>
                <c:pt idx="1070">
                  <c:v>3.6054520939404998E-2</c:v>
                </c:pt>
                <c:pt idx="1071">
                  <c:v>3.5991865377396001E-2</c:v>
                </c:pt>
                <c:pt idx="1072">
                  <c:v>3.5840629194027002E-2</c:v>
                </c:pt>
                <c:pt idx="1073">
                  <c:v>3.5903807633961997E-2</c:v>
                </c:pt>
                <c:pt idx="1074">
                  <c:v>3.6100563521568999E-2</c:v>
                </c:pt>
                <c:pt idx="1075">
                  <c:v>3.6198462908848997E-2</c:v>
                </c:pt>
                <c:pt idx="1076">
                  <c:v>3.6091546773126003E-2</c:v>
                </c:pt>
                <c:pt idx="1077">
                  <c:v>3.6126636732847002E-2</c:v>
                </c:pt>
                <c:pt idx="1078">
                  <c:v>3.6212002237638E-2</c:v>
                </c:pt>
                <c:pt idx="1079">
                  <c:v>3.6429204524327997E-2</c:v>
                </c:pt>
                <c:pt idx="1080">
                  <c:v>3.6407946011959E-2</c:v>
                </c:pt>
                <c:pt idx="1081">
                  <c:v>3.6163104172700002E-2</c:v>
                </c:pt>
                <c:pt idx="1082">
                  <c:v>3.6366044806363997E-2</c:v>
                </c:pt>
                <c:pt idx="1083">
                  <c:v>3.6597540076725998E-2</c:v>
                </c:pt>
                <c:pt idx="1084">
                  <c:v>3.6596152740411003E-2</c:v>
                </c:pt>
                <c:pt idx="1085">
                  <c:v>3.6614232720472997E-2</c:v>
                </c:pt>
                <c:pt idx="1086">
                  <c:v>3.6608945005214999E-2</c:v>
                </c:pt>
                <c:pt idx="1087">
                  <c:v>3.6783853020423002E-2</c:v>
                </c:pt>
                <c:pt idx="1088">
                  <c:v>3.6881882315263001E-2</c:v>
                </c:pt>
                <c:pt idx="1089">
                  <c:v>3.6765449799787998E-2</c:v>
                </c:pt>
                <c:pt idx="1090">
                  <c:v>3.6729780431741001E-2</c:v>
                </c:pt>
                <c:pt idx="1091">
                  <c:v>3.6920699458092003E-2</c:v>
                </c:pt>
                <c:pt idx="1092">
                  <c:v>3.7073385830109003E-2</c:v>
                </c:pt>
                <c:pt idx="1093">
                  <c:v>3.7067137180994997E-2</c:v>
                </c:pt>
                <c:pt idx="1094">
                  <c:v>3.6900418691145999E-2</c:v>
                </c:pt>
                <c:pt idx="1095">
                  <c:v>3.7010960567456001E-2</c:v>
                </c:pt>
                <c:pt idx="1096">
                  <c:v>3.7281174212694002E-2</c:v>
                </c:pt>
                <c:pt idx="1097">
                  <c:v>3.7282429444483997E-2</c:v>
                </c:pt>
                <c:pt idx="1098">
                  <c:v>3.7182196974754E-2</c:v>
                </c:pt>
                <c:pt idx="1099">
                  <c:v>3.7200620827766998E-2</c:v>
                </c:pt>
                <c:pt idx="1100">
                  <c:v>3.7414229642122002E-2</c:v>
                </c:pt>
                <c:pt idx="1101">
                  <c:v>3.7563622188873998E-2</c:v>
                </c:pt>
                <c:pt idx="1102">
                  <c:v>3.7402059691838997E-2</c:v>
                </c:pt>
                <c:pt idx="1103">
                  <c:v>3.7399447690218003E-2</c:v>
                </c:pt>
                <c:pt idx="1104">
                  <c:v>3.7552625705034003E-2</c:v>
                </c:pt>
                <c:pt idx="1105">
                  <c:v>3.7689845714914003E-2</c:v>
                </c:pt>
                <c:pt idx="1106">
                  <c:v>3.7651829134959E-2</c:v>
                </c:pt>
                <c:pt idx="1107">
                  <c:v>3.7557029284727997E-2</c:v>
                </c:pt>
                <c:pt idx="1108">
                  <c:v>3.7687348822753E-2</c:v>
                </c:pt>
                <c:pt idx="1109">
                  <c:v>3.7878901052932998E-2</c:v>
                </c:pt>
                <c:pt idx="1110">
                  <c:v>3.7943791693602E-2</c:v>
                </c:pt>
                <c:pt idx="1111">
                  <c:v>3.7788017438007998E-2</c:v>
                </c:pt>
                <c:pt idx="1112">
                  <c:v>3.7812576366540999E-2</c:v>
                </c:pt>
                <c:pt idx="1113">
                  <c:v>3.8025140571289001E-2</c:v>
                </c:pt>
                <c:pt idx="1114">
                  <c:v>3.8196072746546003E-2</c:v>
                </c:pt>
                <c:pt idx="1115">
                  <c:v>3.8056191630087999E-2</c:v>
                </c:pt>
                <c:pt idx="1116">
                  <c:v>3.8017898893508997E-2</c:v>
                </c:pt>
                <c:pt idx="1117">
                  <c:v>3.8338772761516003E-2</c:v>
                </c:pt>
                <c:pt idx="1118">
                  <c:v>3.8360748917629001E-2</c:v>
                </c:pt>
                <c:pt idx="1119">
                  <c:v>3.8348839451105003E-2</c:v>
                </c:pt>
                <c:pt idx="1120">
                  <c:v>3.8252425690491997E-2</c:v>
                </c:pt>
                <c:pt idx="1121">
                  <c:v>3.8400365565067998E-2</c:v>
                </c:pt>
                <c:pt idx="1122">
                  <c:v>3.8579860081275001E-2</c:v>
                </c:pt>
                <c:pt idx="1123">
                  <c:v>3.8606797177821998E-2</c:v>
                </c:pt>
                <c:pt idx="1124">
                  <c:v>3.8522885109369999E-2</c:v>
                </c:pt>
                <c:pt idx="1125">
                  <c:v>3.8547441076773999E-2</c:v>
                </c:pt>
                <c:pt idx="1126">
                  <c:v>3.8789751724554997E-2</c:v>
                </c:pt>
                <c:pt idx="1127">
                  <c:v>3.8788967789747997E-2</c:v>
                </c:pt>
                <c:pt idx="1128">
                  <c:v>3.8759927910108002E-2</c:v>
                </c:pt>
                <c:pt idx="1129">
                  <c:v>3.8662698501959997E-2</c:v>
                </c:pt>
                <c:pt idx="1130">
                  <c:v>3.8882705645682997E-2</c:v>
                </c:pt>
                <c:pt idx="1131">
                  <c:v>3.9079348532816999E-2</c:v>
                </c:pt>
                <c:pt idx="1132">
                  <c:v>3.9075565357239002E-2</c:v>
                </c:pt>
                <c:pt idx="1133">
                  <c:v>3.9014472675167E-2</c:v>
                </c:pt>
                <c:pt idx="1134">
                  <c:v>3.9178729152831999E-2</c:v>
                </c:pt>
                <c:pt idx="1135">
                  <c:v>3.9267881558492E-2</c:v>
                </c:pt>
                <c:pt idx="1136">
                  <c:v>3.9297740810957001E-2</c:v>
                </c:pt>
                <c:pt idx="1137">
                  <c:v>3.9172464169753E-2</c:v>
                </c:pt>
                <c:pt idx="1138">
                  <c:v>3.9223242264528002E-2</c:v>
                </c:pt>
                <c:pt idx="1139">
                  <c:v>3.9485704058256001E-2</c:v>
                </c:pt>
                <c:pt idx="1140">
                  <c:v>3.9586276484605998E-2</c:v>
                </c:pt>
                <c:pt idx="1141">
                  <c:v>3.9493600814005998E-2</c:v>
                </c:pt>
                <c:pt idx="1142">
                  <c:v>3.9418726586379002E-2</c:v>
                </c:pt>
                <c:pt idx="1143">
                  <c:v>3.9643287563171002E-2</c:v>
                </c:pt>
                <c:pt idx="1144">
                  <c:v>3.9761855243107998E-2</c:v>
                </c:pt>
                <c:pt idx="1145">
                  <c:v>3.9692543829099002E-2</c:v>
                </c:pt>
                <c:pt idx="1146">
                  <c:v>3.9644329211651001E-2</c:v>
                </c:pt>
                <c:pt idx="1147">
                  <c:v>3.9664400216095998E-2</c:v>
                </c:pt>
                <c:pt idx="1148">
                  <c:v>4.0003809886864999E-2</c:v>
                </c:pt>
                <c:pt idx="1149">
                  <c:v>4.0180922605288001E-2</c:v>
                </c:pt>
                <c:pt idx="1150">
                  <c:v>3.9889678741113002E-2</c:v>
                </c:pt>
                <c:pt idx="1151">
                  <c:v>3.9977017981120001E-2</c:v>
                </c:pt>
                <c:pt idx="1152">
                  <c:v>4.0231499629906999E-2</c:v>
                </c:pt>
                <c:pt idx="1153">
                  <c:v>4.033163533761E-2</c:v>
                </c:pt>
                <c:pt idx="1154">
                  <c:v>4.0228399615257003E-2</c:v>
                </c:pt>
                <c:pt idx="1155">
                  <c:v>4.0179909708407999E-2</c:v>
                </c:pt>
                <c:pt idx="1156">
                  <c:v>4.0282572786777E-2</c:v>
                </c:pt>
                <c:pt idx="1157">
                  <c:v>4.0533384833580002E-2</c:v>
                </c:pt>
                <c:pt idx="1158">
                  <c:v>4.0482836465041E-2</c:v>
                </c:pt>
                <c:pt idx="1159">
                  <c:v>4.037198328819E-2</c:v>
                </c:pt>
                <c:pt idx="1160">
                  <c:v>4.0436659963467E-2</c:v>
                </c:pt>
                <c:pt idx="1161">
                  <c:v>4.0663360212093998E-2</c:v>
                </c:pt>
                <c:pt idx="1162">
                  <c:v>4.0675952344349002E-2</c:v>
                </c:pt>
                <c:pt idx="1163">
                  <c:v>4.0695109141942999E-2</c:v>
                </c:pt>
                <c:pt idx="1164">
                  <c:v>4.0733421842256999E-2</c:v>
                </c:pt>
                <c:pt idx="1165">
                  <c:v>4.0834220460592E-2</c:v>
                </c:pt>
                <c:pt idx="1166">
                  <c:v>4.1006080424174002E-2</c:v>
                </c:pt>
                <c:pt idx="1167">
                  <c:v>4.099805213702E-2</c:v>
                </c:pt>
                <c:pt idx="1168">
                  <c:v>4.0890529083136E-2</c:v>
                </c:pt>
                <c:pt idx="1169">
                  <c:v>4.1095345925825998E-2</c:v>
                </c:pt>
                <c:pt idx="1170">
                  <c:v>4.1257756833846998E-2</c:v>
                </c:pt>
                <c:pt idx="1171">
                  <c:v>4.1230544734460001E-2</c:v>
                </c:pt>
                <c:pt idx="1172">
                  <c:v>4.1089750826359003E-2</c:v>
                </c:pt>
                <c:pt idx="1173">
                  <c:v>4.1283782476034002E-2</c:v>
                </c:pt>
                <c:pt idx="1174">
                  <c:v>4.1489155151141002E-2</c:v>
                </c:pt>
                <c:pt idx="1175">
                  <c:v>4.1478026944856999E-2</c:v>
                </c:pt>
                <c:pt idx="1176">
                  <c:v>4.1417837811585999E-2</c:v>
                </c:pt>
                <c:pt idx="1177">
                  <c:v>4.1449361504652997E-2</c:v>
                </c:pt>
                <c:pt idx="1178">
                  <c:v>4.1597414570741002E-2</c:v>
                </c:pt>
                <c:pt idx="1179">
                  <c:v>4.1759628038375997E-2</c:v>
                </c:pt>
                <c:pt idx="1180">
                  <c:v>4.1669578697437003E-2</c:v>
                </c:pt>
                <c:pt idx="1181">
                  <c:v>4.1728236927435998E-2</c:v>
                </c:pt>
                <c:pt idx="1182">
                  <c:v>4.1884399472902997E-2</c:v>
                </c:pt>
                <c:pt idx="1183">
                  <c:v>4.2044493441397997E-2</c:v>
                </c:pt>
                <c:pt idx="1184">
                  <c:v>4.1993194570143999E-2</c:v>
                </c:pt>
                <c:pt idx="1185">
                  <c:v>4.1898871843631003E-2</c:v>
                </c:pt>
                <c:pt idx="1186">
                  <c:v>4.201187680547E-2</c:v>
                </c:pt>
                <c:pt idx="1187">
                  <c:v>4.222536029724E-2</c:v>
                </c:pt>
                <c:pt idx="1188">
                  <c:v>4.2282678760014999E-2</c:v>
                </c:pt>
                <c:pt idx="1189">
                  <c:v>4.2163800448179002E-2</c:v>
                </c:pt>
                <c:pt idx="1190">
                  <c:v>4.2215841479206997E-2</c:v>
                </c:pt>
                <c:pt idx="1191">
                  <c:v>4.2456510261846998E-2</c:v>
                </c:pt>
                <c:pt idx="1192">
                  <c:v>4.2580741338241003E-2</c:v>
                </c:pt>
                <c:pt idx="1193">
                  <c:v>4.2498641289197003E-2</c:v>
                </c:pt>
                <c:pt idx="1194">
                  <c:v>4.2423763431800002E-2</c:v>
                </c:pt>
                <c:pt idx="1195">
                  <c:v>4.2620572046591997E-2</c:v>
                </c:pt>
                <c:pt idx="1196">
                  <c:v>4.2747839139057997E-2</c:v>
                </c:pt>
                <c:pt idx="1197">
                  <c:v>4.2753760535748003E-2</c:v>
                </c:pt>
                <c:pt idx="1198">
                  <c:v>4.2679815433728001E-2</c:v>
                </c:pt>
                <c:pt idx="1199">
                  <c:v>4.2813931997769998E-2</c:v>
                </c:pt>
                <c:pt idx="1200">
                  <c:v>4.2962740438107001E-2</c:v>
                </c:pt>
                <c:pt idx="1201">
                  <c:v>4.3022718280553998E-2</c:v>
                </c:pt>
                <c:pt idx="1202">
                  <c:v>4.2990621752464001E-2</c:v>
                </c:pt>
                <c:pt idx="1203">
                  <c:v>4.2935031251265E-2</c:v>
                </c:pt>
                <c:pt idx="1204">
                  <c:v>4.3226670951414997E-2</c:v>
                </c:pt>
                <c:pt idx="1205">
                  <c:v>4.3416361778209997E-2</c:v>
                </c:pt>
                <c:pt idx="1206">
                  <c:v>4.3292046357424001E-2</c:v>
                </c:pt>
                <c:pt idx="1207">
                  <c:v>4.3190137698099998E-2</c:v>
                </c:pt>
                <c:pt idx="1208">
                  <c:v>4.3423426552461002E-2</c:v>
                </c:pt>
                <c:pt idx="1209">
                  <c:v>4.3547786963292E-2</c:v>
                </c:pt>
                <c:pt idx="1210">
                  <c:v>4.3522872317295999E-2</c:v>
                </c:pt>
                <c:pt idx="1211">
                  <c:v>4.3500617242011999E-2</c:v>
                </c:pt>
                <c:pt idx="1212">
                  <c:v>4.3522823697480999E-2</c:v>
                </c:pt>
                <c:pt idx="1213">
                  <c:v>4.3964554006472999E-2</c:v>
                </c:pt>
                <c:pt idx="1214">
                  <c:v>4.3973022451002999E-2</c:v>
                </c:pt>
                <c:pt idx="1215">
                  <c:v>4.3840468502961999E-2</c:v>
                </c:pt>
                <c:pt idx="1216">
                  <c:v>4.3827268080069003E-2</c:v>
                </c:pt>
                <c:pt idx="1217">
                  <c:v>4.4027975927560997E-2</c:v>
                </c:pt>
                <c:pt idx="1218">
                  <c:v>4.4225362080491999E-2</c:v>
                </c:pt>
                <c:pt idx="1219">
                  <c:v>4.4041402160356999E-2</c:v>
                </c:pt>
                <c:pt idx="1220">
                  <c:v>4.4036295838080997E-2</c:v>
                </c:pt>
                <c:pt idx="1221">
                  <c:v>4.4296880085499001E-2</c:v>
                </c:pt>
                <c:pt idx="1222">
                  <c:v>4.4471627913224003E-2</c:v>
                </c:pt>
                <c:pt idx="1223">
                  <c:v>4.4423513305492997E-2</c:v>
                </c:pt>
                <c:pt idx="1224">
                  <c:v>4.4377531092135998E-2</c:v>
                </c:pt>
                <c:pt idx="1225">
                  <c:v>4.4375867702258001E-2</c:v>
                </c:pt>
                <c:pt idx="1226">
                  <c:v>4.4625294800752002E-2</c:v>
                </c:pt>
                <c:pt idx="1227">
                  <c:v>4.4773952032511E-2</c:v>
                </c:pt>
                <c:pt idx="1228">
                  <c:v>4.4640795733683999E-2</c:v>
                </c:pt>
                <c:pt idx="1229">
                  <c:v>4.4700152598895003E-2</c:v>
                </c:pt>
                <c:pt idx="1230">
                  <c:v>4.4936101501569001E-2</c:v>
                </c:pt>
                <c:pt idx="1231">
                  <c:v>4.5031126015460998E-2</c:v>
                </c:pt>
                <c:pt idx="1232">
                  <c:v>4.4969405214756002E-2</c:v>
                </c:pt>
                <c:pt idx="1233">
                  <c:v>4.4910435397655997E-2</c:v>
                </c:pt>
                <c:pt idx="1234">
                  <c:v>4.5072309481792E-2</c:v>
                </c:pt>
                <c:pt idx="1235">
                  <c:v>4.5291323023728999E-2</c:v>
                </c:pt>
                <c:pt idx="1236">
                  <c:v>4.5288529629127001E-2</c:v>
                </c:pt>
                <c:pt idx="1237">
                  <c:v>4.5187729004865999E-2</c:v>
                </c:pt>
                <c:pt idx="1238">
                  <c:v>4.5318422027123002E-2</c:v>
                </c:pt>
                <c:pt idx="1239">
                  <c:v>4.5561224699784998E-2</c:v>
                </c:pt>
                <c:pt idx="1240">
                  <c:v>4.5589321125776003E-2</c:v>
                </c:pt>
                <c:pt idx="1241">
                  <c:v>4.5485778783376001E-2</c:v>
                </c:pt>
                <c:pt idx="1242">
                  <c:v>4.5497803924940003E-2</c:v>
                </c:pt>
                <c:pt idx="1243">
                  <c:v>4.5686808820718003E-2</c:v>
                </c:pt>
                <c:pt idx="1244">
                  <c:v>4.5806147826787998E-2</c:v>
                </c:pt>
                <c:pt idx="1245">
                  <c:v>4.5973895643002E-2</c:v>
                </c:pt>
                <c:pt idx="1246">
                  <c:v>4.5835304814270998E-2</c:v>
                </c:pt>
                <c:pt idx="1247">
                  <c:v>4.5994232261651002E-2</c:v>
                </c:pt>
                <c:pt idx="1248">
                  <c:v>4.6221118706922998E-2</c:v>
                </c:pt>
                <c:pt idx="1249">
                  <c:v>4.6168841994725998E-2</c:v>
                </c:pt>
                <c:pt idx="1250">
                  <c:v>4.6063143282365E-2</c:v>
                </c:pt>
                <c:pt idx="1251">
                  <c:v>4.6232994072712003E-2</c:v>
                </c:pt>
                <c:pt idx="1252">
                  <c:v>4.6428462060598003E-2</c:v>
                </c:pt>
                <c:pt idx="1253">
                  <c:v>4.6512932062913001E-2</c:v>
                </c:pt>
                <c:pt idx="1254">
                  <c:v>4.6373493491839002E-2</c:v>
                </c:pt>
                <c:pt idx="1255">
                  <c:v>4.6352022446883002E-2</c:v>
                </c:pt>
                <c:pt idx="1256">
                  <c:v>4.6667219450076E-2</c:v>
                </c:pt>
                <c:pt idx="1257">
                  <c:v>4.6802774549294997E-2</c:v>
                </c:pt>
                <c:pt idx="1258">
                  <c:v>4.6706441980905997E-2</c:v>
                </c:pt>
                <c:pt idx="1259">
                  <c:v>4.6696882503918999E-2</c:v>
                </c:pt>
                <c:pt idx="1260">
                  <c:v>4.6874354474054997E-2</c:v>
                </c:pt>
                <c:pt idx="1261">
                  <c:v>4.7162138785306999E-2</c:v>
                </c:pt>
                <c:pt idx="1262">
                  <c:v>4.7049409112868999E-2</c:v>
                </c:pt>
                <c:pt idx="1263">
                  <c:v>4.7072123449581997E-2</c:v>
                </c:pt>
                <c:pt idx="1264">
                  <c:v>4.7092125106316003E-2</c:v>
                </c:pt>
                <c:pt idx="1265">
                  <c:v>4.7373955352948E-2</c:v>
                </c:pt>
                <c:pt idx="1266">
                  <c:v>4.7392702828614998E-2</c:v>
                </c:pt>
                <c:pt idx="1267">
                  <c:v>4.7254242002963999E-2</c:v>
                </c:pt>
                <c:pt idx="1268">
                  <c:v>4.7382440704566001E-2</c:v>
                </c:pt>
                <c:pt idx="1269">
                  <c:v>4.7610801190901997E-2</c:v>
                </c:pt>
                <c:pt idx="1270">
                  <c:v>4.7764435410500003E-2</c:v>
                </c:pt>
                <c:pt idx="1271">
                  <c:v>4.7679199526707003E-2</c:v>
                </c:pt>
                <c:pt idx="1272">
                  <c:v>4.7609169800311997E-2</c:v>
                </c:pt>
                <c:pt idx="1273">
                  <c:v>4.7690147104172E-2</c:v>
                </c:pt>
                <c:pt idx="1274">
                  <c:v>4.8034224372643999E-2</c:v>
                </c:pt>
                <c:pt idx="1275">
                  <c:v>4.8049088089893999E-2</c:v>
                </c:pt>
                <c:pt idx="1276">
                  <c:v>4.7860642502967003E-2</c:v>
                </c:pt>
                <c:pt idx="1277">
                  <c:v>4.8191346896764999E-2</c:v>
                </c:pt>
                <c:pt idx="1278">
                  <c:v>4.8334619842278999E-2</c:v>
                </c:pt>
                <c:pt idx="1279">
                  <c:v>4.8393064202406001E-2</c:v>
                </c:pt>
                <c:pt idx="1280">
                  <c:v>4.8264965797081998E-2</c:v>
                </c:pt>
                <c:pt idx="1281">
                  <c:v>4.8334683936376001E-2</c:v>
                </c:pt>
                <c:pt idx="1282">
                  <c:v>4.8531492455647002E-2</c:v>
                </c:pt>
                <c:pt idx="1283">
                  <c:v>4.8688846043287E-2</c:v>
                </c:pt>
                <c:pt idx="1284">
                  <c:v>4.8631038612279999E-2</c:v>
                </c:pt>
                <c:pt idx="1285">
                  <c:v>4.8544103900591003E-2</c:v>
                </c:pt>
                <c:pt idx="1286">
                  <c:v>4.8791359250362001E-2</c:v>
                </c:pt>
                <c:pt idx="1287">
                  <c:v>4.8988295193666001E-2</c:v>
                </c:pt>
                <c:pt idx="1288">
                  <c:v>4.8969387721556998E-2</c:v>
                </c:pt>
                <c:pt idx="1289">
                  <c:v>4.8861748132950002E-2</c:v>
                </c:pt>
                <c:pt idx="1290">
                  <c:v>4.8902114423422002E-2</c:v>
                </c:pt>
                <c:pt idx="1291">
                  <c:v>4.9294455884358997E-2</c:v>
                </c:pt>
                <c:pt idx="1292">
                  <c:v>4.9298565643720003E-2</c:v>
                </c:pt>
                <c:pt idx="1293">
                  <c:v>4.9252602534415997E-2</c:v>
                </c:pt>
                <c:pt idx="1294">
                  <c:v>4.9239992235715999E-2</c:v>
                </c:pt>
                <c:pt idx="1295">
                  <c:v>4.9480082037357001E-2</c:v>
                </c:pt>
                <c:pt idx="1296">
                  <c:v>4.9640164447901002E-2</c:v>
                </c:pt>
                <c:pt idx="1297">
                  <c:v>4.9568616617949E-2</c:v>
                </c:pt>
                <c:pt idx="1298">
                  <c:v>4.9518690181847999E-2</c:v>
                </c:pt>
                <c:pt idx="1299">
                  <c:v>4.9733377802065999E-2</c:v>
                </c:pt>
                <c:pt idx="1300">
                  <c:v>4.9910995058523998E-2</c:v>
                </c:pt>
                <c:pt idx="1301">
                  <c:v>4.9944362674767998E-2</c:v>
                </c:pt>
                <c:pt idx="1302">
                  <c:v>4.9891840666533002E-2</c:v>
                </c:pt>
                <c:pt idx="1303">
                  <c:v>4.9979393298809002E-2</c:v>
                </c:pt>
                <c:pt idx="1304">
                  <c:v>5.0215693974965003E-2</c:v>
                </c:pt>
                <c:pt idx="1305">
                  <c:v>5.0250063148829002E-2</c:v>
                </c:pt>
                <c:pt idx="1306">
                  <c:v>5.0218963565734999E-2</c:v>
                </c:pt>
                <c:pt idx="1307">
                  <c:v>5.0231821166399002E-2</c:v>
                </c:pt>
                <c:pt idx="1308">
                  <c:v>5.0499619104159003E-2</c:v>
                </c:pt>
                <c:pt idx="1309">
                  <c:v>5.0758246810007998E-2</c:v>
                </c:pt>
                <c:pt idx="1310">
                  <c:v>5.0626721328650003E-2</c:v>
                </c:pt>
                <c:pt idx="1311">
                  <c:v>5.0541747170380999E-2</c:v>
                </c:pt>
                <c:pt idx="1312">
                  <c:v>5.0737429028137999E-2</c:v>
                </c:pt>
                <c:pt idx="1313">
                  <c:v>5.0991766059245998E-2</c:v>
                </c:pt>
                <c:pt idx="1314">
                  <c:v>5.1001243961926998E-2</c:v>
                </c:pt>
                <c:pt idx="1315">
                  <c:v>5.0876785929385999E-2</c:v>
                </c:pt>
                <c:pt idx="1316">
                  <c:v>5.0995551909391999E-2</c:v>
                </c:pt>
                <c:pt idx="1317">
                  <c:v>5.1276695938446998E-2</c:v>
                </c:pt>
                <c:pt idx="1318">
                  <c:v>5.1345175370956002E-2</c:v>
                </c:pt>
                <c:pt idx="1319">
                  <c:v>5.1154830516912997E-2</c:v>
                </c:pt>
                <c:pt idx="1320">
                  <c:v>5.1329461618875999E-2</c:v>
                </c:pt>
                <c:pt idx="1321">
                  <c:v>5.1492707374004E-2</c:v>
                </c:pt>
                <c:pt idx="1322">
                  <c:v>5.1714458431188999E-2</c:v>
                </c:pt>
                <c:pt idx="1323">
                  <c:v>5.1585249411753999E-2</c:v>
                </c:pt>
                <c:pt idx="1324">
                  <c:v>5.1531261358504998E-2</c:v>
                </c:pt>
                <c:pt idx="1325">
                  <c:v>5.1792077338083997E-2</c:v>
                </c:pt>
                <c:pt idx="1326">
                  <c:v>5.1987218455625997E-2</c:v>
                </c:pt>
                <c:pt idx="1327">
                  <c:v>5.194807300965E-2</c:v>
                </c:pt>
                <c:pt idx="1328">
                  <c:v>5.1864960541327998E-2</c:v>
                </c:pt>
                <c:pt idx="1329">
                  <c:v>5.1951682720429E-2</c:v>
                </c:pt>
                <c:pt idx="1330">
                  <c:v>5.2293310180688002E-2</c:v>
                </c:pt>
                <c:pt idx="1331">
                  <c:v>5.2365850084103001E-2</c:v>
                </c:pt>
                <c:pt idx="1332">
                  <c:v>5.2248507542044999E-2</c:v>
                </c:pt>
                <c:pt idx="1333">
                  <c:v>5.2346795033185997E-2</c:v>
                </c:pt>
                <c:pt idx="1334">
                  <c:v>5.2535603252741002E-2</c:v>
                </c:pt>
                <c:pt idx="1335">
                  <c:v>5.2764815111191E-2</c:v>
                </c:pt>
                <c:pt idx="1336">
                  <c:v>5.2630254377921001E-2</c:v>
                </c:pt>
                <c:pt idx="1337">
                  <c:v>5.2608979722627999E-2</c:v>
                </c:pt>
                <c:pt idx="1338">
                  <c:v>5.2839607573473002E-2</c:v>
                </c:pt>
                <c:pt idx="1339">
                  <c:v>5.3028517140028E-2</c:v>
                </c:pt>
                <c:pt idx="1340">
                  <c:v>5.3041683366665003E-2</c:v>
                </c:pt>
                <c:pt idx="1341">
                  <c:v>5.3110409528017002E-2</c:v>
                </c:pt>
                <c:pt idx="1342">
                  <c:v>5.3158524231269003E-2</c:v>
                </c:pt>
                <c:pt idx="1343">
                  <c:v>5.3328947856639997E-2</c:v>
                </c:pt>
                <c:pt idx="1344">
                  <c:v>5.3467618540310999E-2</c:v>
                </c:pt>
                <c:pt idx="1345">
                  <c:v>5.3356344501177003E-2</c:v>
                </c:pt>
                <c:pt idx="1346">
                  <c:v>5.3369642354738997E-2</c:v>
                </c:pt>
                <c:pt idx="1347">
                  <c:v>5.3630812523457E-2</c:v>
                </c:pt>
                <c:pt idx="1348">
                  <c:v>5.3772357029793001E-2</c:v>
                </c:pt>
                <c:pt idx="1349">
                  <c:v>5.3753561507432997E-2</c:v>
                </c:pt>
                <c:pt idx="1350">
                  <c:v>5.3730524312227003E-2</c:v>
                </c:pt>
                <c:pt idx="1351">
                  <c:v>5.3959048329255001E-2</c:v>
                </c:pt>
                <c:pt idx="1352">
                  <c:v>5.4149100222649002E-2</c:v>
                </c:pt>
                <c:pt idx="1353">
                  <c:v>5.4192058264445002E-2</c:v>
                </c:pt>
                <c:pt idx="1354">
                  <c:v>5.4071597277354E-2</c:v>
                </c:pt>
                <c:pt idx="1355">
                  <c:v>5.4173002162805003E-2</c:v>
                </c:pt>
                <c:pt idx="1356">
                  <c:v>5.4445874710114001E-2</c:v>
                </c:pt>
                <c:pt idx="1357">
                  <c:v>5.4576175717207E-2</c:v>
                </c:pt>
                <c:pt idx="1358">
                  <c:v>5.4551686518467001E-2</c:v>
                </c:pt>
                <c:pt idx="1359">
                  <c:v>5.4460624376167999E-2</c:v>
                </c:pt>
                <c:pt idx="1360">
                  <c:v>5.4724426842049E-2</c:v>
                </c:pt>
                <c:pt idx="1361">
                  <c:v>5.4876672820402997E-2</c:v>
                </c:pt>
                <c:pt idx="1362">
                  <c:v>5.4797880064982998E-2</c:v>
                </c:pt>
                <c:pt idx="1363">
                  <c:v>5.4809138942987001E-2</c:v>
                </c:pt>
                <c:pt idx="1364">
                  <c:v>5.5046245264700998E-2</c:v>
                </c:pt>
                <c:pt idx="1365">
                  <c:v>5.5256318300961997E-2</c:v>
                </c:pt>
                <c:pt idx="1366">
                  <c:v>5.5266937957359999E-2</c:v>
                </c:pt>
                <c:pt idx="1367">
                  <c:v>5.5210388241670003E-2</c:v>
                </c:pt>
                <c:pt idx="1368">
                  <c:v>5.5324175514472003E-2</c:v>
                </c:pt>
                <c:pt idx="1369">
                  <c:v>5.5534670177178003E-2</c:v>
                </c:pt>
                <c:pt idx="1370">
                  <c:v>5.5684339446135003E-2</c:v>
                </c:pt>
                <c:pt idx="1371">
                  <c:v>5.5550840993721998E-2</c:v>
                </c:pt>
                <c:pt idx="1372">
                  <c:v>5.5588628619145E-2</c:v>
                </c:pt>
                <c:pt idx="1373">
                  <c:v>5.6055665875857003E-2</c:v>
                </c:pt>
                <c:pt idx="1374">
                  <c:v>5.6158747715064003E-2</c:v>
                </c:pt>
                <c:pt idx="1375">
                  <c:v>5.6076759902329999E-2</c:v>
                </c:pt>
                <c:pt idx="1376">
                  <c:v>5.6038859180915002E-2</c:v>
                </c:pt>
                <c:pt idx="1377">
                  <c:v>5.6215677792444997E-2</c:v>
                </c:pt>
                <c:pt idx="1378">
                  <c:v>5.6455736741040999E-2</c:v>
                </c:pt>
                <c:pt idx="1379">
                  <c:v>5.6453842956285999E-2</c:v>
                </c:pt>
                <c:pt idx="1380">
                  <c:v>5.6345569017605998E-2</c:v>
                </c:pt>
                <c:pt idx="1381">
                  <c:v>5.6559670716523999E-2</c:v>
                </c:pt>
                <c:pt idx="1382">
                  <c:v>5.6737078210482003E-2</c:v>
                </c:pt>
                <c:pt idx="1383">
                  <c:v>5.6893942065728002E-2</c:v>
                </c:pt>
                <c:pt idx="1384">
                  <c:v>5.6774409535603997E-2</c:v>
                </c:pt>
                <c:pt idx="1385">
                  <c:v>5.6834387664610998E-2</c:v>
                </c:pt>
                <c:pt idx="1386">
                  <c:v>5.7065996126487002E-2</c:v>
                </c:pt>
                <c:pt idx="1387">
                  <c:v>5.7258868924318002E-2</c:v>
                </c:pt>
                <c:pt idx="1388">
                  <c:v>5.7188727630255003E-2</c:v>
                </c:pt>
                <c:pt idx="1389">
                  <c:v>5.7297904926695002E-2</c:v>
                </c:pt>
                <c:pt idx="1390">
                  <c:v>5.7496122060678001E-2</c:v>
                </c:pt>
                <c:pt idx="1391">
                  <c:v>5.7708625801098999E-2</c:v>
                </c:pt>
                <c:pt idx="1392">
                  <c:v>5.7587071011464E-2</c:v>
                </c:pt>
                <c:pt idx="1393">
                  <c:v>5.7556640643339999E-2</c:v>
                </c:pt>
                <c:pt idx="1394">
                  <c:v>5.7702428064285001E-2</c:v>
                </c:pt>
                <c:pt idx="1395">
                  <c:v>5.7965148431367998E-2</c:v>
                </c:pt>
                <c:pt idx="1396">
                  <c:v>5.8081010881907001E-2</c:v>
                </c:pt>
                <c:pt idx="1397">
                  <c:v>5.8026989110004999E-2</c:v>
                </c:pt>
                <c:pt idx="1398">
                  <c:v>5.8036600454494998E-2</c:v>
                </c:pt>
                <c:pt idx="1399">
                  <c:v>5.8301393897870001E-2</c:v>
                </c:pt>
                <c:pt idx="1400">
                  <c:v>5.8488898647901001E-2</c:v>
                </c:pt>
                <c:pt idx="1401">
                  <c:v>5.8419131411192003E-2</c:v>
                </c:pt>
                <c:pt idx="1402">
                  <c:v>5.8298654185656003E-2</c:v>
                </c:pt>
                <c:pt idx="1403">
                  <c:v>5.8568995254926003E-2</c:v>
                </c:pt>
                <c:pt idx="1404">
                  <c:v>5.8852589378753997E-2</c:v>
                </c:pt>
                <c:pt idx="1405">
                  <c:v>5.9048546048311001E-2</c:v>
                </c:pt>
                <c:pt idx="1406">
                  <c:v>5.8866570202203997E-2</c:v>
                </c:pt>
                <c:pt idx="1407">
                  <c:v>5.8937074377751003E-2</c:v>
                </c:pt>
                <c:pt idx="1408">
                  <c:v>5.9266171107689003E-2</c:v>
                </c:pt>
                <c:pt idx="1409">
                  <c:v>5.9335188319285997E-2</c:v>
                </c:pt>
                <c:pt idx="1410">
                  <c:v>5.9255974797101998E-2</c:v>
                </c:pt>
                <c:pt idx="1411">
                  <c:v>5.9345401536960003E-2</c:v>
                </c:pt>
                <c:pt idx="1412">
                  <c:v>5.9589673215762001E-2</c:v>
                </c:pt>
                <c:pt idx="1413">
                  <c:v>5.9758790314962E-2</c:v>
                </c:pt>
                <c:pt idx="1414">
                  <c:v>5.9692708058998997E-2</c:v>
                </c:pt>
                <c:pt idx="1415">
                  <c:v>5.9689069692141002E-2</c:v>
                </c:pt>
                <c:pt idx="1416">
                  <c:v>5.9871763086471998E-2</c:v>
                </c:pt>
                <c:pt idx="1417">
                  <c:v>6.0081346294819003E-2</c:v>
                </c:pt>
                <c:pt idx="1418">
                  <c:v>6.0119133540673997E-2</c:v>
                </c:pt>
                <c:pt idx="1419">
                  <c:v>6.0124778690246003E-2</c:v>
                </c:pt>
                <c:pt idx="1420">
                  <c:v>6.0261769172473001E-2</c:v>
                </c:pt>
                <c:pt idx="1421">
                  <c:v>6.0554745105597003E-2</c:v>
                </c:pt>
                <c:pt idx="1422">
                  <c:v>6.0653686236877002E-2</c:v>
                </c:pt>
                <c:pt idx="1423">
                  <c:v>6.0527170124725999E-2</c:v>
                </c:pt>
                <c:pt idx="1424">
                  <c:v>6.0579660802315E-2</c:v>
                </c:pt>
                <c:pt idx="1425">
                  <c:v>6.0850474219290997E-2</c:v>
                </c:pt>
                <c:pt idx="1426">
                  <c:v>6.0958913216988E-2</c:v>
                </c:pt>
                <c:pt idx="1427">
                  <c:v>6.0990012035919999E-2</c:v>
                </c:pt>
                <c:pt idx="1428">
                  <c:v>6.0899863544947003E-2</c:v>
                </c:pt>
                <c:pt idx="1429">
                  <c:v>6.1193590458387001E-2</c:v>
                </c:pt>
                <c:pt idx="1430">
                  <c:v>6.1478355756172998E-2</c:v>
                </c:pt>
                <c:pt idx="1431">
                  <c:v>6.1399922061425E-2</c:v>
                </c:pt>
                <c:pt idx="1432">
                  <c:v>6.1365318317443997E-2</c:v>
                </c:pt>
                <c:pt idx="1433">
                  <c:v>6.1508833024746003E-2</c:v>
                </c:pt>
                <c:pt idx="1434">
                  <c:v>6.1724598209063002E-2</c:v>
                </c:pt>
                <c:pt idx="1435">
                  <c:v>6.1945505631276002E-2</c:v>
                </c:pt>
                <c:pt idx="1436">
                  <c:v>6.1802575890070002E-2</c:v>
                </c:pt>
                <c:pt idx="1437">
                  <c:v>6.1938880250239997E-2</c:v>
                </c:pt>
                <c:pt idx="1438">
                  <c:v>6.2216908885882001E-2</c:v>
                </c:pt>
                <c:pt idx="1439">
                  <c:v>6.2354290428070003E-2</c:v>
                </c:pt>
                <c:pt idx="1440">
                  <c:v>6.2336163260998001E-2</c:v>
                </c:pt>
                <c:pt idx="1441">
                  <c:v>6.2331887296377002E-2</c:v>
                </c:pt>
                <c:pt idx="1442">
                  <c:v>6.2521494733981997E-2</c:v>
                </c:pt>
                <c:pt idx="1443">
                  <c:v>6.2719040383131003E-2</c:v>
                </c:pt>
                <c:pt idx="1444">
                  <c:v>6.2715856501688996E-2</c:v>
                </c:pt>
                <c:pt idx="1445">
                  <c:v>6.2731025883784999E-2</c:v>
                </c:pt>
                <c:pt idx="1446">
                  <c:v>6.2884056646572997E-2</c:v>
                </c:pt>
                <c:pt idx="1447">
                  <c:v>6.3140583726076005E-2</c:v>
                </c:pt>
                <c:pt idx="1448">
                  <c:v>6.3244385788073995E-2</c:v>
                </c:pt>
                <c:pt idx="1449">
                  <c:v>6.3096676881497005E-2</c:v>
                </c:pt>
                <c:pt idx="1450">
                  <c:v>6.3227400756799002E-2</c:v>
                </c:pt>
                <c:pt idx="1451">
                  <c:v>6.3476926241166007E-2</c:v>
                </c:pt>
                <c:pt idx="1452">
                  <c:v>6.3673799618696E-2</c:v>
                </c:pt>
                <c:pt idx="1453">
                  <c:v>6.3591335637446997E-2</c:v>
                </c:pt>
                <c:pt idx="1454">
                  <c:v>6.3580469061167003E-2</c:v>
                </c:pt>
                <c:pt idx="1455">
                  <c:v>6.3847643251601999E-2</c:v>
                </c:pt>
                <c:pt idx="1456">
                  <c:v>6.4099729443208006E-2</c:v>
                </c:pt>
                <c:pt idx="1457">
                  <c:v>6.4115671393199E-2</c:v>
                </c:pt>
                <c:pt idx="1458">
                  <c:v>6.4061323037513995E-2</c:v>
                </c:pt>
                <c:pt idx="1459">
                  <c:v>6.4118051758179001E-2</c:v>
                </c:pt>
                <c:pt idx="1460">
                  <c:v>6.4484959038403997E-2</c:v>
                </c:pt>
                <c:pt idx="1461">
                  <c:v>6.4534425162351999E-2</c:v>
                </c:pt>
                <c:pt idx="1462">
                  <c:v>6.4529648002906004E-2</c:v>
                </c:pt>
                <c:pt idx="1463">
                  <c:v>6.4576292840334004E-2</c:v>
                </c:pt>
                <c:pt idx="1464">
                  <c:v>6.4820562226650003E-2</c:v>
                </c:pt>
                <c:pt idx="1465">
                  <c:v>6.4948485638851E-2</c:v>
                </c:pt>
                <c:pt idx="1466">
                  <c:v>6.4997856815655994E-2</c:v>
                </c:pt>
                <c:pt idx="1467">
                  <c:v>6.4985520564593002E-2</c:v>
                </c:pt>
                <c:pt idx="1468">
                  <c:v>6.5209970833398995E-2</c:v>
                </c:pt>
                <c:pt idx="1469">
                  <c:v>6.5648560722669003E-2</c:v>
                </c:pt>
                <c:pt idx="1470">
                  <c:v>6.5587690243353994E-2</c:v>
                </c:pt>
                <c:pt idx="1471">
                  <c:v>6.5451986323563999E-2</c:v>
                </c:pt>
                <c:pt idx="1472">
                  <c:v>6.5656444774223999E-2</c:v>
                </c:pt>
                <c:pt idx="1473">
                  <c:v>6.5849991371997998E-2</c:v>
                </c:pt>
                <c:pt idx="1474">
                  <c:v>6.6011031991557001E-2</c:v>
                </c:pt>
                <c:pt idx="1475">
                  <c:v>6.5965571655676999E-2</c:v>
                </c:pt>
                <c:pt idx="1476">
                  <c:v>6.6027879141844006E-2</c:v>
                </c:pt>
                <c:pt idx="1477">
                  <c:v>6.6331575505244003E-2</c:v>
                </c:pt>
                <c:pt idx="1478">
                  <c:v>6.6469428630975005E-2</c:v>
                </c:pt>
                <c:pt idx="1479">
                  <c:v>6.6484478039619002E-2</c:v>
                </c:pt>
                <c:pt idx="1480">
                  <c:v>6.6421507260738005E-2</c:v>
                </c:pt>
                <c:pt idx="1481">
                  <c:v>6.6577495099642003E-2</c:v>
                </c:pt>
                <c:pt idx="1482">
                  <c:v>6.6867023324354999E-2</c:v>
                </c:pt>
                <c:pt idx="1483">
                  <c:v>6.6986934687847E-2</c:v>
                </c:pt>
                <c:pt idx="1484">
                  <c:v>6.6876732577116002E-2</c:v>
                </c:pt>
                <c:pt idx="1485">
                  <c:v>6.7080504046037007E-2</c:v>
                </c:pt>
                <c:pt idx="1486">
                  <c:v>6.7383975936815999E-2</c:v>
                </c:pt>
                <c:pt idx="1487">
                  <c:v>6.7460539440313994E-2</c:v>
                </c:pt>
                <c:pt idx="1488">
                  <c:v>6.7449854161495001E-2</c:v>
                </c:pt>
                <c:pt idx="1489">
                  <c:v>6.7384868478163995E-2</c:v>
                </c:pt>
                <c:pt idx="1490">
                  <c:v>6.7814948658147994E-2</c:v>
                </c:pt>
                <c:pt idx="1491">
                  <c:v>6.7951240409642996E-2</c:v>
                </c:pt>
                <c:pt idx="1492">
                  <c:v>6.7898988914794997E-2</c:v>
                </c:pt>
                <c:pt idx="1493">
                  <c:v>6.7862882063939006E-2</c:v>
                </c:pt>
                <c:pt idx="1494">
                  <c:v>6.8196830650171E-2</c:v>
                </c:pt>
                <c:pt idx="1495">
                  <c:v>6.8430050061299E-2</c:v>
                </c:pt>
                <c:pt idx="1496">
                  <c:v>6.8434133170507006E-2</c:v>
                </c:pt>
                <c:pt idx="1497">
                  <c:v>6.8364589069133994E-2</c:v>
                </c:pt>
                <c:pt idx="1498">
                  <c:v>6.8545241577502997E-2</c:v>
                </c:pt>
                <c:pt idx="1499">
                  <c:v>6.8838544189930004E-2</c:v>
                </c:pt>
                <c:pt idx="1500">
                  <c:v>6.8941453901621E-2</c:v>
                </c:pt>
                <c:pt idx="1501">
                  <c:v>6.8992144022231999E-2</c:v>
                </c:pt>
                <c:pt idx="1502">
                  <c:v>6.9031922098917994E-2</c:v>
                </c:pt>
                <c:pt idx="1503">
                  <c:v>6.9286902484141003E-2</c:v>
                </c:pt>
                <c:pt idx="1504">
                  <c:v>6.9566884675086996E-2</c:v>
                </c:pt>
                <c:pt idx="1505">
                  <c:v>6.9411517335818004E-2</c:v>
                </c:pt>
                <c:pt idx="1506">
                  <c:v>6.9466421428398997E-2</c:v>
                </c:pt>
                <c:pt idx="1507">
                  <c:v>6.9711953210524993E-2</c:v>
                </c:pt>
                <c:pt idx="1508">
                  <c:v>6.9959879303590003E-2</c:v>
                </c:pt>
                <c:pt idx="1509">
                  <c:v>7.0030050017895001E-2</c:v>
                </c:pt>
                <c:pt idx="1510">
                  <c:v>6.9873415697843999E-2</c:v>
                </c:pt>
                <c:pt idx="1511">
                  <c:v>7.0055326208090005E-2</c:v>
                </c:pt>
                <c:pt idx="1512">
                  <c:v>7.0396385513818993E-2</c:v>
                </c:pt>
                <c:pt idx="1513">
                  <c:v>7.0476705638261999E-2</c:v>
                </c:pt>
                <c:pt idx="1514">
                  <c:v>7.0457322284197002E-2</c:v>
                </c:pt>
                <c:pt idx="1515">
                  <c:v>7.0502324364124E-2</c:v>
                </c:pt>
                <c:pt idx="1516">
                  <c:v>7.0754668269401993E-2</c:v>
                </c:pt>
                <c:pt idx="1517">
                  <c:v>7.1131528379061004E-2</c:v>
                </c:pt>
                <c:pt idx="1518">
                  <c:v>7.1089886319942994E-2</c:v>
                </c:pt>
                <c:pt idx="1519">
                  <c:v>7.1037662143890998E-2</c:v>
                </c:pt>
                <c:pt idx="1520">
                  <c:v>7.1279237667719E-2</c:v>
                </c:pt>
                <c:pt idx="1521">
                  <c:v>7.1523751203830005E-2</c:v>
                </c:pt>
                <c:pt idx="1522">
                  <c:v>7.1509247789016003E-2</c:v>
                </c:pt>
                <c:pt idx="1523">
                  <c:v>7.1388458403256999E-2</c:v>
                </c:pt>
                <c:pt idx="1524">
                  <c:v>7.1677661285951003E-2</c:v>
                </c:pt>
                <c:pt idx="1525">
                  <c:v>7.1971482382370999E-2</c:v>
                </c:pt>
                <c:pt idx="1526">
                  <c:v>7.2096027815953007E-2</c:v>
                </c:pt>
                <c:pt idx="1527">
                  <c:v>7.2074979543685996E-2</c:v>
                </c:pt>
                <c:pt idx="1528">
                  <c:v>7.2153475804207001E-2</c:v>
                </c:pt>
                <c:pt idx="1529">
                  <c:v>7.2397096798969995E-2</c:v>
                </c:pt>
                <c:pt idx="1530">
                  <c:v>7.2567679370061006E-2</c:v>
                </c:pt>
                <c:pt idx="1531">
                  <c:v>7.2533381220540996E-2</c:v>
                </c:pt>
                <c:pt idx="1532">
                  <c:v>7.2607411788060003E-2</c:v>
                </c:pt>
                <c:pt idx="1533">
                  <c:v>7.2990645391819001E-2</c:v>
                </c:pt>
                <c:pt idx="1534">
                  <c:v>7.3147537807622995E-2</c:v>
                </c:pt>
                <c:pt idx="1535">
                  <c:v>7.3165150024951997E-2</c:v>
                </c:pt>
                <c:pt idx="1536">
                  <c:v>7.3205038332021993E-2</c:v>
                </c:pt>
                <c:pt idx="1537">
                  <c:v>7.3330282591856005E-2</c:v>
                </c:pt>
                <c:pt idx="1538">
                  <c:v>7.3583089197293006E-2</c:v>
                </c:pt>
                <c:pt idx="1539">
                  <c:v>7.3720486691364995E-2</c:v>
                </c:pt>
                <c:pt idx="1540">
                  <c:v>7.3687756863923995E-2</c:v>
                </c:pt>
                <c:pt idx="1541">
                  <c:v>7.3828139175207003E-2</c:v>
                </c:pt>
                <c:pt idx="1542">
                  <c:v>7.4047133899652007E-2</c:v>
                </c:pt>
                <c:pt idx="1543">
                  <c:v>7.4305958854846005E-2</c:v>
                </c:pt>
                <c:pt idx="1544">
                  <c:v>7.4230222174754001E-2</c:v>
                </c:pt>
                <c:pt idx="1545">
                  <c:v>7.4294340916169002E-2</c:v>
                </c:pt>
                <c:pt idx="1546">
                  <c:v>7.4505620850966001E-2</c:v>
                </c:pt>
                <c:pt idx="1547">
                  <c:v>7.4757643235035004E-2</c:v>
                </c:pt>
                <c:pt idx="1548">
                  <c:v>7.4763469206981001E-2</c:v>
                </c:pt>
                <c:pt idx="1549">
                  <c:v>7.4788689995422999E-2</c:v>
                </c:pt>
                <c:pt idx="1550">
                  <c:v>7.4947597124637999E-2</c:v>
                </c:pt>
                <c:pt idx="1551">
                  <c:v>7.5297757792167005E-2</c:v>
                </c:pt>
                <c:pt idx="1552">
                  <c:v>7.5346034688827002E-2</c:v>
                </c:pt>
                <c:pt idx="1553">
                  <c:v>7.5319491135767996E-2</c:v>
                </c:pt>
                <c:pt idx="1554">
                  <c:v>7.5397236224931996E-2</c:v>
                </c:pt>
                <c:pt idx="1555">
                  <c:v>7.5661963377242999E-2</c:v>
                </c:pt>
                <c:pt idx="1556">
                  <c:v>7.5977771137005004E-2</c:v>
                </c:pt>
                <c:pt idx="1557">
                  <c:v>7.5912547990297993E-2</c:v>
                </c:pt>
                <c:pt idx="1558">
                  <c:v>7.5913837322822003E-2</c:v>
                </c:pt>
                <c:pt idx="1559">
                  <c:v>7.6188816665075001E-2</c:v>
                </c:pt>
                <c:pt idx="1560">
                  <c:v>7.6405369472213006E-2</c:v>
                </c:pt>
                <c:pt idx="1561">
                  <c:v>7.3408176310550993E-2</c:v>
                </c:pt>
                <c:pt idx="1562">
                  <c:v>7.1478880559787003E-2</c:v>
                </c:pt>
                <c:pt idx="1563">
                  <c:v>7.0134849120409001E-2</c:v>
                </c:pt>
                <c:pt idx="1564">
                  <c:v>6.9018770677921004E-2</c:v>
                </c:pt>
                <c:pt idx="1565">
                  <c:v>6.8065941142729999E-2</c:v>
                </c:pt>
                <c:pt idx="1566">
                  <c:v>6.6872442379975999E-2</c:v>
                </c:pt>
                <c:pt idx="1567">
                  <c:v>6.6010015324139998E-2</c:v>
                </c:pt>
                <c:pt idx="1568">
                  <c:v>6.5296447047820005E-2</c:v>
                </c:pt>
                <c:pt idx="1569">
                  <c:v>6.4586280439143995E-2</c:v>
                </c:pt>
                <c:pt idx="1570">
                  <c:v>6.3664466142654003E-2</c:v>
                </c:pt>
                <c:pt idx="1571">
                  <c:v>6.2784874381926994E-2</c:v>
                </c:pt>
                <c:pt idx="1572">
                  <c:v>6.2038880796769003E-2</c:v>
                </c:pt>
                <c:pt idx="1573">
                  <c:v>6.1617809419448E-2</c:v>
                </c:pt>
                <c:pt idx="1574">
                  <c:v>6.0892703250433E-2</c:v>
                </c:pt>
                <c:pt idx="1575">
                  <c:v>6.0064752705585998E-2</c:v>
                </c:pt>
                <c:pt idx="1576">
                  <c:v>5.9428094193720998E-2</c:v>
                </c:pt>
                <c:pt idx="1577">
                  <c:v>5.9027675825816001E-2</c:v>
                </c:pt>
                <c:pt idx="1578">
                  <c:v>5.8392650137345001E-2</c:v>
                </c:pt>
                <c:pt idx="1579">
                  <c:v>5.7678931225568997E-2</c:v>
                </c:pt>
                <c:pt idx="1580">
                  <c:v>5.6942839748584002E-2</c:v>
                </c:pt>
                <c:pt idx="1581">
                  <c:v>5.6527921691155003E-2</c:v>
                </c:pt>
                <c:pt idx="1582">
                  <c:v>5.6177873546495997E-2</c:v>
                </c:pt>
                <c:pt idx="1583">
                  <c:v>5.5507767181365998E-2</c:v>
                </c:pt>
                <c:pt idx="1584">
                  <c:v>5.4825258369629003E-2</c:v>
                </c:pt>
                <c:pt idx="1585">
                  <c:v>5.4393074164788002E-2</c:v>
                </c:pt>
                <c:pt idx="1586">
                  <c:v>5.4021114531236002E-2</c:v>
                </c:pt>
                <c:pt idx="1587">
                  <c:v>5.3464045127232997E-2</c:v>
                </c:pt>
                <c:pt idx="1588">
                  <c:v>5.2582156677277003E-2</c:v>
                </c:pt>
                <c:pt idx="1589">
                  <c:v>5.2148151554559E-2</c:v>
                </c:pt>
                <c:pt idx="1590">
                  <c:v>5.1981913833281997E-2</c:v>
                </c:pt>
                <c:pt idx="1591">
                  <c:v>5.1505433729826001E-2</c:v>
                </c:pt>
                <c:pt idx="1592">
                  <c:v>5.0895533405052998E-2</c:v>
                </c:pt>
                <c:pt idx="1593">
                  <c:v>5.0383693323686002E-2</c:v>
                </c:pt>
                <c:pt idx="1594">
                  <c:v>5.0067908870867997E-2</c:v>
                </c:pt>
                <c:pt idx="1595">
                  <c:v>4.9780336614603002E-2</c:v>
                </c:pt>
                <c:pt idx="1596">
                  <c:v>4.9168214392968E-2</c:v>
                </c:pt>
                <c:pt idx="1597">
                  <c:v>4.8586965657962E-2</c:v>
                </c:pt>
                <c:pt idx="1598">
                  <c:v>4.8241374584345E-2</c:v>
                </c:pt>
                <c:pt idx="1599">
                  <c:v>4.8005636303853003E-2</c:v>
                </c:pt>
                <c:pt idx="1600">
                  <c:v>4.7546660957428002E-2</c:v>
                </c:pt>
                <c:pt idx="1601">
                  <c:v>4.6952998599944999E-2</c:v>
                </c:pt>
                <c:pt idx="1602">
                  <c:v>4.6585523833831001E-2</c:v>
                </c:pt>
                <c:pt idx="1603">
                  <c:v>4.6416339488366001E-2</c:v>
                </c:pt>
                <c:pt idx="1604">
                  <c:v>4.5857967283481002E-2</c:v>
                </c:pt>
                <c:pt idx="1605">
                  <c:v>4.5323726936028E-2</c:v>
                </c:pt>
                <c:pt idx="1606">
                  <c:v>4.4928221366344001E-2</c:v>
                </c:pt>
                <c:pt idx="1607">
                  <c:v>4.4721918514905999E-2</c:v>
                </c:pt>
                <c:pt idx="1608">
                  <c:v>4.4467695343953E-2</c:v>
                </c:pt>
                <c:pt idx="1609">
                  <c:v>4.3955269723365997E-2</c:v>
                </c:pt>
                <c:pt idx="1610">
                  <c:v>4.3433264088935997E-2</c:v>
                </c:pt>
                <c:pt idx="1611">
                  <c:v>4.3231676690854003E-2</c:v>
                </c:pt>
                <c:pt idx="1612">
                  <c:v>4.2959409550979002E-2</c:v>
                </c:pt>
                <c:pt idx="1613">
                  <c:v>4.2573741804331003E-2</c:v>
                </c:pt>
                <c:pt idx="1614">
                  <c:v>4.2029109138708998E-2</c:v>
                </c:pt>
                <c:pt idx="1615">
                  <c:v>4.171136365487E-2</c:v>
                </c:pt>
                <c:pt idx="1616">
                  <c:v>4.1612963359325003E-2</c:v>
                </c:pt>
                <c:pt idx="1617">
                  <c:v>4.1279663576892001E-2</c:v>
                </c:pt>
                <c:pt idx="1618">
                  <c:v>4.0777083199758E-2</c:v>
                </c:pt>
                <c:pt idx="1619">
                  <c:v>4.0349808832010003E-2</c:v>
                </c:pt>
                <c:pt idx="1620">
                  <c:v>4.0086515247822002E-2</c:v>
                </c:pt>
                <c:pt idx="1621">
                  <c:v>3.9834185861624002E-2</c:v>
                </c:pt>
                <c:pt idx="1622">
                  <c:v>3.9443281885140999E-2</c:v>
                </c:pt>
                <c:pt idx="1623">
                  <c:v>3.9046472654893E-2</c:v>
                </c:pt>
                <c:pt idx="1624">
                  <c:v>3.8862295448779997E-2</c:v>
                </c:pt>
                <c:pt idx="1625">
                  <c:v>3.8652255271490001E-2</c:v>
                </c:pt>
                <c:pt idx="1626">
                  <c:v>3.8308032621175998E-2</c:v>
                </c:pt>
                <c:pt idx="1627">
                  <c:v>3.7810486096602001E-2</c:v>
                </c:pt>
                <c:pt idx="1628">
                  <c:v>3.7499025273017003E-2</c:v>
                </c:pt>
                <c:pt idx="1629">
                  <c:v>3.7389331234570999E-2</c:v>
                </c:pt>
                <c:pt idx="1630">
                  <c:v>3.7129743741109E-2</c:v>
                </c:pt>
                <c:pt idx="1631">
                  <c:v>3.6674259660336002E-2</c:v>
                </c:pt>
                <c:pt idx="1632">
                  <c:v>3.6309198786815003E-2</c:v>
                </c:pt>
                <c:pt idx="1633">
                  <c:v>3.6235891664640002E-2</c:v>
                </c:pt>
                <c:pt idx="1634">
                  <c:v>3.5992793929882999E-2</c:v>
                </c:pt>
                <c:pt idx="1635">
                  <c:v>3.5667778207706002E-2</c:v>
                </c:pt>
                <c:pt idx="1636">
                  <c:v>3.5145365083828997E-2</c:v>
                </c:pt>
                <c:pt idx="1637">
                  <c:v>3.4974420873017997E-2</c:v>
                </c:pt>
                <c:pt idx="1638">
                  <c:v>3.4960909531667E-2</c:v>
                </c:pt>
                <c:pt idx="1639">
                  <c:v>3.4592030999751999E-2</c:v>
                </c:pt>
                <c:pt idx="1640">
                  <c:v>3.4191128153066998E-2</c:v>
                </c:pt>
                <c:pt idx="1641">
                  <c:v>3.3915349210684002E-2</c:v>
                </c:pt>
                <c:pt idx="1642">
                  <c:v>3.3865277010660999E-2</c:v>
                </c:pt>
                <c:pt idx="1643">
                  <c:v>3.3576446943557998E-2</c:v>
                </c:pt>
                <c:pt idx="1644">
                  <c:v>3.3046529747737002E-2</c:v>
                </c:pt>
                <c:pt idx="1645">
                  <c:v>3.2831874986489998E-2</c:v>
                </c:pt>
                <c:pt idx="1646">
                  <c:v>3.2775438341655E-2</c:v>
                </c:pt>
                <c:pt idx="1647">
                  <c:v>3.2583117485045998E-2</c:v>
                </c:pt>
                <c:pt idx="1648">
                  <c:v>3.2213552544514003E-2</c:v>
                </c:pt>
                <c:pt idx="1649">
                  <c:v>3.1869463097208998E-2</c:v>
                </c:pt>
                <c:pt idx="1650">
                  <c:v>3.1683538491144997E-2</c:v>
                </c:pt>
                <c:pt idx="1651">
                  <c:v>3.1577532633374997E-2</c:v>
                </c:pt>
                <c:pt idx="1652">
                  <c:v>3.1186677897588E-2</c:v>
                </c:pt>
                <c:pt idx="1653">
                  <c:v>3.0837005911728999E-2</c:v>
                </c:pt>
                <c:pt idx="1654">
                  <c:v>3.0628582223867998E-2</c:v>
                </c:pt>
                <c:pt idx="1655">
                  <c:v>3.0661068188074E-2</c:v>
                </c:pt>
                <c:pt idx="1656">
                  <c:v>3.0444177440726E-2</c:v>
                </c:pt>
                <c:pt idx="1657">
                  <c:v>3.0006919056177001E-2</c:v>
                </c:pt>
                <c:pt idx="1658">
                  <c:v>2.9750672288430001E-2</c:v>
                </c:pt>
                <c:pt idx="1659">
                  <c:v>2.9664392463672001E-2</c:v>
                </c:pt>
                <c:pt idx="1660">
                  <c:v>2.9494198707816E-2</c:v>
                </c:pt>
                <c:pt idx="1661">
                  <c:v>2.9178039194681999E-2</c:v>
                </c:pt>
                <c:pt idx="1662">
                  <c:v>2.8795962675641999E-2</c:v>
                </c:pt>
                <c:pt idx="1663">
                  <c:v>2.8666410977259998E-2</c:v>
                </c:pt>
                <c:pt idx="1664">
                  <c:v>2.8647435303681999E-2</c:v>
                </c:pt>
                <c:pt idx="1665">
                  <c:v>2.8353564393444001E-2</c:v>
                </c:pt>
                <c:pt idx="1666">
                  <c:v>2.7934320700856E-2</c:v>
                </c:pt>
                <c:pt idx="1667">
                  <c:v>2.7732211427811002E-2</c:v>
                </c:pt>
                <c:pt idx="1668">
                  <c:v>2.7693949496517E-2</c:v>
                </c:pt>
                <c:pt idx="1669">
                  <c:v>2.7624686368001E-2</c:v>
                </c:pt>
                <c:pt idx="1670">
                  <c:v>2.7175274510413999E-2</c:v>
                </c:pt>
                <c:pt idx="1671">
                  <c:v>2.6851429771154001E-2</c:v>
                </c:pt>
                <c:pt idx="1672">
                  <c:v>2.6889805276042001E-2</c:v>
                </c:pt>
                <c:pt idx="1673">
                  <c:v>2.6781335329779998E-2</c:v>
                </c:pt>
                <c:pt idx="1674">
                  <c:v>2.6446010133154001E-2</c:v>
                </c:pt>
                <c:pt idx="1675">
                  <c:v>2.6012678367969E-2</c:v>
                </c:pt>
                <c:pt idx="1676">
                  <c:v>2.5979948206208001E-2</c:v>
                </c:pt>
                <c:pt idx="1677">
                  <c:v>2.5954446540428999E-2</c:v>
                </c:pt>
                <c:pt idx="1678">
                  <c:v>2.5701070777498999E-2</c:v>
                </c:pt>
                <c:pt idx="1679">
                  <c:v>2.5281010768734E-2</c:v>
                </c:pt>
                <c:pt idx="1680">
                  <c:v>2.5239876638619999E-2</c:v>
                </c:pt>
                <c:pt idx="1681">
                  <c:v>2.5155522359104999E-2</c:v>
                </c:pt>
                <c:pt idx="1682">
                  <c:v>2.4966547408929E-2</c:v>
                </c:pt>
                <c:pt idx="1683">
                  <c:v>2.4634873255705E-2</c:v>
                </c:pt>
                <c:pt idx="1684">
                  <c:v>2.4218564088909999E-2</c:v>
                </c:pt>
                <c:pt idx="1685">
                  <c:v>2.4286373160206001E-2</c:v>
                </c:pt>
                <c:pt idx="1686">
                  <c:v>2.4234097212170999E-2</c:v>
                </c:pt>
                <c:pt idx="1687">
                  <c:v>2.3913173100505E-2</c:v>
                </c:pt>
                <c:pt idx="1688">
                  <c:v>2.3538961528967998E-2</c:v>
                </c:pt>
                <c:pt idx="1689">
                  <c:v>2.3542877000112001E-2</c:v>
                </c:pt>
                <c:pt idx="1690">
                  <c:v>2.3490550569616998E-2</c:v>
                </c:pt>
                <c:pt idx="1691">
                  <c:v>2.3270020739008E-2</c:v>
                </c:pt>
                <c:pt idx="1692">
                  <c:v>2.2890343641240998E-2</c:v>
                </c:pt>
                <c:pt idx="1693">
                  <c:v>2.2818813482537999E-2</c:v>
                </c:pt>
                <c:pt idx="1694">
                  <c:v>2.2785102900785999E-2</c:v>
                </c:pt>
                <c:pt idx="1695">
                  <c:v>2.2626999383553E-2</c:v>
                </c:pt>
                <c:pt idx="1696">
                  <c:v>2.2314887255047999E-2</c:v>
                </c:pt>
                <c:pt idx="1697">
                  <c:v>2.1968722677765999E-2</c:v>
                </c:pt>
                <c:pt idx="1698">
                  <c:v>2.2054512197007999E-2</c:v>
                </c:pt>
                <c:pt idx="1699">
                  <c:v>2.2053533018782E-2</c:v>
                </c:pt>
                <c:pt idx="1700">
                  <c:v>2.1652285296182999E-2</c:v>
                </c:pt>
                <c:pt idx="1701">
                  <c:v>2.1343190652820001E-2</c:v>
                </c:pt>
                <c:pt idx="1702">
                  <c:v>2.1314928161077999E-2</c:v>
                </c:pt>
                <c:pt idx="1703">
                  <c:v>2.1295742967572001E-2</c:v>
                </c:pt>
                <c:pt idx="1704">
                  <c:v>2.1097158296750001E-2</c:v>
                </c:pt>
                <c:pt idx="1705">
                  <c:v>2.0778161019850999E-2</c:v>
                </c:pt>
                <c:pt idx="1706">
                  <c:v>2.0652036922863999E-2</c:v>
                </c:pt>
                <c:pt idx="1707">
                  <c:v>2.0708262777099001E-2</c:v>
                </c:pt>
                <c:pt idx="1708">
                  <c:v>2.0500736788678999E-2</c:v>
                </c:pt>
                <c:pt idx="1709">
                  <c:v>2.0179568145138001E-2</c:v>
                </c:pt>
                <c:pt idx="1710">
                  <c:v>1.9920809863086999E-2</c:v>
                </c:pt>
                <c:pt idx="1711">
                  <c:v>2.0006403518029001E-2</c:v>
                </c:pt>
                <c:pt idx="1712">
                  <c:v>1.9957145150655001E-2</c:v>
                </c:pt>
                <c:pt idx="1713">
                  <c:v>1.9581187182129998E-2</c:v>
                </c:pt>
                <c:pt idx="1714">
                  <c:v>1.9436316278117999E-2</c:v>
                </c:pt>
                <c:pt idx="1715">
                  <c:v>1.9393062362303998E-2</c:v>
                </c:pt>
                <c:pt idx="1716">
                  <c:v>1.9225835656890001E-2</c:v>
                </c:pt>
                <c:pt idx="1717">
                  <c:v>1.9064974612914998E-2</c:v>
                </c:pt>
                <c:pt idx="1718">
                  <c:v>1.8712773441503999E-2</c:v>
                </c:pt>
                <c:pt idx="1719">
                  <c:v>1.8644017573350002E-2</c:v>
                </c:pt>
                <c:pt idx="1720">
                  <c:v>1.8666548940998E-2</c:v>
                </c:pt>
                <c:pt idx="1721">
                  <c:v>1.849567083021E-2</c:v>
                </c:pt>
                <c:pt idx="1722">
                  <c:v>1.8276819959283E-2</c:v>
                </c:pt>
                <c:pt idx="1723">
                  <c:v>1.8027966221173999E-2</c:v>
                </c:pt>
                <c:pt idx="1724">
                  <c:v>1.8057530889144E-2</c:v>
                </c:pt>
                <c:pt idx="1725">
                  <c:v>1.8034932991633001E-2</c:v>
                </c:pt>
                <c:pt idx="1726">
                  <c:v>1.7771964797224999E-2</c:v>
                </c:pt>
                <c:pt idx="1727">
                  <c:v>1.7521037887304001E-2</c:v>
                </c:pt>
                <c:pt idx="1728">
                  <c:v>1.7428329405493999E-2</c:v>
                </c:pt>
                <c:pt idx="1729">
                  <c:v>1.7502551659559999E-2</c:v>
                </c:pt>
                <c:pt idx="1730">
                  <c:v>1.7236222775700999E-2</c:v>
                </c:pt>
                <c:pt idx="1731">
                  <c:v>1.6965499049739E-2</c:v>
                </c:pt>
                <c:pt idx="1732">
                  <c:v>1.6729049814435001E-2</c:v>
                </c:pt>
                <c:pt idx="1733">
                  <c:v>1.6839410918644999E-2</c:v>
                </c:pt>
                <c:pt idx="1734">
                  <c:v>1.6769366816449999E-2</c:v>
                </c:pt>
                <c:pt idx="1735">
                  <c:v>1.6381040931893999E-2</c:v>
                </c:pt>
                <c:pt idx="1736">
                  <c:v>1.6293031569475001E-2</c:v>
                </c:pt>
                <c:pt idx="1737">
                  <c:v>1.6305953216475998E-2</c:v>
                </c:pt>
                <c:pt idx="1738">
                  <c:v>1.6310032695913999E-2</c:v>
                </c:pt>
                <c:pt idx="1739">
                  <c:v>1.6018085683193999E-2</c:v>
                </c:pt>
                <c:pt idx="1740">
                  <c:v>1.5748117453395001E-2</c:v>
                </c:pt>
                <c:pt idx="1741">
                  <c:v>1.5731655753767001E-2</c:v>
                </c:pt>
                <c:pt idx="1742">
                  <c:v>1.5718144937776998E-2</c:v>
                </c:pt>
                <c:pt idx="1743">
                  <c:v>1.5648296532723E-2</c:v>
                </c:pt>
                <c:pt idx="1744">
                  <c:v>1.5391169306941999E-2</c:v>
                </c:pt>
                <c:pt idx="1745">
                  <c:v>1.5160898892925E-2</c:v>
                </c:pt>
                <c:pt idx="1746">
                  <c:v>1.5196990388899E-2</c:v>
                </c:pt>
                <c:pt idx="1747">
                  <c:v>1.5214823496838E-2</c:v>
                </c:pt>
                <c:pt idx="1748">
                  <c:v>1.4695152855263001E-2</c:v>
                </c:pt>
                <c:pt idx="1749">
                  <c:v>1.4653611474503E-2</c:v>
                </c:pt>
                <c:pt idx="1750">
                  <c:v>1.4620473560614E-2</c:v>
                </c:pt>
                <c:pt idx="1751">
                  <c:v>1.4725549886814999E-2</c:v>
                </c:pt>
                <c:pt idx="1752">
                  <c:v>1.4429965653481E-2</c:v>
                </c:pt>
                <c:pt idx="1753">
                  <c:v>1.4207803954681001E-2</c:v>
                </c:pt>
                <c:pt idx="1754">
                  <c:v>1.4176362313521E-2</c:v>
                </c:pt>
                <c:pt idx="1755">
                  <c:v>1.421294380457E-2</c:v>
                </c:pt>
                <c:pt idx="1756">
                  <c:v>1.397534691466E-2</c:v>
                </c:pt>
                <c:pt idx="1757">
                  <c:v>1.3804238671675999E-2</c:v>
                </c:pt>
                <c:pt idx="1758">
                  <c:v>1.3729233055924999E-2</c:v>
                </c:pt>
                <c:pt idx="1759">
                  <c:v>1.3788395585158E-2</c:v>
                </c:pt>
                <c:pt idx="1760">
                  <c:v>1.3670637885011E-2</c:v>
                </c:pt>
                <c:pt idx="1761">
                  <c:v>1.3367486663927E-2</c:v>
                </c:pt>
                <c:pt idx="1762">
                  <c:v>1.3199576821465E-2</c:v>
                </c:pt>
                <c:pt idx="1763">
                  <c:v>1.3275822146963E-2</c:v>
                </c:pt>
                <c:pt idx="1764">
                  <c:v>1.3192168627985E-2</c:v>
                </c:pt>
                <c:pt idx="1765">
                  <c:v>1.2988657165222999E-2</c:v>
                </c:pt>
                <c:pt idx="1766">
                  <c:v>1.2755351738097E-2</c:v>
                </c:pt>
                <c:pt idx="1767">
                  <c:v>1.2751712487676E-2</c:v>
                </c:pt>
                <c:pt idx="1768">
                  <c:v>1.2807677189509E-2</c:v>
                </c:pt>
                <c:pt idx="1769">
                  <c:v>1.2633420479221001E-2</c:v>
                </c:pt>
                <c:pt idx="1770">
                  <c:v>1.2342893757308E-2</c:v>
                </c:pt>
                <c:pt idx="1771">
                  <c:v>1.2323689742539E-2</c:v>
                </c:pt>
                <c:pt idx="1772">
                  <c:v>1.2318615682232E-2</c:v>
                </c:pt>
                <c:pt idx="1773">
                  <c:v>1.2236430142551999E-2</c:v>
                </c:pt>
                <c:pt idx="1774">
                  <c:v>1.1950765760281E-2</c:v>
                </c:pt>
                <c:pt idx="1775">
                  <c:v>1.1860456365422999E-2</c:v>
                </c:pt>
                <c:pt idx="1776">
                  <c:v>1.193014283975E-2</c:v>
                </c:pt>
                <c:pt idx="1777">
                  <c:v>1.1884538623958E-2</c:v>
                </c:pt>
                <c:pt idx="1778">
                  <c:v>1.1584989010141E-2</c:v>
                </c:pt>
                <c:pt idx="1779">
                  <c:v>1.1476045832611E-2</c:v>
                </c:pt>
                <c:pt idx="1780">
                  <c:v>1.1340621858835E-2</c:v>
                </c:pt>
                <c:pt idx="1781">
                  <c:v>1.1466044025161E-2</c:v>
                </c:pt>
                <c:pt idx="1782">
                  <c:v>1.1294088183114E-2</c:v>
                </c:pt>
                <c:pt idx="1783">
                  <c:v>1.1003822064362E-2</c:v>
                </c:pt>
                <c:pt idx="1784">
                  <c:v>1.0952655106591999E-2</c:v>
                </c:pt>
                <c:pt idx="1785">
                  <c:v>1.105180881822E-2</c:v>
                </c:pt>
                <c:pt idx="1786">
                  <c:v>1.0989562035179999E-2</c:v>
                </c:pt>
                <c:pt idx="1787">
                  <c:v>1.0718631199919001E-2</c:v>
                </c:pt>
                <c:pt idx="1788">
                  <c:v>1.0530138192207999E-2</c:v>
                </c:pt>
                <c:pt idx="1789">
                  <c:v>1.0674528467158001E-2</c:v>
                </c:pt>
                <c:pt idx="1790">
                  <c:v>1.0633575395704999E-2</c:v>
                </c:pt>
                <c:pt idx="1791">
                  <c:v>1.0379580542063E-2</c:v>
                </c:pt>
                <c:pt idx="1792">
                  <c:v>1.0160927398083001E-2</c:v>
                </c:pt>
                <c:pt idx="1793">
                  <c:v>1.0210365391311999E-2</c:v>
                </c:pt>
                <c:pt idx="1794">
                  <c:v>1.0201292900512001E-2</c:v>
                </c:pt>
                <c:pt idx="1795">
                  <c:v>1.0098077094135001E-2</c:v>
                </c:pt>
                <c:pt idx="1796">
                  <c:v>9.8556020559790007E-3</c:v>
                </c:pt>
                <c:pt idx="1797">
                  <c:v>9.789423181269E-3</c:v>
                </c:pt>
                <c:pt idx="1798">
                  <c:v>9.8739570627610004E-3</c:v>
                </c:pt>
                <c:pt idx="1799">
                  <c:v>9.7889661406860007E-3</c:v>
                </c:pt>
                <c:pt idx="1800">
                  <c:v>9.5831540246039994E-3</c:v>
                </c:pt>
                <c:pt idx="1801">
                  <c:v>9.3523443748170006E-3</c:v>
                </c:pt>
                <c:pt idx="1802">
                  <c:v>9.4908203404300007E-3</c:v>
                </c:pt>
                <c:pt idx="1803">
                  <c:v>9.4749446337420006E-3</c:v>
                </c:pt>
                <c:pt idx="1804">
                  <c:v>9.2329753276249992E-3</c:v>
                </c:pt>
                <c:pt idx="1805">
                  <c:v>9.0486670199499998E-3</c:v>
                </c:pt>
                <c:pt idx="1806">
                  <c:v>9.0668274041929998E-3</c:v>
                </c:pt>
                <c:pt idx="1807">
                  <c:v>9.0679206336160001E-3</c:v>
                </c:pt>
                <c:pt idx="1808">
                  <c:v>8.9856867368019993E-3</c:v>
                </c:pt>
                <c:pt idx="1809">
                  <c:v>8.7483020451589993E-3</c:v>
                </c:pt>
                <c:pt idx="1810">
                  <c:v>8.6456734734850008E-3</c:v>
                </c:pt>
                <c:pt idx="1811">
                  <c:v>8.8012974518230005E-3</c:v>
                </c:pt>
                <c:pt idx="1812">
                  <c:v>8.5602252959060005E-3</c:v>
                </c:pt>
                <c:pt idx="1813">
                  <c:v>8.3620002349979999E-3</c:v>
                </c:pt>
                <c:pt idx="1814">
                  <c:v>8.2703514908179995E-3</c:v>
                </c:pt>
                <c:pt idx="1815">
                  <c:v>8.3805511777220003E-3</c:v>
                </c:pt>
                <c:pt idx="1816">
                  <c:v>8.3740941910559995E-3</c:v>
                </c:pt>
                <c:pt idx="1817">
                  <c:v>8.1296898185819998E-3</c:v>
                </c:pt>
                <c:pt idx="1818">
                  <c:v>7.9342049116700002E-3</c:v>
                </c:pt>
                <c:pt idx="1819">
                  <c:v>8.0361329019070001E-3</c:v>
                </c:pt>
                <c:pt idx="1820">
                  <c:v>8.0191473691510005E-3</c:v>
                </c:pt>
                <c:pt idx="1821">
                  <c:v>7.8911305620120008E-3</c:v>
                </c:pt>
                <c:pt idx="1822">
                  <c:v>7.6830174702290002E-3</c:v>
                </c:pt>
                <c:pt idx="1823">
                  <c:v>7.6593750944500003E-3</c:v>
                </c:pt>
                <c:pt idx="1824">
                  <c:v>7.7637172996619999E-3</c:v>
                </c:pt>
                <c:pt idx="1825">
                  <c:v>7.6532727346210003E-3</c:v>
                </c:pt>
                <c:pt idx="1826">
                  <c:v>7.3904186988680001E-3</c:v>
                </c:pt>
                <c:pt idx="1827">
                  <c:v>7.327291338394E-3</c:v>
                </c:pt>
                <c:pt idx="1828">
                  <c:v>7.3367061260610003E-3</c:v>
                </c:pt>
                <c:pt idx="1829">
                  <c:v>7.3742821860390004E-3</c:v>
                </c:pt>
                <c:pt idx="1830">
                  <c:v>7.1923400347050003E-3</c:v>
                </c:pt>
                <c:pt idx="1831">
                  <c:v>6.9797234848519999E-3</c:v>
                </c:pt>
                <c:pt idx="1832">
                  <c:v>7.0790893469870001E-3</c:v>
                </c:pt>
                <c:pt idx="1833">
                  <c:v>7.0998433213199999E-3</c:v>
                </c:pt>
                <c:pt idx="1834">
                  <c:v>6.9869517181549998E-3</c:v>
                </c:pt>
                <c:pt idx="1835">
                  <c:v>6.6863908074220003E-3</c:v>
                </c:pt>
                <c:pt idx="1836">
                  <c:v>6.7118602470520004E-3</c:v>
                </c:pt>
                <c:pt idx="1837">
                  <c:v>6.7931965757640003E-3</c:v>
                </c:pt>
                <c:pt idx="1838">
                  <c:v>6.7429265652140004E-3</c:v>
                </c:pt>
                <c:pt idx="1839">
                  <c:v>6.4827646367630002E-3</c:v>
                </c:pt>
                <c:pt idx="1840">
                  <c:v>6.3242687939259997E-3</c:v>
                </c:pt>
                <c:pt idx="1841">
                  <c:v>6.5218257741669998E-3</c:v>
                </c:pt>
                <c:pt idx="1842">
                  <c:v>6.4532321233020003E-3</c:v>
                </c:pt>
                <c:pt idx="1843">
                  <c:v>6.2542396406520002E-3</c:v>
                </c:pt>
                <c:pt idx="1844">
                  <c:v>5.8603812450249999E-3</c:v>
                </c:pt>
                <c:pt idx="1845">
                  <c:v>6.1131860607140003E-3</c:v>
                </c:pt>
                <c:pt idx="1846">
                  <c:v>6.1200713762679998E-3</c:v>
                </c:pt>
                <c:pt idx="1847">
                  <c:v>6.0173771941129999E-3</c:v>
                </c:pt>
                <c:pt idx="1848">
                  <c:v>5.7844471377440001E-3</c:v>
                </c:pt>
                <c:pt idx="1849">
                  <c:v>5.811401523459E-3</c:v>
                </c:pt>
                <c:pt idx="1850">
                  <c:v>5.8856238969239999E-3</c:v>
                </c:pt>
                <c:pt idx="1851">
                  <c:v>5.791218294643E-3</c:v>
                </c:pt>
                <c:pt idx="1852">
                  <c:v>5.4590202605299997E-3</c:v>
                </c:pt>
                <c:pt idx="1853">
                  <c:v>5.4922074867559999E-3</c:v>
                </c:pt>
                <c:pt idx="1854">
                  <c:v>5.5818160136159997E-3</c:v>
                </c:pt>
                <c:pt idx="1855">
                  <c:v>5.568224602403E-3</c:v>
                </c:pt>
                <c:pt idx="1856">
                  <c:v>5.4297199094439997E-3</c:v>
                </c:pt>
                <c:pt idx="1857">
                  <c:v>4.788842111921E-3</c:v>
                </c:pt>
                <c:pt idx="1858">
                  <c:v>4.3798558927400002E-3</c:v>
                </c:pt>
                <c:pt idx="1859">
                  <c:v>4.3756765289569999E-3</c:v>
                </c:pt>
                <c:pt idx="1860">
                  <c:v>4.5527349023200001E-3</c:v>
                </c:pt>
                <c:pt idx="1861">
                  <c:v>4.5781434000209996E-3</c:v>
                </c:pt>
                <c:pt idx="1862">
                  <c:v>4.3413104990929997E-3</c:v>
                </c:pt>
                <c:pt idx="1863">
                  <c:v>4.1729692154780004E-3</c:v>
                </c:pt>
                <c:pt idx="1864">
                  <c:v>4.255754956737E-3</c:v>
                </c:pt>
                <c:pt idx="1865">
                  <c:v>4.2651252439009999E-3</c:v>
                </c:pt>
                <c:pt idx="1866">
                  <c:v>4.1622752681950001E-3</c:v>
                </c:pt>
                <c:pt idx="1867">
                  <c:v>3.9611170008680002E-3</c:v>
                </c:pt>
                <c:pt idx="1868">
                  <c:v>3.9777574009999999E-3</c:v>
                </c:pt>
                <c:pt idx="1869">
                  <c:v>4.0345375235070003E-3</c:v>
                </c:pt>
                <c:pt idx="1870">
                  <c:v>4.0163694916719997E-3</c:v>
                </c:pt>
                <c:pt idx="1871">
                  <c:v>3.730288057245E-3</c:v>
                </c:pt>
                <c:pt idx="1872">
                  <c:v>3.6642171311170001E-3</c:v>
                </c:pt>
                <c:pt idx="1873">
                  <c:v>3.714905496543E-3</c:v>
                </c:pt>
                <c:pt idx="1874">
                  <c:v>3.575700066554E-3</c:v>
                </c:pt>
                <c:pt idx="1875">
                  <c:v>3.5974613199819998E-3</c:v>
                </c:pt>
                <c:pt idx="1876">
                  <c:v>3.400477324015E-3</c:v>
                </c:pt>
                <c:pt idx="1877">
                  <c:v>3.4798999579669998E-3</c:v>
                </c:pt>
                <c:pt idx="1878">
                  <c:v>3.5298928164709999E-3</c:v>
                </c:pt>
                <c:pt idx="1879">
                  <c:v>3.42816235617E-3</c:v>
                </c:pt>
                <c:pt idx="1880">
                  <c:v>3.1990301198299999E-3</c:v>
                </c:pt>
                <c:pt idx="1881">
                  <c:v>3.1877521019520001E-3</c:v>
                </c:pt>
                <c:pt idx="1882">
                  <c:v>3.231243558753E-3</c:v>
                </c:pt>
                <c:pt idx="1883">
                  <c:v>3.2536919491410001E-3</c:v>
                </c:pt>
                <c:pt idx="1884">
                  <c:v>2.9848783503839999E-3</c:v>
                </c:pt>
                <c:pt idx="1885">
                  <c:v>2.9086428992929998E-3</c:v>
                </c:pt>
                <c:pt idx="1886">
                  <c:v>3.0194353610750002E-3</c:v>
                </c:pt>
                <c:pt idx="1887">
                  <c:v>3.053778549656E-3</c:v>
                </c:pt>
                <c:pt idx="1888">
                  <c:v>2.8507662877340001E-3</c:v>
                </c:pt>
                <c:pt idx="1889">
                  <c:v>2.7507834602149999E-3</c:v>
                </c:pt>
                <c:pt idx="1890">
                  <c:v>2.6464110407500002E-3</c:v>
                </c:pt>
                <c:pt idx="1891">
                  <c:v>2.8661371459470001E-3</c:v>
                </c:pt>
                <c:pt idx="1892">
                  <c:v>2.7125255139070002E-3</c:v>
                </c:pt>
                <c:pt idx="1893">
                  <c:v>2.5218650519560001E-3</c:v>
                </c:pt>
                <c:pt idx="1894">
                  <c:v>2.4965559162250001E-3</c:v>
                </c:pt>
                <c:pt idx="1895">
                  <c:v>2.6300348526540002E-3</c:v>
                </c:pt>
                <c:pt idx="1896">
                  <c:v>2.5107616719860001E-3</c:v>
                </c:pt>
                <c:pt idx="1897">
                  <c:v>2.323048278833E-3</c:v>
                </c:pt>
                <c:pt idx="1898">
                  <c:v>2.1543416809529999E-3</c:v>
                </c:pt>
                <c:pt idx="1899">
                  <c:v>2.3512130316629999E-3</c:v>
                </c:pt>
                <c:pt idx="1900">
                  <c:v>2.3517801983919998E-3</c:v>
                </c:pt>
                <c:pt idx="1901">
                  <c:v>2.1336672212690002E-3</c:v>
                </c:pt>
                <c:pt idx="1902">
                  <c:v>2.0588317569579999E-3</c:v>
                </c:pt>
                <c:pt idx="1903">
                  <c:v>2.0497471649339998E-3</c:v>
                </c:pt>
                <c:pt idx="1904">
                  <c:v>2.168997644614E-3</c:v>
                </c:pt>
                <c:pt idx="1905">
                  <c:v>2.0720828503660001E-3</c:v>
                </c:pt>
                <c:pt idx="1906">
                  <c:v>1.6510808118020001E-3</c:v>
                </c:pt>
                <c:pt idx="1907">
                  <c:v>1.8160128757019999E-3</c:v>
                </c:pt>
                <c:pt idx="1908">
                  <c:v>1.9893198459150002E-3</c:v>
                </c:pt>
                <c:pt idx="1909">
                  <c:v>1.837472303006E-3</c:v>
                </c:pt>
                <c:pt idx="1910">
                  <c:v>1.698537847588E-3</c:v>
                </c:pt>
                <c:pt idx="1911">
                  <c:v>1.580881698129E-3</c:v>
                </c:pt>
                <c:pt idx="1912">
                  <c:v>1.709481328129E-3</c:v>
                </c:pt>
                <c:pt idx="1913">
                  <c:v>1.6753567854320001E-3</c:v>
                </c:pt>
                <c:pt idx="1914">
                  <c:v>1.5347904886880001E-3</c:v>
                </c:pt>
                <c:pt idx="1915">
                  <c:v>1.3975924603309999E-3</c:v>
                </c:pt>
                <c:pt idx="1916">
                  <c:v>1.446325672217E-3</c:v>
                </c:pt>
                <c:pt idx="1917">
                  <c:v>1.5416020417040001E-3</c:v>
                </c:pt>
                <c:pt idx="1918">
                  <c:v>1.4398861848089999E-3</c:v>
                </c:pt>
                <c:pt idx="1919">
                  <c:v>1.140905619533E-3</c:v>
                </c:pt>
                <c:pt idx="1920">
                  <c:v>1.2583088738700001E-3</c:v>
                </c:pt>
                <c:pt idx="1921">
                  <c:v>1.3545693095339999E-3</c:v>
                </c:pt>
                <c:pt idx="1922">
                  <c:v>1.2604040989220001E-3</c:v>
                </c:pt>
                <c:pt idx="1923">
                  <c:v>1.0933457188699999E-3</c:v>
                </c:pt>
                <c:pt idx="1924">
                  <c:v>9.6721519366800004E-4</c:v>
                </c:pt>
                <c:pt idx="1925">
                  <c:v>1.0858520690820001E-3</c:v>
                </c:pt>
                <c:pt idx="1926">
                  <c:v>1.16359056399E-3</c:v>
                </c:pt>
                <c:pt idx="1927">
                  <c:v>9.4075239803699995E-4</c:v>
                </c:pt>
                <c:pt idx="1928">
                  <c:v>7.91004963407E-4</c:v>
                </c:pt>
                <c:pt idx="1929">
                  <c:v>8.8770773622999998E-4</c:v>
                </c:pt>
                <c:pt idx="1930">
                  <c:v>8.6889692796900001E-4</c:v>
                </c:pt>
                <c:pt idx="1931">
                  <c:v>8.3730512531700004E-4</c:v>
                </c:pt>
                <c:pt idx="1932">
                  <c:v>6.3260383033700003E-4</c:v>
                </c:pt>
                <c:pt idx="1933">
                  <c:v>6.1639265490700005E-4</c:v>
                </c:pt>
                <c:pt idx="1934">
                  <c:v>7.9419056750400002E-4</c:v>
                </c:pt>
                <c:pt idx="1935">
                  <c:v>7.3587490871200004E-4</c:v>
                </c:pt>
                <c:pt idx="1936">
                  <c:v>4.5043900748300002E-4</c:v>
                </c:pt>
                <c:pt idx="1937">
                  <c:v>3.7658444484700001E-4</c:v>
                </c:pt>
                <c:pt idx="1938">
                  <c:v>4.4386574082199998E-4</c:v>
                </c:pt>
                <c:pt idx="1939">
                  <c:v>5.8081739832899996E-4</c:v>
                </c:pt>
                <c:pt idx="1940">
                  <c:v>3.1267466665E-4</c:v>
                </c:pt>
                <c:pt idx="1941">
                  <c:v>2.38691215332E-4</c:v>
                </c:pt>
                <c:pt idx="1942">
                  <c:v>3.5403335216000002E-4</c:v>
                </c:pt>
                <c:pt idx="1943">
                  <c:v>3.8265020661E-4</c:v>
                </c:pt>
                <c:pt idx="1944">
                  <c:v>2.53729097004E-4</c:v>
                </c:pt>
                <c:pt idx="1945">
                  <c:v>5.9039485001000002E-5</c:v>
                </c:pt>
                <c:pt idx="1946">
                  <c:v>9.2981196582999997E-5</c:v>
                </c:pt>
                <c:pt idx="1947">
                  <c:v>2.02107456971E-4</c:v>
                </c:pt>
                <c:pt idx="1948">
                  <c:v>1.77516482253E-4</c:v>
                </c:pt>
                <c:pt idx="1949">
                  <c:v>-2.1305097480000001E-5</c:v>
                </c:pt>
                <c:pt idx="1950">
                  <c:v>-1.21661572335E-4</c:v>
                </c:pt>
                <c:pt idx="1951">
                  <c:v>6.1152773084000001E-5</c:v>
                </c:pt>
                <c:pt idx="1952">
                  <c:v>6.4090186172999995E-5</c:v>
                </c:pt>
                <c:pt idx="1953">
                  <c:v>-9.7099955803000006E-5</c:v>
                </c:pt>
                <c:pt idx="1954">
                  <c:v>-3.5150540939200001E-4</c:v>
                </c:pt>
                <c:pt idx="1955">
                  <c:v>-2.41135664317E-4</c:v>
                </c:pt>
                <c:pt idx="1956">
                  <c:v>-1.21159629902E-4</c:v>
                </c:pt>
                <c:pt idx="1957">
                  <c:v>-2.7097970805500002E-4</c:v>
                </c:pt>
                <c:pt idx="1958">
                  <c:v>-4.6893801288399998E-4</c:v>
                </c:pt>
                <c:pt idx="1959">
                  <c:v>-4.0383203951199997E-4</c:v>
                </c:pt>
                <c:pt idx="1960">
                  <c:v>-2.5883353895900002E-4</c:v>
                </c:pt>
                <c:pt idx="1961">
                  <c:v>-3.3683960762800002E-4</c:v>
                </c:pt>
                <c:pt idx="1962">
                  <c:v>-6.1809624987299995E-4</c:v>
                </c:pt>
                <c:pt idx="1963">
                  <c:v>-5.9739731286500002E-4</c:v>
                </c:pt>
                <c:pt idx="1964">
                  <c:v>-4.9397944913400003E-4</c:v>
                </c:pt>
                <c:pt idx="1965">
                  <c:v>-4.4302684415400002E-4</c:v>
                </c:pt>
                <c:pt idx="1966">
                  <c:v>-6.70444040178E-4</c:v>
                </c:pt>
                <c:pt idx="1967">
                  <c:v>-7.1634757715900005E-4</c:v>
                </c:pt>
                <c:pt idx="1968">
                  <c:v>-6.8521923507299995E-4</c:v>
                </c:pt>
                <c:pt idx="1969">
                  <c:v>-5.9235965345300003E-4</c:v>
                </c:pt>
                <c:pt idx="1970">
                  <c:v>-8.1093854784399996E-4</c:v>
                </c:pt>
                <c:pt idx="1971">
                  <c:v>-9.5244640471800002E-4</c:v>
                </c:pt>
                <c:pt idx="1972">
                  <c:v>-9.7132743357200005E-4</c:v>
                </c:pt>
                <c:pt idx="1973">
                  <c:v>-7.7481333349899996E-4</c:v>
                </c:pt>
                <c:pt idx="1974">
                  <c:v>-8.7334701227200005E-4</c:v>
                </c:pt>
                <c:pt idx="1975">
                  <c:v>-9.8566197000500002E-4</c:v>
                </c:pt>
                <c:pt idx="1976">
                  <c:v>-1.120446484166E-3</c:v>
                </c:pt>
                <c:pt idx="1977">
                  <c:v>-9.0262805520700004E-4</c:v>
                </c:pt>
                <c:pt idx="1978">
                  <c:v>-9.5119311672800001E-4</c:v>
                </c:pt>
                <c:pt idx="1979">
                  <c:v>-1.113979293642E-3</c:v>
                </c:pt>
                <c:pt idx="1980">
                  <c:v>-1.2476817937570001E-3</c:v>
                </c:pt>
                <c:pt idx="1981">
                  <c:v>-1.147655058258E-3</c:v>
                </c:pt>
                <c:pt idx="1982">
                  <c:v>-1.0155876747699999E-3</c:v>
                </c:pt>
                <c:pt idx="1983">
                  <c:v>-1.1412187804799999E-3</c:v>
                </c:pt>
                <c:pt idx="1984">
                  <c:v>-1.3860483073259999E-3</c:v>
                </c:pt>
                <c:pt idx="1985">
                  <c:v>-1.413143676473E-3</c:v>
                </c:pt>
                <c:pt idx="1986">
                  <c:v>-1.4339362835300001E-3</c:v>
                </c:pt>
                <c:pt idx="1987">
                  <c:v>-1.3293481987110001E-3</c:v>
                </c:pt>
                <c:pt idx="1988">
                  <c:v>-1.532355669695E-3</c:v>
                </c:pt>
                <c:pt idx="1989">
                  <c:v>-1.5465612866530001E-3</c:v>
                </c:pt>
                <c:pt idx="1990">
                  <c:v>-1.400722302676E-3</c:v>
                </c:pt>
                <c:pt idx="1991">
                  <c:v>-1.3750755431080001E-3</c:v>
                </c:pt>
                <c:pt idx="1992">
                  <c:v>-1.5742919655540001E-3</c:v>
                </c:pt>
                <c:pt idx="1993">
                  <c:v>-1.7182150906410001E-3</c:v>
                </c:pt>
                <c:pt idx="1994">
                  <c:v>-1.600793940433E-3</c:v>
                </c:pt>
                <c:pt idx="1995">
                  <c:v>-1.4656569587829999E-3</c:v>
                </c:pt>
                <c:pt idx="1996">
                  <c:v>-1.6537733146179999E-3</c:v>
                </c:pt>
                <c:pt idx="1997">
                  <c:v>-1.769117006542E-3</c:v>
                </c:pt>
                <c:pt idx="1998">
                  <c:v>-1.767470417783E-3</c:v>
                </c:pt>
                <c:pt idx="1999">
                  <c:v>-1.6631681295949999E-3</c:v>
                </c:pt>
                <c:pt idx="2000">
                  <c:v>-1.6567221057650001E-3</c:v>
                </c:pt>
                <c:pt idx="2001">
                  <c:v>-1.901953042342E-3</c:v>
                </c:pt>
                <c:pt idx="2002">
                  <c:v>-2.1054859762679999E-3</c:v>
                </c:pt>
                <c:pt idx="2003">
                  <c:v>-1.8670860116779999E-3</c:v>
                </c:pt>
                <c:pt idx="2004">
                  <c:v>-1.8274033716760001E-3</c:v>
                </c:pt>
                <c:pt idx="2005">
                  <c:v>-1.9890552846329999E-3</c:v>
                </c:pt>
                <c:pt idx="2006">
                  <c:v>-2.1469262577830002E-3</c:v>
                </c:pt>
                <c:pt idx="2007">
                  <c:v>-2.0502105755249998E-3</c:v>
                </c:pt>
                <c:pt idx="2008">
                  <c:v>-1.892222091556E-3</c:v>
                </c:pt>
                <c:pt idx="2009">
                  <c:v>-2.0232011761089999E-3</c:v>
                </c:pt>
                <c:pt idx="2010">
                  <c:v>-2.280116257353E-3</c:v>
                </c:pt>
                <c:pt idx="2011">
                  <c:v>-2.2275645244049999E-3</c:v>
                </c:pt>
                <c:pt idx="2012">
                  <c:v>-2.0653301109680002E-3</c:v>
                </c:pt>
                <c:pt idx="2013">
                  <c:v>-2.071237258956E-3</c:v>
                </c:pt>
                <c:pt idx="2014">
                  <c:v>-2.3039304591620001E-3</c:v>
                </c:pt>
                <c:pt idx="2015">
                  <c:v>-2.3622249181450001E-3</c:v>
                </c:pt>
                <c:pt idx="2016">
                  <c:v>-2.234183430958E-3</c:v>
                </c:pt>
                <c:pt idx="2017">
                  <c:v>-2.1756507116009998E-3</c:v>
                </c:pt>
                <c:pt idx="2018">
                  <c:v>-2.43247309043E-3</c:v>
                </c:pt>
                <c:pt idx="2019">
                  <c:v>-2.5041115512020001E-3</c:v>
                </c:pt>
                <c:pt idx="2020">
                  <c:v>-2.3998776958200001E-3</c:v>
                </c:pt>
                <c:pt idx="2021">
                  <c:v>-2.3406023899909998E-3</c:v>
                </c:pt>
                <c:pt idx="2022">
                  <c:v>-2.4014376611330001E-3</c:v>
                </c:pt>
                <c:pt idx="2023">
                  <c:v>-2.618698018173E-3</c:v>
                </c:pt>
                <c:pt idx="2024">
                  <c:v>-2.5815644199980001E-3</c:v>
                </c:pt>
                <c:pt idx="2025">
                  <c:v>-2.4592916045390002E-3</c:v>
                </c:pt>
                <c:pt idx="2026">
                  <c:v>-2.480331647138E-3</c:v>
                </c:pt>
                <c:pt idx="2027">
                  <c:v>-2.6883585826280002E-3</c:v>
                </c:pt>
                <c:pt idx="2028">
                  <c:v>-2.7947481005239998E-3</c:v>
                </c:pt>
                <c:pt idx="2029">
                  <c:v>-2.5316512253950002E-3</c:v>
                </c:pt>
                <c:pt idx="2030">
                  <c:v>-2.5868990715260001E-3</c:v>
                </c:pt>
                <c:pt idx="2031">
                  <c:v>-2.7506071477170001E-3</c:v>
                </c:pt>
                <c:pt idx="2032">
                  <c:v>-2.7987707603290002E-3</c:v>
                </c:pt>
                <c:pt idx="2033">
                  <c:v>-2.7346911732679998E-3</c:v>
                </c:pt>
                <c:pt idx="2034">
                  <c:v>-2.8189556577650002E-3</c:v>
                </c:pt>
                <c:pt idx="2035">
                  <c:v>-2.8055155178149998E-3</c:v>
                </c:pt>
                <c:pt idx="2036">
                  <c:v>-2.9818396119829999E-3</c:v>
                </c:pt>
                <c:pt idx="2037">
                  <c:v>-2.9615910652170002E-3</c:v>
                </c:pt>
                <c:pt idx="2038">
                  <c:v>-2.7534973341970001E-3</c:v>
                </c:pt>
                <c:pt idx="2039">
                  <c:v>-2.8756999422630001E-3</c:v>
                </c:pt>
                <c:pt idx="2040">
                  <c:v>-3.0108743633789998E-3</c:v>
                </c:pt>
                <c:pt idx="2041">
                  <c:v>-3.098325756116E-3</c:v>
                </c:pt>
                <c:pt idx="2042">
                  <c:v>-3.0267165765459998E-3</c:v>
                </c:pt>
                <c:pt idx="2043">
                  <c:v>-2.896857430012E-3</c:v>
                </c:pt>
                <c:pt idx="2044">
                  <c:v>-3.0746993501309999E-3</c:v>
                </c:pt>
                <c:pt idx="2045">
                  <c:v>-3.196177275804E-3</c:v>
                </c:pt>
                <c:pt idx="2046">
                  <c:v>-3.092382407676E-3</c:v>
                </c:pt>
                <c:pt idx="2047">
                  <c:v>-2.9707836846889998E-3</c:v>
                </c:pt>
                <c:pt idx="2048">
                  <c:v>-3.1023826211309998E-3</c:v>
                </c:pt>
                <c:pt idx="2049">
                  <c:v>-3.2785145434529998E-3</c:v>
                </c:pt>
                <c:pt idx="2050">
                  <c:v>-3.3247751565889999E-3</c:v>
                </c:pt>
                <c:pt idx="2051">
                  <c:v>-3.1022487673909999E-3</c:v>
                </c:pt>
                <c:pt idx="2052">
                  <c:v>-3.156138792968E-3</c:v>
                </c:pt>
                <c:pt idx="2053">
                  <c:v>-3.3617882977409999E-3</c:v>
                </c:pt>
                <c:pt idx="2054">
                  <c:v>-3.4304533320930002E-3</c:v>
                </c:pt>
                <c:pt idx="2055">
                  <c:v>-3.2649075803470001E-3</c:v>
                </c:pt>
                <c:pt idx="2056">
                  <c:v>-3.219993247722E-3</c:v>
                </c:pt>
                <c:pt idx="2057">
                  <c:v>-3.4144119813270001E-3</c:v>
                </c:pt>
                <c:pt idx="2058">
                  <c:v>-3.5446401422799998E-3</c:v>
                </c:pt>
                <c:pt idx="2059">
                  <c:v>-3.4111253260520002E-3</c:v>
                </c:pt>
                <c:pt idx="2060">
                  <c:v>-3.3133846337499999E-3</c:v>
                </c:pt>
                <c:pt idx="2061">
                  <c:v>-3.4737539274669999E-3</c:v>
                </c:pt>
                <c:pt idx="2062">
                  <c:v>-3.6577010312329999E-3</c:v>
                </c:pt>
                <c:pt idx="2063">
                  <c:v>-3.5516687382300001E-3</c:v>
                </c:pt>
                <c:pt idx="2064">
                  <c:v>-3.392193609705E-3</c:v>
                </c:pt>
                <c:pt idx="2065">
                  <c:v>-3.4604981087909999E-3</c:v>
                </c:pt>
                <c:pt idx="2066">
                  <c:v>-3.8849450229930002E-3</c:v>
                </c:pt>
                <c:pt idx="2067">
                  <c:v>-3.7413499592679998E-3</c:v>
                </c:pt>
                <c:pt idx="2068">
                  <c:v>-3.5595016685339999E-3</c:v>
                </c:pt>
                <c:pt idx="2069">
                  <c:v>-3.5799821504419998E-3</c:v>
                </c:pt>
                <c:pt idx="2070">
                  <c:v>-3.7481222350740002E-3</c:v>
                </c:pt>
                <c:pt idx="2071">
                  <c:v>-3.841713023109E-3</c:v>
                </c:pt>
                <c:pt idx="2072">
                  <c:v>-3.6866295342450001E-3</c:v>
                </c:pt>
                <c:pt idx="2073">
                  <c:v>-3.6877277486310001E-3</c:v>
                </c:pt>
                <c:pt idx="2074">
                  <c:v>-3.781448864641E-3</c:v>
                </c:pt>
                <c:pt idx="2075">
                  <c:v>-3.9477307970330004E-3</c:v>
                </c:pt>
                <c:pt idx="2076">
                  <c:v>-3.9314703884509999E-3</c:v>
                </c:pt>
                <c:pt idx="2077">
                  <c:v>-3.736070799044E-3</c:v>
                </c:pt>
                <c:pt idx="2078">
                  <c:v>-3.7360415459629999E-3</c:v>
                </c:pt>
                <c:pt idx="2079">
                  <c:v>-4.0132674173670004E-3</c:v>
                </c:pt>
                <c:pt idx="2080">
                  <c:v>-3.9913983752899998E-3</c:v>
                </c:pt>
                <c:pt idx="2081">
                  <c:v>-3.9225180681130003E-3</c:v>
                </c:pt>
                <c:pt idx="2082">
                  <c:v>-3.9178753713479996E-3</c:v>
                </c:pt>
                <c:pt idx="2083">
                  <c:v>-4.0346565775760002E-3</c:v>
                </c:pt>
                <c:pt idx="2084">
                  <c:v>-4.1761645533810003E-3</c:v>
                </c:pt>
                <c:pt idx="2085">
                  <c:v>-4.0107526016449997E-3</c:v>
                </c:pt>
                <c:pt idx="2086">
                  <c:v>-3.8934782063829998E-3</c:v>
                </c:pt>
                <c:pt idx="2087">
                  <c:v>-4.0506752064590002E-3</c:v>
                </c:pt>
                <c:pt idx="2088">
                  <c:v>-4.2466996237640001E-3</c:v>
                </c:pt>
                <c:pt idx="2089">
                  <c:v>-4.1333145509739998E-3</c:v>
                </c:pt>
                <c:pt idx="2090">
                  <c:v>-4.0996465891700003E-3</c:v>
                </c:pt>
                <c:pt idx="2091">
                  <c:v>-4.0454106966560004E-3</c:v>
                </c:pt>
                <c:pt idx="2092">
                  <c:v>-4.3318079880029997E-3</c:v>
                </c:pt>
                <c:pt idx="2093">
                  <c:v>-4.3137999705209996E-3</c:v>
                </c:pt>
                <c:pt idx="2094">
                  <c:v>-4.1027847522250001E-3</c:v>
                </c:pt>
                <c:pt idx="2095">
                  <c:v>-4.1701706209909999E-3</c:v>
                </c:pt>
                <c:pt idx="2096">
                  <c:v>-4.2350744255459996E-3</c:v>
                </c:pt>
                <c:pt idx="2097">
                  <c:v>-4.4182704892959997E-3</c:v>
                </c:pt>
                <c:pt idx="2098">
                  <c:v>-4.4789574443339997E-3</c:v>
                </c:pt>
                <c:pt idx="2099">
                  <c:v>-4.2657690049200002E-3</c:v>
                </c:pt>
                <c:pt idx="2100">
                  <c:v>-4.3331721845349998E-3</c:v>
                </c:pt>
                <c:pt idx="2101">
                  <c:v>-4.5485770783550003E-3</c:v>
                </c:pt>
                <c:pt idx="2102">
                  <c:v>-4.4227597984269999E-3</c:v>
                </c:pt>
                <c:pt idx="2103">
                  <c:v>-4.3176462730540001E-3</c:v>
                </c:pt>
                <c:pt idx="2104">
                  <c:v>-4.3669784895309996E-3</c:v>
                </c:pt>
                <c:pt idx="2105">
                  <c:v>-4.5764253606109997E-3</c:v>
                </c:pt>
                <c:pt idx="2106">
                  <c:v>-4.6371805290569999E-3</c:v>
                </c:pt>
                <c:pt idx="2107">
                  <c:v>-4.4212487215799998E-3</c:v>
                </c:pt>
                <c:pt idx="2108">
                  <c:v>-4.4184268440289999E-3</c:v>
                </c:pt>
                <c:pt idx="2109">
                  <c:v>-4.5751752451250001E-3</c:v>
                </c:pt>
                <c:pt idx="2110">
                  <c:v>-4.7392850168619998E-3</c:v>
                </c:pt>
                <c:pt idx="2111">
                  <c:v>-4.6039976490040001E-3</c:v>
                </c:pt>
                <c:pt idx="2112">
                  <c:v>-4.4524552813989997E-3</c:v>
                </c:pt>
                <c:pt idx="2113">
                  <c:v>-4.6250702789389997E-3</c:v>
                </c:pt>
                <c:pt idx="2114">
                  <c:v>-4.9449507481389996E-3</c:v>
                </c:pt>
                <c:pt idx="2115">
                  <c:v>-4.772288354639E-3</c:v>
                </c:pt>
                <c:pt idx="2116">
                  <c:v>-4.595533359605E-3</c:v>
                </c:pt>
                <c:pt idx="2117">
                  <c:v>-4.6275669398409998E-3</c:v>
                </c:pt>
                <c:pt idx="2118">
                  <c:v>-4.8516829713030002E-3</c:v>
                </c:pt>
                <c:pt idx="2119">
                  <c:v>-4.8292264318430004E-3</c:v>
                </c:pt>
                <c:pt idx="2120">
                  <c:v>-4.7005700807160001E-3</c:v>
                </c:pt>
                <c:pt idx="2121">
                  <c:v>-4.7036149921130003E-3</c:v>
                </c:pt>
                <c:pt idx="2122">
                  <c:v>-4.8331660934939997E-3</c:v>
                </c:pt>
                <c:pt idx="2123">
                  <c:v>-4.9532015855690004E-3</c:v>
                </c:pt>
                <c:pt idx="2124">
                  <c:v>-4.8265111250559998E-3</c:v>
                </c:pt>
                <c:pt idx="2125">
                  <c:v>-4.7344187967099998E-3</c:v>
                </c:pt>
                <c:pt idx="2126">
                  <c:v>-4.7723357267200001E-3</c:v>
                </c:pt>
                <c:pt idx="2127">
                  <c:v>-5.0423440621480001E-3</c:v>
                </c:pt>
                <c:pt idx="2128">
                  <c:v>-5.0106034733549999E-3</c:v>
                </c:pt>
                <c:pt idx="2129">
                  <c:v>-4.7802958422559997E-3</c:v>
                </c:pt>
                <c:pt idx="2130">
                  <c:v>-5.0406269848539999E-3</c:v>
                </c:pt>
                <c:pt idx="2131">
                  <c:v>-5.097046207923E-3</c:v>
                </c:pt>
                <c:pt idx="2132">
                  <c:v>-5.0980435111199996E-3</c:v>
                </c:pt>
                <c:pt idx="2133">
                  <c:v>-4.9602053104299999E-3</c:v>
                </c:pt>
                <c:pt idx="2134">
                  <c:v>-4.9360781931919997E-3</c:v>
                </c:pt>
                <c:pt idx="2135">
                  <c:v>-5.0627276755109999E-3</c:v>
                </c:pt>
                <c:pt idx="2136">
                  <c:v>-5.1449946223350003E-3</c:v>
                </c:pt>
                <c:pt idx="2137">
                  <c:v>-5.0665690468100003E-3</c:v>
                </c:pt>
                <c:pt idx="2138">
                  <c:v>-5.0217164680359996E-3</c:v>
                </c:pt>
                <c:pt idx="2139">
                  <c:v>-5.0519261365899997E-3</c:v>
                </c:pt>
                <c:pt idx="2140">
                  <c:v>-5.2740950232899996E-3</c:v>
                </c:pt>
                <c:pt idx="2141">
                  <c:v>-5.2279680967329996E-3</c:v>
                </c:pt>
                <c:pt idx="2142">
                  <c:v>-5.0590232683299999E-3</c:v>
                </c:pt>
                <c:pt idx="2143">
                  <c:v>-5.0821863353630002E-3</c:v>
                </c:pt>
                <c:pt idx="2144">
                  <c:v>-5.2970834912209998E-3</c:v>
                </c:pt>
                <c:pt idx="2145">
                  <c:v>-5.3434845131749998E-3</c:v>
                </c:pt>
                <c:pt idx="2146">
                  <c:v>-5.2495156892409999E-3</c:v>
                </c:pt>
                <c:pt idx="2147">
                  <c:v>-5.170714611617E-3</c:v>
                </c:pt>
                <c:pt idx="2148">
                  <c:v>-5.3042734089570002E-3</c:v>
                </c:pt>
                <c:pt idx="2149">
                  <c:v>-5.398939733799E-3</c:v>
                </c:pt>
                <c:pt idx="2150">
                  <c:v>-5.3325446250919997E-3</c:v>
                </c:pt>
                <c:pt idx="2151">
                  <c:v>-5.1885625968379999E-3</c:v>
                </c:pt>
                <c:pt idx="2152">
                  <c:v>-5.2934083371209998E-3</c:v>
                </c:pt>
                <c:pt idx="2153">
                  <c:v>-5.482249355947E-3</c:v>
                </c:pt>
                <c:pt idx="2154">
                  <c:v>-5.4939139323930001E-3</c:v>
                </c:pt>
                <c:pt idx="2155">
                  <c:v>-5.2767758453760001E-3</c:v>
                </c:pt>
                <c:pt idx="2156">
                  <c:v>-5.2821010661620003E-3</c:v>
                </c:pt>
                <c:pt idx="2157">
                  <c:v>-5.5361293877159998E-3</c:v>
                </c:pt>
                <c:pt idx="2158">
                  <c:v>-5.5141741027820001E-3</c:v>
                </c:pt>
                <c:pt idx="2159">
                  <c:v>-5.478014405339E-3</c:v>
                </c:pt>
                <c:pt idx="2160">
                  <c:v>-5.3496024428079996E-3</c:v>
                </c:pt>
                <c:pt idx="2161">
                  <c:v>-5.4977309460249998E-3</c:v>
                </c:pt>
                <c:pt idx="2162">
                  <c:v>-5.8978549324169996E-3</c:v>
                </c:pt>
                <c:pt idx="2163">
                  <c:v>-5.5606128791200003E-3</c:v>
                </c:pt>
                <c:pt idx="2164">
                  <c:v>-5.3975624748720001E-3</c:v>
                </c:pt>
                <c:pt idx="2165">
                  <c:v>-5.5416094569060003E-3</c:v>
                </c:pt>
                <c:pt idx="2166">
                  <c:v>-5.7507902622599997E-3</c:v>
                </c:pt>
                <c:pt idx="2167">
                  <c:v>-5.6214169002110001E-3</c:v>
                </c:pt>
                <c:pt idx="2168">
                  <c:v>-5.5136602276409999E-3</c:v>
                </c:pt>
                <c:pt idx="2169">
                  <c:v>-5.5651950220079998E-3</c:v>
                </c:pt>
                <c:pt idx="2170">
                  <c:v>-5.7782336997869999E-3</c:v>
                </c:pt>
                <c:pt idx="2171">
                  <c:v>-5.7846829056360004E-3</c:v>
                </c:pt>
                <c:pt idx="2172">
                  <c:v>-5.6494871894710004E-3</c:v>
                </c:pt>
                <c:pt idx="2173">
                  <c:v>-5.5339591792569996E-3</c:v>
                </c:pt>
                <c:pt idx="2174">
                  <c:v>-5.7705392798359997E-3</c:v>
                </c:pt>
                <c:pt idx="2175">
                  <c:v>-5.8285532614739998E-3</c:v>
                </c:pt>
                <c:pt idx="2176">
                  <c:v>-5.7169952764150002E-3</c:v>
                </c:pt>
                <c:pt idx="2177">
                  <c:v>-5.667095585989E-3</c:v>
                </c:pt>
                <c:pt idx="2178">
                  <c:v>-5.7413922981000001E-3</c:v>
                </c:pt>
                <c:pt idx="2179">
                  <c:v>-5.8606656817480002E-3</c:v>
                </c:pt>
                <c:pt idx="2180">
                  <c:v>-5.8104573295280001E-3</c:v>
                </c:pt>
                <c:pt idx="2181">
                  <c:v>-5.6954101922039998E-3</c:v>
                </c:pt>
                <c:pt idx="2182">
                  <c:v>-5.7924753054980002E-3</c:v>
                </c:pt>
                <c:pt idx="2183">
                  <c:v>-5.8922589135669999E-3</c:v>
                </c:pt>
                <c:pt idx="2184">
                  <c:v>-6.0096090708519996E-3</c:v>
                </c:pt>
                <c:pt idx="2185">
                  <c:v>-5.7879810890140004E-3</c:v>
                </c:pt>
                <c:pt idx="2186">
                  <c:v>-5.8128494793209997E-3</c:v>
                </c:pt>
                <c:pt idx="2187">
                  <c:v>-5.9272419565759996E-3</c:v>
                </c:pt>
                <c:pt idx="2188">
                  <c:v>-6.0270809663989997E-3</c:v>
                </c:pt>
                <c:pt idx="2189">
                  <c:v>-5.9631598205899996E-3</c:v>
                </c:pt>
                <c:pt idx="2190">
                  <c:v>-5.8143933972299999E-3</c:v>
                </c:pt>
                <c:pt idx="2191">
                  <c:v>-5.9526404604700002E-3</c:v>
                </c:pt>
                <c:pt idx="2192">
                  <c:v>-6.0666887543330003E-3</c:v>
                </c:pt>
                <c:pt idx="2193">
                  <c:v>-6.0748365015169999E-3</c:v>
                </c:pt>
                <c:pt idx="2194">
                  <c:v>-6.0368821932340003E-3</c:v>
                </c:pt>
                <c:pt idx="2195">
                  <c:v>-5.9767761387119998E-3</c:v>
                </c:pt>
                <c:pt idx="2196">
                  <c:v>-6.157264996989E-3</c:v>
                </c:pt>
                <c:pt idx="2197">
                  <c:v>-6.1826800617080001E-3</c:v>
                </c:pt>
                <c:pt idx="2198">
                  <c:v>-5.9902440064040002E-3</c:v>
                </c:pt>
                <c:pt idx="2199">
                  <c:v>-5.9560183913279999E-3</c:v>
                </c:pt>
                <c:pt idx="2200">
                  <c:v>-6.166842646706E-3</c:v>
                </c:pt>
                <c:pt idx="2201">
                  <c:v>-6.2629446769369998E-3</c:v>
                </c:pt>
                <c:pt idx="2202">
                  <c:v>-6.1105621309999998E-3</c:v>
                </c:pt>
                <c:pt idx="2203">
                  <c:v>-6.0177855074209996E-3</c:v>
                </c:pt>
                <c:pt idx="2204">
                  <c:v>-6.1312789479510002E-3</c:v>
                </c:pt>
                <c:pt idx="2205">
                  <c:v>-6.3170680704600001E-3</c:v>
                </c:pt>
                <c:pt idx="2206">
                  <c:v>-6.1614816793460004E-3</c:v>
                </c:pt>
                <c:pt idx="2207">
                  <c:v>-6.0511430343370004E-3</c:v>
                </c:pt>
                <c:pt idx="2208">
                  <c:v>-6.1192307740640002E-3</c:v>
                </c:pt>
                <c:pt idx="2209">
                  <c:v>-6.3247087841419997E-3</c:v>
                </c:pt>
                <c:pt idx="2210">
                  <c:v>-6.4791493977490004E-3</c:v>
                </c:pt>
                <c:pt idx="2211">
                  <c:v>-6.1578801236089999E-3</c:v>
                </c:pt>
                <c:pt idx="2212">
                  <c:v>-6.1340642798889998E-3</c:v>
                </c:pt>
                <c:pt idx="2213">
                  <c:v>-6.3392717200209999E-3</c:v>
                </c:pt>
                <c:pt idx="2214">
                  <c:v>-6.4054186909629999E-3</c:v>
                </c:pt>
                <c:pt idx="2215">
                  <c:v>-6.2972485828089999E-3</c:v>
                </c:pt>
                <c:pt idx="2216">
                  <c:v>-6.1778531481440002E-3</c:v>
                </c:pt>
                <c:pt idx="2217">
                  <c:v>-6.3237523516780003E-3</c:v>
                </c:pt>
                <c:pt idx="2218">
                  <c:v>-6.540632460457E-3</c:v>
                </c:pt>
                <c:pt idx="2219">
                  <c:v>-6.4046338248330004E-3</c:v>
                </c:pt>
                <c:pt idx="2220">
                  <c:v>-6.2636952751720003E-3</c:v>
                </c:pt>
                <c:pt idx="2221">
                  <c:v>-6.3140227531009998E-3</c:v>
                </c:pt>
                <c:pt idx="2222">
                  <c:v>-6.4865091743949999E-3</c:v>
                </c:pt>
                <c:pt idx="2223">
                  <c:v>-6.5159371051079999E-3</c:v>
                </c:pt>
                <c:pt idx="2224">
                  <c:v>-6.3902388135779996E-3</c:v>
                </c:pt>
                <c:pt idx="2225">
                  <c:v>-6.2956755073409996E-3</c:v>
                </c:pt>
                <c:pt idx="2226">
                  <c:v>-6.6398662897070001E-3</c:v>
                </c:pt>
                <c:pt idx="2227">
                  <c:v>-6.7048951362570003E-3</c:v>
                </c:pt>
                <c:pt idx="2228">
                  <c:v>-6.4519391490670003E-3</c:v>
                </c:pt>
                <c:pt idx="2229">
                  <c:v>-6.3976770601210002E-3</c:v>
                </c:pt>
                <c:pt idx="2230">
                  <c:v>-6.4521446847950002E-3</c:v>
                </c:pt>
                <c:pt idx="2231">
                  <c:v>-6.6501291898580003E-3</c:v>
                </c:pt>
                <c:pt idx="2232">
                  <c:v>-6.5783243865159997E-3</c:v>
                </c:pt>
                <c:pt idx="2233">
                  <c:v>-6.4079709565980003E-3</c:v>
                </c:pt>
                <c:pt idx="2234">
                  <c:v>-6.5303304686379999E-3</c:v>
                </c:pt>
                <c:pt idx="2235">
                  <c:v>-6.6728791436899996E-3</c:v>
                </c:pt>
                <c:pt idx="2236">
                  <c:v>-6.6608148268780002E-3</c:v>
                </c:pt>
                <c:pt idx="2237">
                  <c:v>-6.5599082348250003E-3</c:v>
                </c:pt>
                <c:pt idx="2238">
                  <c:v>-6.4546903595329996E-3</c:v>
                </c:pt>
                <c:pt idx="2239">
                  <c:v>-6.6872972469679999E-3</c:v>
                </c:pt>
                <c:pt idx="2240">
                  <c:v>-6.7383475147949996E-3</c:v>
                </c:pt>
                <c:pt idx="2241">
                  <c:v>-6.6809685974329996E-3</c:v>
                </c:pt>
                <c:pt idx="2242">
                  <c:v>-6.649593798778E-3</c:v>
                </c:pt>
                <c:pt idx="2243">
                  <c:v>-6.697388616605E-3</c:v>
                </c:pt>
                <c:pt idx="2244">
                  <c:v>-6.8517118238679998E-3</c:v>
                </c:pt>
                <c:pt idx="2245">
                  <c:v>-6.7407433898790002E-3</c:v>
                </c:pt>
                <c:pt idx="2246">
                  <c:v>-6.6461571587780001E-3</c:v>
                </c:pt>
                <c:pt idx="2247">
                  <c:v>-6.6498810879119996E-3</c:v>
                </c:pt>
                <c:pt idx="2248">
                  <c:v>-6.8879412033430003E-3</c:v>
                </c:pt>
                <c:pt idx="2249">
                  <c:v>-6.8115410036769996E-3</c:v>
                </c:pt>
                <c:pt idx="2250">
                  <c:v>-6.6875762736000001E-3</c:v>
                </c:pt>
                <c:pt idx="2251">
                  <c:v>-6.669424486179E-3</c:v>
                </c:pt>
                <c:pt idx="2252">
                  <c:v>-6.819284437463E-3</c:v>
                </c:pt>
                <c:pt idx="2253">
                  <c:v>-6.932224529103E-3</c:v>
                </c:pt>
                <c:pt idx="2254">
                  <c:v>-6.8461830274029996E-3</c:v>
                </c:pt>
                <c:pt idx="2255">
                  <c:v>-6.588180668843E-3</c:v>
                </c:pt>
                <c:pt idx="2256">
                  <c:v>-6.8375550759719999E-3</c:v>
                </c:pt>
                <c:pt idx="2257">
                  <c:v>-6.9834676165230003E-3</c:v>
                </c:pt>
                <c:pt idx="2258">
                  <c:v>-7.0623645964909996E-3</c:v>
                </c:pt>
                <c:pt idx="2259">
                  <c:v>-6.8010364969569997E-3</c:v>
                </c:pt>
                <c:pt idx="2260">
                  <c:v>-6.8047604380320004E-3</c:v>
                </c:pt>
                <c:pt idx="2261">
                  <c:v>-6.9784332568259997E-3</c:v>
                </c:pt>
                <c:pt idx="2262">
                  <c:v>-7.0398050981260001E-3</c:v>
                </c:pt>
                <c:pt idx="2263">
                  <c:v>-6.8549803959640004E-3</c:v>
                </c:pt>
                <c:pt idx="2264">
                  <c:v>-6.8410097454219996E-3</c:v>
                </c:pt>
                <c:pt idx="2265">
                  <c:v>-6.960454719284E-3</c:v>
                </c:pt>
                <c:pt idx="2266">
                  <c:v>-7.1296036386719998E-3</c:v>
                </c:pt>
                <c:pt idx="2267">
                  <c:v>-6.9463205619309997E-3</c:v>
                </c:pt>
                <c:pt idx="2268">
                  <c:v>-6.8495004581140004E-3</c:v>
                </c:pt>
                <c:pt idx="2269">
                  <c:v>-6.9779875859810004E-3</c:v>
                </c:pt>
                <c:pt idx="2270">
                  <c:v>-7.1296978455320003E-3</c:v>
                </c:pt>
                <c:pt idx="2271">
                  <c:v>-7.0647714922250004E-3</c:v>
                </c:pt>
                <c:pt idx="2272">
                  <c:v>-6.8853449625659998E-3</c:v>
                </c:pt>
                <c:pt idx="2273">
                  <c:v>-7.0375514168959999E-3</c:v>
                </c:pt>
                <c:pt idx="2274">
                  <c:v>-7.1663078255000002E-3</c:v>
                </c:pt>
                <c:pt idx="2275">
                  <c:v>-7.220720263341E-3</c:v>
                </c:pt>
                <c:pt idx="2276">
                  <c:v>-6.984407380701E-3</c:v>
                </c:pt>
                <c:pt idx="2277">
                  <c:v>-7.0032768954450004E-3</c:v>
                </c:pt>
                <c:pt idx="2278">
                  <c:v>-7.134489464359E-3</c:v>
                </c:pt>
                <c:pt idx="2279">
                  <c:v>-7.2536306002009996E-3</c:v>
                </c:pt>
                <c:pt idx="2280">
                  <c:v>-7.0712013552200002E-3</c:v>
                </c:pt>
                <c:pt idx="2281">
                  <c:v>-6.9704074293180001E-3</c:v>
                </c:pt>
                <c:pt idx="2282">
                  <c:v>-7.153024156697E-3</c:v>
                </c:pt>
                <c:pt idx="2283">
                  <c:v>-7.2992907311670002E-3</c:v>
                </c:pt>
                <c:pt idx="2284">
                  <c:v>-7.181448682856E-3</c:v>
                </c:pt>
                <c:pt idx="2285">
                  <c:v>-7.0738418457600002E-3</c:v>
                </c:pt>
                <c:pt idx="2286">
                  <c:v>-7.070080436862E-3</c:v>
                </c:pt>
                <c:pt idx="2287">
                  <c:v>-7.3258838711829999E-3</c:v>
                </c:pt>
                <c:pt idx="2288">
                  <c:v>-7.2496517274820002E-3</c:v>
                </c:pt>
                <c:pt idx="2289">
                  <c:v>-7.2359293579859997E-3</c:v>
                </c:pt>
                <c:pt idx="2290">
                  <c:v>-7.27870921867E-3</c:v>
                </c:pt>
                <c:pt idx="2291">
                  <c:v>-7.2011081382439999E-3</c:v>
                </c:pt>
                <c:pt idx="2292">
                  <c:v>-7.4104800557670001E-3</c:v>
                </c:pt>
                <c:pt idx="2293">
                  <c:v>-7.1912397367830004E-3</c:v>
                </c:pt>
                <c:pt idx="2294">
                  <c:v>-7.1827149114169998E-3</c:v>
                </c:pt>
                <c:pt idx="2295">
                  <c:v>-7.2708550052570002E-3</c:v>
                </c:pt>
                <c:pt idx="2296">
                  <c:v>-7.3841734884829997E-3</c:v>
                </c:pt>
                <c:pt idx="2297">
                  <c:v>-7.349957111537E-3</c:v>
                </c:pt>
                <c:pt idx="2298">
                  <c:v>-7.260972538438E-3</c:v>
                </c:pt>
                <c:pt idx="2299">
                  <c:v>-7.2411332780930003E-3</c:v>
                </c:pt>
                <c:pt idx="2300">
                  <c:v>-7.4523180866469998E-3</c:v>
                </c:pt>
                <c:pt idx="2301">
                  <c:v>-7.4639669738899997E-3</c:v>
                </c:pt>
                <c:pt idx="2302">
                  <c:v>-7.2914739975180002E-3</c:v>
                </c:pt>
                <c:pt idx="2303">
                  <c:v>-7.2160497642100004E-3</c:v>
                </c:pt>
                <c:pt idx="2304">
                  <c:v>-7.4640744222469997E-3</c:v>
                </c:pt>
                <c:pt idx="2305">
                  <c:v>-7.5108853097150003E-3</c:v>
                </c:pt>
                <c:pt idx="2306">
                  <c:v>-7.3402415340149997E-3</c:v>
                </c:pt>
                <c:pt idx="2307">
                  <c:v>-7.2535767745319996E-3</c:v>
                </c:pt>
                <c:pt idx="2308">
                  <c:v>-7.3968520602930004E-3</c:v>
                </c:pt>
                <c:pt idx="2309">
                  <c:v>-7.510684370899E-3</c:v>
                </c:pt>
                <c:pt idx="2310">
                  <c:v>-7.4460667032650004E-3</c:v>
                </c:pt>
                <c:pt idx="2311">
                  <c:v>-7.3288817627309997E-3</c:v>
                </c:pt>
                <c:pt idx="2312">
                  <c:v>-7.3788879821319996E-3</c:v>
                </c:pt>
                <c:pt idx="2313">
                  <c:v>-7.5556662244100001E-3</c:v>
                </c:pt>
                <c:pt idx="2314">
                  <c:v>-7.6170202631220003E-3</c:v>
                </c:pt>
                <c:pt idx="2315">
                  <c:v>-7.4260170356590001E-3</c:v>
                </c:pt>
                <c:pt idx="2316">
                  <c:v>-7.3712688560289997E-3</c:v>
                </c:pt>
                <c:pt idx="2317">
                  <c:v>-7.576065997665E-3</c:v>
                </c:pt>
                <c:pt idx="2318">
                  <c:v>-7.5695061077099999E-3</c:v>
                </c:pt>
                <c:pt idx="2319">
                  <c:v>-7.5147233378050002E-3</c:v>
                </c:pt>
                <c:pt idx="2320">
                  <c:v>-7.3987659878840002E-3</c:v>
                </c:pt>
                <c:pt idx="2321">
                  <c:v>-7.5037018276559999E-3</c:v>
                </c:pt>
                <c:pt idx="2322">
                  <c:v>-7.8507566060390006E-3</c:v>
                </c:pt>
                <c:pt idx="2323">
                  <c:v>-7.6573800104549998E-3</c:v>
                </c:pt>
                <c:pt idx="2324">
                  <c:v>-7.4546633718109998E-3</c:v>
                </c:pt>
                <c:pt idx="2325">
                  <c:v>-7.5346686734029996E-3</c:v>
                </c:pt>
                <c:pt idx="2326">
                  <c:v>-7.73106314438E-3</c:v>
                </c:pt>
                <c:pt idx="2327">
                  <c:v>-7.6938772645709997E-3</c:v>
                </c:pt>
                <c:pt idx="2328">
                  <c:v>-7.5168431115649999E-3</c:v>
                </c:pt>
                <c:pt idx="2329">
                  <c:v>-7.5782251257739998E-3</c:v>
                </c:pt>
                <c:pt idx="2330">
                  <c:v>-7.7329401690990002E-3</c:v>
                </c:pt>
                <c:pt idx="2331">
                  <c:v>-7.7774594896109998E-3</c:v>
                </c:pt>
                <c:pt idx="2332">
                  <c:v>-7.6317478639960001E-3</c:v>
                </c:pt>
                <c:pt idx="2333">
                  <c:v>-7.5305871761000001E-3</c:v>
                </c:pt>
                <c:pt idx="2334">
                  <c:v>-7.659447845072E-3</c:v>
                </c:pt>
                <c:pt idx="2335">
                  <c:v>-7.8626109215500003E-3</c:v>
                </c:pt>
                <c:pt idx="2336">
                  <c:v>-7.7145599210870002E-3</c:v>
                </c:pt>
                <c:pt idx="2337">
                  <c:v>-7.5606268424639996E-3</c:v>
                </c:pt>
                <c:pt idx="2338">
                  <c:v>-7.6810702299459997E-3</c:v>
                </c:pt>
                <c:pt idx="2339">
                  <c:v>-7.8511189382810005E-3</c:v>
                </c:pt>
                <c:pt idx="2340">
                  <c:v>-7.7925158473540002E-3</c:v>
                </c:pt>
                <c:pt idx="2341">
                  <c:v>-7.6624880640359999E-3</c:v>
                </c:pt>
                <c:pt idx="2342">
                  <c:v>-7.647269059164E-3</c:v>
                </c:pt>
                <c:pt idx="2343">
                  <c:v>-7.7724596007889999E-3</c:v>
                </c:pt>
                <c:pt idx="2344">
                  <c:v>-7.9556005911379998E-3</c:v>
                </c:pt>
                <c:pt idx="2345">
                  <c:v>-7.770178242563E-3</c:v>
                </c:pt>
                <c:pt idx="2346">
                  <c:v>-7.661725991429E-3</c:v>
                </c:pt>
                <c:pt idx="2347">
                  <c:v>-7.7775428668619999E-3</c:v>
                </c:pt>
                <c:pt idx="2348">
                  <c:v>-7.9086989116590005E-3</c:v>
                </c:pt>
                <c:pt idx="2349">
                  <c:v>-7.8554126935510005E-3</c:v>
                </c:pt>
                <c:pt idx="2350">
                  <c:v>-7.712954583649E-3</c:v>
                </c:pt>
                <c:pt idx="2351">
                  <c:v>-7.7465827075330002E-3</c:v>
                </c:pt>
                <c:pt idx="2352">
                  <c:v>-7.9609594928720002E-3</c:v>
                </c:pt>
                <c:pt idx="2353">
                  <c:v>-7.9270962458580004E-3</c:v>
                </c:pt>
                <c:pt idx="2354">
                  <c:v>-7.9168409574779993E-3</c:v>
                </c:pt>
                <c:pt idx="2355">
                  <c:v>-7.8302010631140003E-3</c:v>
                </c:pt>
                <c:pt idx="2356">
                  <c:v>-7.9734486838179998E-3</c:v>
                </c:pt>
                <c:pt idx="2357">
                  <c:v>-8.0503791403500006E-3</c:v>
                </c:pt>
                <c:pt idx="2358">
                  <c:v>-7.8896051272750005E-3</c:v>
                </c:pt>
                <c:pt idx="2359">
                  <c:v>-7.7733275814890002E-3</c:v>
                </c:pt>
                <c:pt idx="2360">
                  <c:v>-7.974101923024E-3</c:v>
                </c:pt>
                <c:pt idx="2361">
                  <c:v>-8.0171202619870006E-3</c:v>
                </c:pt>
                <c:pt idx="2362">
                  <c:v>-7.9639442981439997E-3</c:v>
                </c:pt>
                <c:pt idx="2363">
                  <c:v>-7.8100782150449998E-3</c:v>
                </c:pt>
                <c:pt idx="2364">
                  <c:v>-7.9071233287840003E-3</c:v>
                </c:pt>
                <c:pt idx="2365">
                  <c:v>-8.1687277684419999E-3</c:v>
                </c:pt>
                <c:pt idx="2366">
                  <c:v>-7.9927261297900003E-3</c:v>
                </c:pt>
                <c:pt idx="2367">
                  <c:v>-7.8589304421960004E-3</c:v>
                </c:pt>
                <c:pt idx="2368">
                  <c:v>-7.8639180924840006E-3</c:v>
                </c:pt>
                <c:pt idx="2369">
                  <c:v>-8.0547021845209996E-3</c:v>
                </c:pt>
                <c:pt idx="2370">
                  <c:v>-8.3828139453169994E-3</c:v>
                </c:pt>
                <c:pt idx="2371">
                  <c:v>-8.0730691432760009E-3</c:v>
                </c:pt>
                <c:pt idx="2372">
                  <c:v>-7.9054375991029994E-3</c:v>
                </c:pt>
                <c:pt idx="2373">
                  <c:v>-8.0777134937349993E-3</c:v>
                </c:pt>
                <c:pt idx="2374">
                  <c:v>-8.1446558260959995E-3</c:v>
                </c:pt>
                <c:pt idx="2375">
                  <c:v>-8.1079558421599997E-3</c:v>
                </c:pt>
                <c:pt idx="2376">
                  <c:v>-7.9744570554259996E-3</c:v>
                </c:pt>
                <c:pt idx="2377">
                  <c:v>-8.0169194306319996E-3</c:v>
                </c:pt>
                <c:pt idx="2378">
                  <c:v>-8.2284688639140003E-3</c:v>
                </c:pt>
                <c:pt idx="2379">
                  <c:v>-8.1443760711220007E-3</c:v>
                </c:pt>
                <c:pt idx="2380">
                  <c:v>-8.0777881786419994E-3</c:v>
                </c:pt>
                <c:pt idx="2381">
                  <c:v>-7.9503719671029996E-3</c:v>
                </c:pt>
                <c:pt idx="2382">
                  <c:v>-8.1620607763910006E-3</c:v>
                </c:pt>
                <c:pt idx="2383">
                  <c:v>-8.2424943531419995E-3</c:v>
                </c:pt>
                <c:pt idx="2384">
                  <c:v>-8.148418703618E-3</c:v>
                </c:pt>
                <c:pt idx="2385">
                  <c:v>-7.9782270850279995E-3</c:v>
                </c:pt>
                <c:pt idx="2386">
                  <c:v>-8.2650141050230001E-3</c:v>
                </c:pt>
                <c:pt idx="2387">
                  <c:v>-8.3214658049819996E-3</c:v>
                </c:pt>
                <c:pt idx="2388">
                  <c:v>-8.2351874727280006E-3</c:v>
                </c:pt>
                <c:pt idx="2389">
                  <c:v>-8.0725079139650005E-3</c:v>
                </c:pt>
                <c:pt idx="2390">
                  <c:v>-8.115910041409E-3</c:v>
                </c:pt>
                <c:pt idx="2391">
                  <c:v>-8.3469266836079994E-3</c:v>
                </c:pt>
                <c:pt idx="2392">
                  <c:v>-8.2814702764149994E-3</c:v>
                </c:pt>
                <c:pt idx="2393">
                  <c:v>-8.1289716972369995E-3</c:v>
                </c:pt>
                <c:pt idx="2394">
                  <c:v>-8.1233735172409997E-3</c:v>
                </c:pt>
                <c:pt idx="2395">
                  <c:v>-8.3064327064230007E-3</c:v>
                </c:pt>
                <c:pt idx="2396">
                  <c:v>-8.3718520039929994E-3</c:v>
                </c:pt>
                <c:pt idx="2397">
                  <c:v>-8.1937687758070008E-3</c:v>
                </c:pt>
                <c:pt idx="2398">
                  <c:v>-8.1103191328929999E-3</c:v>
                </c:pt>
                <c:pt idx="2399">
                  <c:v>-8.2543104624330007E-3</c:v>
                </c:pt>
                <c:pt idx="2400">
                  <c:v>-8.3718214972089994E-3</c:v>
                </c:pt>
                <c:pt idx="2401">
                  <c:v>-8.2790135907440006E-3</c:v>
                </c:pt>
                <c:pt idx="2402">
                  <c:v>-8.2323531835129995E-3</c:v>
                </c:pt>
                <c:pt idx="2403">
                  <c:v>-8.2099494548180003E-3</c:v>
                </c:pt>
                <c:pt idx="2404">
                  <c:v>-8.467036048667E-3</c:v>
                </c:pt>
                <c:pt idx="2405">
                  <c:v>-8.4150490255500004E-3</c:v>
                </c:pt>
                <c:pt idx="2406">
                  <c:v>-8.2130695287229993E-3</c:v>
                </c:pt>
                <c:pt idx="2407">
                  <c:v>-8.2254468296200003E-3</c:v>
                </c:pt>
                <c:pt idx="2408">
                  <c:v>-8.4214264837400004E-3</c:v>
                </c:pt>
                <c:pt idx="2409">
                  <c:v>-8.4586954221889995E-3</c:v>
                </c:pt>
                <c:pt idx="2410">
                  <c:v>-8.3607232484680001E-3</c:v>
                </c:pt>
                <c:pt idx="2411">
                  <c:v>-8.295027600405E-3</c:v>
                </c:pt>
                <c:pt idx="2412">
                  <c:v>-8.3758682967759995E-3</c:v>
                </c:pt>
                <c:pt idx="2413">
                  <c:v>-8.5501971965030003E-3</c:v>
                </c:pt>
                <c:pt idx="2414">
                  <c:v>-8.4499007043170003E-3</c:v>
                </c:pt>
                <c:pt idx="2415">
                  <c:v>-8.1927797231729996E-3</c:v>
                </c:pt>
                <c:pt idx="2416">
                  <c:v>-8.3588286517899991E-3</c:v>
                </c:pt>
                <c:pt idx="2417">
                  <c:v>-8.4853112721479992E-3</c:v>
                </c:pt>
                <c:pt idx="2418">
                  <c:v>-8.6251158410539999E-3</c:v>
                </c:pt>
                <c:pt idx="2419">
                  <c:v>-8.3593272436889993E-3</c:v>
                </c:pt>
                <c:pt idx="2420">
                  <c:v>-8.3461728735040007E-3</c:v>
                </c:pt>
                <c:pt idx="2421">
                  <c:v>-8.5672017616719998E-3</c:v>
                </c:pt>
                <c:pt idx="2422">
                  <c:v>-8.5885220278909997E-3</c:v>
                </c:pt>
                <c:pt idx="2423">
                  <c:v>-8.3787654025049996E-3</c:v>
                </c:pt>
                <c:pt idx="2424">
                  <c:v>-8.3135562017560005E-3</c:v>
                </c:pt>
                <c:pt idx="2425">
                  <c:v>-8.4720195438240005E-3</c:v>
                </c:pt>
                <c:pt idx="2426">
                  <c:v>-8.6985879744859995E-3</c:v>
                </c:pt>
                <c:pt idx="2427">
                  <c:v>-8.4810213257490007E-3</c:v>
                </c:pt>
                <c:pt idx="2428">
                  <c:v>-8.3518980476910004E-3</c:v>
                </c:pt>
                <c:pt idx="2429">
                  <c:v>-8.4705588360049992E-3</c:v>
                </c:pt>
                <c:pt idx="2430">
                  <c:v>-8.6111567604049994E-3</c:v>
                </c:pt>
                <c:pt idx="2431">
                  <c:v>-8.5940637792910005E-3</c:v>
                </c:pt>
                <c:pt idx="2432">
                  <c:v>-8.4983243201020003E-3</c:v>
                </c:pt>
                <c:pt idx="2433">
                  <c:v>-8.4201777353879997E-3</c:v>
                </c:pt>
                <c:pt idx="2434">
                  <c:v>-8.6167358124679995E-3</c:v>
                </c:pt>
                <c:pt idx="2435">
                  <c:v>-8.6979015419880006E-3</c:v>
                </c:pt>
                <c:pt idx="2436">
                  <c:v>-8.5053576920659998E-3</c:v>
                </c:pt>
                <c:pt idx="2437">
                  <c:v>-8.5019644899060002E-3</c:v>
                </c:pt>
                <c:pt idx="2438">
                  <c:v>-8.5645710977799994E-3</c:v>
                </c:pt>
                <c:pt idx="2439">
                  <c:v>-8.7705461161309995E-3</c:v>
                </c:pt>
                <c:pt idx="2440">
                  <c:v>-8.6330970605979999E-3</c:v>
                </c:pt>
                <c:pt idx="2441">
                  <c:v>-8.4648103309939993E-3</c:v>
                </c:pt>
                <c:pt idx="2442">
                  <c:v>-8.6299850462150003E-3</c:v>
                </c:pt>
                <c:pt idx="2443">
                  <c:v>-8.7431274497739991E-3</c:v>
                </c:pt>
                <c:pt idx="2444">
                  <c:v>-8.688876524759E-3</c:v>
                </c:pt>
                <c:pt idx="2445">
                  <c:v>-8.5553878154130004E-3</c:v>
                </c:pt>
                <c:pt idx="2446">
                  <c:v>-8.5447354075049997E-3</c:v>
                </c:pt>
                <c:pt idx="2447">
                  <c:v>-8.7263059253109999E-3</c:v>
                </c:pt>
                <c:pt idx="2448">
                  <c:v>-8.7823970959740004E-3</c:v>
                </c:pt>
                <c:pt idx="2449">
                  <c:v>-8.619105706039E-3</c:v>
                </c:pt>
                <c:pt idx="2450">
                  <c:v>-8.706700295592E-3</c:v>
                </c:pt>
                <c:pt idx="2451">
                  <c:v>-8.7393856702899994E-3</c:v>
                </c:pt>
                <c:pt idx="2452">
                  <c:v>-8.8267933386259999E-3</c:v>
                </c:pt>
                <c:pt idx="2453">
                  <c:v>-8.7303172749199996E-3</c:v>
                </c:pt>
                <c:pt idx="2454">
                  <c:v>-8.5872169584040002E-3</c:v>
                </c:pt>
                <c:pt idx="2455">
                  <c:v>-8.6251742875159999E-3</c:v>
                </c:pt>
                <c:pt idx="2456">
                  <c:v>-8.8937851385429995E-3</c:v>
                </c:pt>
                <c:pt idx="2457">
                  <c:v>-8.7891075139239997E-3</c:v>
                </c:pt>
                <c:pt idx="2458">
                  <c:v>-8.6599904805040005E-3</c:v>
                </c:pt>
                <c:pt idx="2459">
                  <c:v>-8.6949861799490002E-3</c:v>
                </c:pt>
                <c:pt idx="2460">
                  <c:v>-8.8916886359070007E-3</c:v>
                </c:pt>
                <c:pt idx="2461">
                  <c:v>-8.8681291836579992E-3</c:v>
                </c:pt>
                <c:pt idx="2462">
                  <c:v>-8.724602058721E-3</c:v>
                </c:pt>
                <c:pt idx="2463">
                  <c:v>-8.6188030023219998E-3</c:v>
                </c:pt>
                <c:pt idx="2464">
                  <c:v>-8.8097315568190001E-3</c:v>
                </c:pt>
                <c:pt idx="2465">
                  <c:v>-8.8846440880730009E-3</c:v>
                </c:pt>
                <c:pt idx="2466">
                  <c:v>-8.9135097387509996E-3</c:v>
                </c:pt>
                <c:pt idx="2467">
                  <c:v>-8.7231618519390004E-3</c:v>
                </c:pt>
                <c:pt idx="2468">
                  <c:v>-8.8086867410890005E-3</c:v>
                </c:pt>
                <c:pt idx="2469">
                  <c:v>-8.9185203019630007E-3</c:v>
                </c:pt>
                <c:pt idx="2470">
                  <c:v>-8.8995053217959998E-3</c:v>
                </c:pt>
                <c:pt idx="2471">
                  <c:v>-8.7023207153649994E-3</c:v>
                </c:pt>
                <c:pt idx="2472">
                  <c:v>-8.6883415635200002E-3</c:v>
                </c:pt>
                <c:pt idx="2473">
                  <c:v>-8.8851497723509993E-3</c:v>
                </c:pt>
                <c:pt idx="2474">
                  <c:v>-8.9465231180959996E-3</c:v>
                </c:pt>
                <c:pt idx="2475">
                  <c:v>-8.8318382652520008E-3</c:v>
                </c:pt>
                <c:pt idx="2476">
                  <c:v>-8.7435766338160009E-3</c:v>
                </c:pt>
                <c:pt idx="2477">
                  <c:v>-8.8498137700250001E-3</c:v>
                </c:pt>
                <c:pt idx="2478">
                  <c:v>-9.0020207735970002E-3</c:v>
                </c:pt>
                <c:pt idx="2479">
                  <c:v>-8.8957473158069993E-3</c:v>
                </c:pt>
                <c:pt idx="2480">
                  <c:v>-8.7818046554159999E-3</c:v>
                </c:pt>
                <c:pt idx="2481">
                  <c:v>-8.7836052123930006E-3</c:v>
                </c:pt>
                <c:pt idx="2482">
                  <c:v>-8.7095168108740004E-3</c:v>
                </c:pt>
                <c:pt idx="2483">
                  <c:v>-8.2857204744450005E-3</c:v>
                </c:pt>
                <c:pt idx="2484">
                  <c:v>-8.4390112748130002E-3</c:v>
                </c:pt>
                <c:pt idx="2485">
                  <c:v>-8.5520829336769993E-3</c:v>
                </c:pt>
                <c:pt idx="2486">
                  <c:v>-8.5386546949549995E-3</c:v>
                </c:pt>
                <c:pt idx="2487">
                  <c:v>-8.3595023323329992E-3</c:v>
                </c:pt>
                <c:pt idx="2488">
                  <c:v>-8.4022675067759994E-3</c:v>
                </c:pt>
                <c:pt idx="2489">
                  <c:v>-8.5540570509739997E-3</c:v>
                </c:pt>
                <c:pt idx="2490">
                  <c:v>-8.6413972223029992E-3</c:v>
                </c:pt>
                <c:pt idx="2491">
                  <c:v>-8.4314736513760001E-3</c:v>
                </c:pt>
                <c:pt idx="2492">
                  <c:v>-8.3712988461439996E-3</c:v>
                </c:pt>
                <c:pt idx="2493">
                  <c:v>-8.5722496494270006E-3</c:v>
                </c:pt>
                <c:pt idx="2494">
                  <c:v>-8.6215829819829993E-3</c:v>
                </c:pt>
                <c:pt idx="2495">
                  <c:v>-8.5675014565010001E-3</c:v>
                </c:pt>
                <c:pt idx="2496">
                  <c:v>-8.4553926657790004E-3</c:v>
                </c:pt>
                <c:pt idx="2497">
                  <c:v>-8.4739605633490003E-3</c:v>
                </c:pt>
                <c:pt idx="2498">
                  <c:v>-8.6629020575530007E-3</c:v>
                </c:pt>
                <c:pt idx="2499">
                  <c:v>-8.6268922552850003E-3</c:v>
                </c:pt>
                <c:pt idx="2500">
                  <c:v>-8.4587045682549995E-3</c:v>
                </c:pt>
                <c:pt idx="2501">
                  <c:v>-8.4863614577509999E-3</c:v>
                </c:pt>
                <c:pt idx="2502">
                  <c:v>-8.6631150438619998E-3</c:v>
                </c:pt>
                <c:pt idx="2503">
                  <c:v>-8.7085718241260001E-3</c:v>
                </c:pt>
                <c:pt idx="2504">
                  <c:v>-8.5441202689439995E-3</c:v>
                </c:pt>
                <c:pt idx="2505">
                  <c:v>-8.5147678470000009E-3</c:v>
                </c:pt>
                <c:pt idx="2506">
                  <c:v>-8.6349525417269996E-3</c:v>
                </c:pt>
                <c:pt idx="2507">
                  <c:v>-8.7285911521089998E-3</c:v>
                </c:pt>
                <c:pt idx="2508">
                  <c:v>-8.6147041083910001E-3</c:v>
                </c:pt>
                <c:pt idx="2509">
                  <c:v>-8.5290934269629994E-3</c:v>
                </c:pt>
                <c:pt idx="2510">
                  <c:v>-8.5638632568030004E-3</c:v>
                </c:pt>
                <c:pt idx="2511">
                  <c:v>-8.7631167127539995E-3</c:v>
                </c:pt>
                <c:pt idx="2512">
                  <c:v>-8.8262605504729995E-3</c:v>
                </c:pt>
                <c:pt idx="2513">
                  <c:v>-8.6004280556850003E-3</c:v>
                </c:pt>
                <c:pt idx="2514">
                  <c:v>-8.6048172356989992E-3</c:v>
                </c:pt>
                <c:pt idx="2515">
                  <c:v>-8.8431806996080008E-3</c:v>
                </c:pt>
                <c:pt idx="2516">
                  <c:v>-8.8749801835570005E-3</c:v>
                </c:pt>
                <c:pt idx="2517">
                  <c:v>-8.6009821687370001E-3</c:v>
                </c:pt>
                <c:pt idx="2518">
                  <c:v>-8.6010963154529996E-3</c:v>
                </c:pt>
                <c:pt idx="2519">
                  <c:v>-8.7396539270109992E-3</c:v>
                </c:pt>
                <c:pt idx="2520">
                  <c:v>-8.8820132450800008E-3</c:v>
                </c:pt>
                <c:pt idx="2521">
                  <c:v>-8.7350852405410004E-3</c:v>
                </c:pt>
                <c:pt idx="2522">
                  <c:v>-8.5512342600099992E-3</c:v>
                </c:pt>
                <c:pt idx="2523">
                  <c:v>-8.738282749331E-3</c:v>
                </c:pt>
                <c:pt idx="2524">
                  <c:v>-8.8922594411250007E-3</c:v>
                </c:pt>
                <c:pt idx="2525">
                  <c:v>-8.8574243231839996E-3</c:v>
                </c:pt>
                <c:pt idx="2526">
                  <c:v>-8.6528516541689998E-3</c:v>
                </c:pt>
                <c:pt idx="2527">
                  <c:v>-8.6852879955979997E-3</c:v>
                </c:pt>
                <c:pt idx="2528">
                  <c:v>-8.8793369105609997E-3</c:v>
                </c:pt>
                <c:pt idx="2529">
                  <c:v>-8.8989163438480002E-3</c:v>
                </c:pt>
                <c:pt idx="2530">
                  <c:v>-8.7418562422200002E-3</c:v>
                </c:pt>
                <c:pt idx="2531">
                  <c:v>-8.6686454283500004E-3</c:v>
                </c:pt>
                <c:pt idx="2532">
                  <c:v>-8.833390469543E-3</c:v>
                </c:pt>
                <c:pt idx="2533">
                  <c:v>-8.9251196776059995E-3</c:v>
                </c:pt>
                <c:pt idx="2534">
                  <c:v>-8.8105807558469997E-3</c:v>
                </c:pt>
                <c:pt idx="2535">
                  <c:v>-8.6404679056540003E-3</c:v>
                </c:pt>
                <c:pt idx="2536">
                  <c:v>-8.8061916474730002E-3</c:v>
                </c:pt>
                <c:pt idx="2537">
                  <c:v>-8.9898462383410007E-3</c:v>
                </c:pt>
                <c:pt idx="2538">
                  <c:v>-8.8590066879990007E-3</c:v>
                </c:pt>
                <c:pt idx="2539">
                  <c:v>-8.7068903331570004E-3</c:v>
                </c:pt>
                <c:pt idx="2540">
                  <c:v>-8.788586474764E-3</c:v>
                </c:pt>
                <c:pt idx="2541">
                  <c:v>-8.9342731457110001E-3</c:v>
                </c:pt>
                <c:pt idx="2542">
                  <c:v>-8.9937951176979995E-3</c:v>
                </c:pt>
                <c:pt idx="2543">
                  <c:v>-8.803547622684E-3</c:v>
                </c:pt>
                <c:pt idx="2544">
                  <c:v>-8.8872015953830007E-3</c:v>
                </c:pt>
                <c:pt idx="2545">
                  <c:v>-8.9816394715739999E-3</c:v>
                </c:pt>
                <c:pt idx="2546">
                  <c:v>-9.1207188148150001E-3</c:v>
                </c:pt>
                <c:pt idx="2547">
                  <c:v>-8.8948209125260004E-3</c:v>
                </c:pt>
                <c:pt idx="2548">
                  <c:v>-8.7575851103820004E-3</c:v>
                </c:pt>
                <c:pt idx="2549">
                  <c:v>-8.8614377742390008E-3</c:v>
                </c:pt>
                <c:pt idx="2550">
                  <c:v>-9.0252526391010005E-3</c:v>
                </c:pt>
                <c:pt idx="2551">
                  <c:v>-9.0344788653679998E-3</c:v>
                </c:pt>
                <c:pt idx="2552">
                  <c:v>-8.8353482767559999E-3</c:v>
                </c:pt>
                <c:pt idx="2553">
                  <c:v>-8.8252483461150003E-3</c:v>
                </c:pt>
                <c:pt idx="2554">
                  <c:v>-9.0138970945889997E-3</c:v>
                </c:pt>
                <c:pt idx="2555">
                  <c:v>-9.0432818740220008E-3</c:v>
                </c:pt>
                <c:pt idx="2556">
                  <c:v>-8.8334723781700007E-3</c:v>
                </c:pt>
                <c:pt idx="2557">
                  <c:v>-8.8470306916109999E-3</c:v>
                </c:pt>
                <c:pt idx="2558">
                  <c:v>-8.9933872222899992E-3</c:v>
                </c:pt>
                <c:pt idx="2559">
                  <c:v>-9.0874992311000009E-3</c:v>
                </c:pt>
                <c:pt idx="2560">
                  <c:v>-9.0475081681060006E-3</c:v>
                </c:pt>
                <c:pt idx="2561">
                  <c:v>-8.8980844101080002E-3</c:v>
                </c:pt>
                <c:pt idx="2562">
                  <c:v>-8.9458415332510002E-3</c:v>
                </c:pt>
                <c:pt idx="2563">
                  <c:v>-9.190715228518E-3</c:v>
                </c:pt>
                <c:pt idx="2564">
                  <c:v>-9.0399048506069994E-3</c:v>
                </c:pt>
                <c:pt idx="2565">
                  <c:v>-8.9269314104550006E-3</c:v>
                </c:pt>
                <c:pt idx="2566">
                  <c:v>-8.9109084115200007E-3</c:v>
                </c:pt>
                <c:pt idx="2567">
                  <c:v>-9.1015797060650001E-3</c:v>
                </c:pt>
                <c:pt idx="2568">
                  <c:v>-9.1907648751750008E-3</c:v>
                </c:pt>
                <c:pt idx="2569">
                  <c:v>-9.0004849987920001E-3</c:v>
                </c:pt>
                <c:pt idx="2570">
                  <c:v>-8.9794859672200009E-3</c:v>
                </c:pt>
                <c:pt idx="2571">
                  <c:v>-9.0822285423290006E-3</c:v>
                </c:pt>
                <c:pt idx="2572">
                  <c:v>-9.209087739388E-3</c:v>
                </c:pt>
                <c:pt idx="2573">
                  <c:v>-9.0902887093720006E-3</c:v>
                </c:pt>
                <c:pt idx="2574">
                  <c:v>-8.8968764608489993E-3</c:v>
                </c:pt>
                <c:pt idx="2575">
                  <c:v>-9.0073698128650004E-3</c:v>
                </c:pt>
                <c:pt idx="2576">
                  <c:v>-9.3128090867629996E-3</c:v>
                </c:pt>
                <c:pt idx="2577">
                  <c:v>-9.2056614275160004E-3</c:v>
                </c:pt>
                <c:pt idx="2578">
                  <c:v>-9.0760774432850008E-3</c:v>
                </c:pt>
                <c:pt idx="2579">
                  <c:v>-9.0126235706679998E-3</c:v>
                </c:pt>
                <c:pt idx="2580">
                  <c:v>-9.2196174603150008E-3</c:v>
                </c:pt>
                <c:pt idx="2581">
                  <c:v>-9.2133624622459994E-3</c:v>
                </c:pt>
                <c:pt idx="2582">
                  <c:v>-9.0830608581499994E-3</c:v>
                </c:pt>
                <c:pt idx="2583">
                  <c:v>-9.043429022989E-3</c:v>
                </c:pt>
                <c:pt idx="2584">
                  <c:v>-9.2549844859880007E-3</c:v>
                </c:pt>
                <c:pt idx="2585">
                  <c:v>-9.3088933768180008E-3</c:v>
                </c:pt>
                <c:pt idx="2586">
                  <c:v>-9.1421095511089994E-3</c:v>
                </c:pt>
                <c:pt idx="2587">
                  <c:v>-9.0231806135329991E-3</c:v>
                </c:pt>
                <c:pt idx="2588">
                  <c:v>-9.1358929968029991E-3</c:v>
                </c:pt>
                <c:pt idx="2589">
                  <c:v>-9.3077348354150009E-3</c:v>
                </c:pt>
                <c:pt idx="2590">
                  <c:v>-9.2299718123219996E-3</c:v>
                </c:pt>
                <c:pt idx="2591">
                  <c:v>-9.0392522084030008E-3</c:v>
                </c:pt>
                <c:pt idx="2592">
                  <c:v>-9.2224994292240004E-3</c:v>
                </c:pt>
                <c:pt idx="2593">
                  <c:v>-9.3098076967860002E-3</c:v>
                </c:pt>
                <c:pt idx="2594">
                  <c:v>-9.3284566194200003E-3</c:v>
                </c:pt>
                <c:pt idx="2595">
                  <c:v>-9.1790166229769998E-3</c:v>
                </c:pt>
                <c:pt idx="2596">
                  <c:v>-9.1097218294940007E-3</c:v>
                </c:pt>
                <c:pt idx="2597">
                  <c:v>-9.2414590553979992E-3</c:v>
                </c:pt>
                <c:pt idx="2598">
                  <c:v>-9.4494411769590007E-3</c:v>
                </c:pt>
                <c:pt idx="2599">
                  <c:v>-9.2638936610179995E-3</c:v>
                </c:pt>
                <c:pt idx="2600">
                  <c:v>-9.1274410533979996E-3</c:v>
                </c:pt>
                <c:pt idx="2601">
                  <c:v>-9.2352426204930001E-3</c:v>
                </c:pt>
                <c:pt idx="2602">
                  <c:v>-9.4472222651039994E-3</c:v>
                </c:pt>
                <c:pt idx="2603">
                  <c:v>-9.3359790073760003E-3</c:v>
                </c:pt>
                <c:pt idx="2604">
                  <c:v>-9.1666974222809998E-3</c:v>
                </c:pt>
                <c:pt idx="2605">
                  <c:v>-9.148374772989E-3</c:v>
                </c:pt>
                <c:pt idx="2606">
                  <c:v>-9.374713692337E-3</c:v>
                </c:pt>
                <c:pt idx="2607">
                  <c:v>-9.3802934130419995E-3</c:v>
                </c:pt>
                <c:pt idx="2608">
                  <c:v>-9.3674141374469992E-3</c:v>
                </c:pt>
                <c:pt idx="2609">
                  <c:v>-9.2517540145380002E-3</c:v>
                </c:pt>
                <c:pt idx="2610">
                  <c:v>-9.3817942990709995E-3</c:v>
                </c:pt>
                <c:pt idx="2611">
                  <c:v>-9.4940010697030005E-3</c:v>
                </c:pt>
                <c:pt idx="2612">
                  <c:v>-9.3223217827009992E-3</c:v>
                </c:pt>
                <c:pt idx="2613">
                  <c:v>-9.2386193812280006E-3</c:v>
                </c:pt>
                <c:pt idx="2614">
                  <c:v>-9.3462578474709998E-3</c:v>
                </c:pt>
                <c:pt idx="2615">
                  <c:v>-9.4917172040689998E-3</c:v>
                </c:pt>
                <c:pt idx="2616">
                  <c:v>-9.4452804575360007E-3</c:v>
                </c:pt>
                <c:pt idx="2617">
                  <c:v>-9.2362699886930008E-3</c:v>
                </c:pt>
                <c:pt idx="2618">
                  <c:v>-9.2848765974240001E-3</c:v>
                </c:pt>
                <c:pt idx="2619">
                  <c:v>-9.4821552674359995E-3</c:v>
                </c:pt>
                <c:pt idx="2620">
                  <c:v>-9.4272682491020002E-3</c:v>
                </c:pt>
                <c:pt idx="2621">
                  <c:v>-9.322778703884E-3</c:v>
                </c:pt>
                <c:pt idx="2622">
                  <c:v>-9.3168236363009999E-3</c:v>
                </c:pt>
                <c:pt idx="2623">
                  <c:v>-9.4920430714500008E-3</c:v>
                </c:pt>
                <c:pt idx="2624">
                  <c:v>-9.7008908454040005E-3</c:v>
                </c:pt>
                <c:pt idx="2625">
                  <c:v>-9.4759062123600003E-3</c:v>
                </c:pt>
                <c:pt idx="2626">
                  <c:v>-9.2719864243500007E-3</c:v>
                </c:pt>
                <c:pt idx="2627">
                  <c:v>-9.4704724943790002E-3</c:v>
                </c:pt>
                <c:pt idx="2628">
                  <c:v>-9.6011173266629998E-3</c:v>
                </c:pt>
                <c:pt idx="2629">
                  <c:v>-9.5563456416129997E-3</c:v>
                </c:pt>
                <c:pt idx="2630">
                  <c:v>-9.3445774311059996E-3</c:v>
                </c:pt>
                <c:pt idx="2631">
                  <c:v>-9.3783840346029993E-3</c:v>
                </c:pt>
                <c:pt idx="2632">
                  <c:v>-9.5949329388069996E-3</c:v>
                </c:pt>
                <c:pt idx="2633">
                  <c:v>-9.6370291967800004E-3</c:v>
                </c:pt>
                <c:pt idx="2634">
                  <c:v>-9.4277405251679998E-3</c:v>
                </c:pt>
                <c:pt idx="2635">
                  <c:v>-9.3617578729610004E-3</c:v>
                </c:pt>
                <c:pt idx="2636">
                  <c:v>-9.5553010797650006E-3</c:v>
                </c:pt>
                <c:pt idx="2637">
                  <c:v>-9.6601440179109998E-3</c:v>
                </c:pt>
                <c:pt idx="2638">
                  <c:v>-9.4582029881E-3</c:v>
                </c:pt>
                <c:pt idx="2639">
                  <c:v>-9.4424907643440009E-3</c:v>
                </c:pt>
                <c:pt idx="2640">
                  <c:v>-9.6479447988359994E-3</c:v>
                </c:pt>
                <c:pt idx="2641">
                  <c:v>-9.6730553568940003E-3</c:v>
                </c:pt>
                <c:pt idx="2642">
                  <c:v>-9.5924533999120001E-3</c:v>
                </c:pt>
                <c:pt idx="2643">
                  <c:v>-9.4765915463750003E-3</c:v>
                </c:pt>
                <c:pt idx="2644">
                  <c:v>-9.5205640850159999E-3</c:v>
                </c:pt>
                <c:pt idx="2645">
                  <c:v>-9.644697253139E-3</c:v>
                </c:pt>
                <c:pt idx="2646">
                  <c:v>-9.7335068126899998E-3</c:v>
                </c:pt>
                <c:pt idx="2647">
                  <c:v>-9.4917981813729992E-3</c:v>
                </c:pt>
                <c:pt idx="2648">
                  <c:v>-9.4988633138250005E-3</c:v>
                </c:pt>
                <c:pt idx="2649">
                  <c:v>-9.6675724937370002E-3</c:v>
                </c:pt>
                <c:pt idx="2650">
                  <c:v>-9.7878882183860001E-3</c:v>
                </c:pt>
                <c:pt idx="2651">
                  <c:v>-9.5986693094559997E-3</c:v>
                </c:pt>
                <c:pt idx="2652">
                  <c:v>-9.4949636990440001E-3</c:v>
                </c:pt>
                <c:pt idx="2653">
                  <c:v>-9.6204354165070009E-3</c:v>
                </c:pt>
                <c:pt idx="2654">
                  <c:v>-9.8024427365420008E-3</c:v>
                </c:pt>
                <c:pt idx="2655">
                  <c:v>-9.7296235557550008E-3</c:v>
                </c:pt>
                <c:pt idx="2656">
                  <c:v>-9.5998933538790007E-3</c:v>
                </c:pt>
                <c:pt idx="2657">
                  <c:v>-9.5659066230440008E-3</c:v>
                </c:pt>
                <c:pt idx="2658">
                  <c:v>-9.7873664628240001E-3</c:v>
                </c:pt>
                <c:pt idx="2659">
                  <c:v>-9.7150861834869994E-3</c:v>
                </c:pt>
                <c:pt idx="2660">
                  <c:v>-9.595781684113E-3</c:v>
                </c:pt>
                <c:pt idx="2661">
                  <c:v>-9.5343514560510007E-3</c:v>
                </c:pt>
                <c:pt idx="2662">
                  <c:v>-9.6637225017330002E-3</c:v>
                </c:pt>
                <c:pt idx="2663">
                  <c:v>-9.7864035708020002E-3</c:v>
                </c:pt>
                <c:pt idx="2664">
                  <c:v>-9.730863623703E-3</c:v>
                </c:pt>
                <c:pt idx="2665">
                  <c:v>-9.6210098678340007E-3</c:v>
                </c:pt>
                <c:pt idx="2666">
                  <c:v>-9.7304552745739997E-3</c:v>
                </c:pt>
                <c:pt idx="2667">
                  <c:v>-9.8061301052949999E-3</c:v>
                </c:pt>
                <c:pt idx="2668">
                  <c:v>-9.7580464700089999E-3</c:v>
                </c:pt>
                <c:pt idx="2669">
                  <c:v>-9.602634212336E-3</c:v>
                </c:pt>
                <c:pt idx="2670">
                  <c:v>-9.6166991652590003E-3</c:v>
                </c:pt>
                <c:pt idx="2671">
                  <c:v>-9.8268681277449994E-3</c:v>
                </c:pt>
                <c:pt idx="2672">
                  <c:v>-9.9424192538629993E-3</c:v>
                </c:pt>
                <c:pt idx="2673">
                  <c:v>-9.7257885843129999E-3</c:v>
                </c:pt>
                <c:pt idx="2674">
                  <c:v>-9.6635588755210004E-3</c:v>
                </c:pt>
                <c:pt idx="2675">
                  <c:v>-9.8689311207869994E-3</c:v>
                </c:pt>
                <c:pt idx="2676">
                  <c:v>-9.9485217808530004E-3</c:v>
                </c:pt>
                <c:pt idx="2677">
                  <c:v>-9.8014960113240006E-3</c:v>
                </c:pt>
                <c:pt idx="2678">
                  <c:v>-9.6569669026979991E-3</c:v>
                </c:pt>
                <c:pt idx="2679">
                  <c:v>-9.7762391401029995E-3</c:v>
                </c:pt>
                <c:pt idx="2680">
                  <c:v>-9.9428604858430008E-3</c:v>
                </c:pt>
                <c:pt idx="2681">
                  <c:v>-9.8531858947800005E-3</c:v>
                </c:pt>
                <c:pt idx="2682">
                  <c:v>-9.7037137318880008E-3</c:v>
                </c:pt>
                <c:pt idx="2683">
                  <c:v>-9.7766466056689993E-3</c:v>
                </c:pt>
                <c:pt idx="2684">
                  <c:v>-9.9215179872820004E-3</c:v>
                </c:pt>
                <c:pt idx="2685">
                  <c:v>-9.9582949605509993E-3</c:v>
                </c:pt>
                <c:pt idx="2686">
                  <c:v>-9.7877255473759993E-3</c:v>
                </c:pt>
                <c:pt idx="2687">
                  <c:v>-9.7654701855319995E-3</c:v>
                </c:pt>
                <c:pt idx="2688">
                  <c:v>-9.9268051532979996E-3</c:v>
                </c:pt>
                <c:pt idx="2689">
                  <c:v>-1.0002512341509E-2</c:v>
                </c:pt>
                <c:pt idx="2690">
                  <c:v>-9.8103890673089996E-3</c:v>
                </c:pt>
                <c:pt idx="2691">
                  <c:v>-9.7842014227539995E-3</c:v>
                </c:pt>
                <c:pt idx="2692">
                  <c:v>-9.8283858969810001E-3</c:v>
                </c:pt>
                <c:pt idx="2693">
                  <c:v>-1.0031778659475001E-2</c:v>
                </c:pt>
                <c:pt idx="2694">
                  <c:v>-9.9188102504759994E-3</c:v>
                </c:pt>
                <c:pt idx="2695">
                  <c:v>-9.8306695238139993E-3</c:v>
                </c:pt>
                <c:pt idx="2696">
                  <c:v>-9.8549316470059999E-3</c:v>
                </c:pt>
                <c:pt idx="2697">
                  <c:v>-1.0009250746897E-2</c:v>
                </c:pt>
                <c:pt idx="2698">
                  <c:v>-1.0035160809564E-2</c:v>
                </c:pt>
                <c:pt idx="2699">
                  <c:v>-9.8623884841799996E-3</c:v>
                </c:pt>
                <c:pt idx="2700">
                  <c:v>-9.8216797535620008E-3</c:v>
                </c:pt>
                <c:pt idx="2701">
                  <c:v>-1.0002626727025E-2</c:v>
                </c:pt>
                <c:pt idx="2702">
                  <c:v>-1.0063420169247E-2</c:v>
                </c:pt>
                <c:pt idx="2703">
                  <c:v>-9.9611832067750001E-3</c:v>
                </c:pt>
                <c:pt idx="2704">
                  <c:v>-9.973501500029E-3</c:v>
                </c:pt>
                <c:pt idx="2705">
                  <c:v>-1.005787249559E-2</c:v>
                </c:pt>
                <c:pt idx="2706">
                  <c:v>-1.0155623802581001E-2</c:v>
                </c:pt>
                <c:pt idx="2707">
                  <c:v>-1.0056224556113999E-2</c:v>
                </c:pt>
                <c:pt idx="2708">
                  <c:v>-9.8925894126299999E-3</c:v>
                </c:pt>
                <c:pt idx="2709">
                  <c:v>-9.9180262917889991E-3</c:v>
                </c:pt>
                <c:pt idx="2710">
                  <c:v>-1.0105972775282E-2</c:v>
                </c:pt>
                <c:pt idx="2711">
                  <c:v>-1.0104895879825E-2</c:v>
                </c:pt>
                <c:pt idx="2712">
                  <c:v>-9.9963120017679992E-3</c:v>
                </c:pt>
                <c:pt idx="2713">
                  <c:v>-9.9151227623220008E-3</c:v>
                </c:pt>
                <c:pt idx="2714">
                  <c:v>-1.0090326197827E-2</c:v>
                </c:pt>
                <c:pt idx="2715">
                  <c:v>-1.0224445627477E-2</c:v>
                </c:pt>
                <c:pt idx="2716">
                  <c:v>-9.9855588319209994E-3</c:v>
                </c:pt>
                <c:pt idx="2717">
                  <c:v>-9.8570852707590001E-3</c:v>
                </c:pt>
                <c:pt idx="2718">
                  <c:v>-1.0062099267275E-2</c:v>
                </c:pt>
                <c:pt idx="2719">
                  <c:v>-1.0208586135353999E-2</c:v>
                </c:pt>
                <c:pt idx="2720">
                  <c:v>-1.0207443593595E-2</c:v>
                </c:pt>
                <c:pt idx="2721">
                  <c:v>-9.9637444632559996E-3</c:v>
                </c:pt>
                <c:pt idx="2722">
                  <c:v>-1.0007949447946E-2</c:v>
                </c:pt>
                <c:pt idx="2723">
                  <c:v>-1.02172337759E-2</c:v>
                </c:pt>
                <c:pt idx="2724">
                  <c:v>-1.0212811641395E-2</c:v>
                </c:pt>
                <c:pt idx="2725">
                  <c:v>-9.9843358620999995E-3</c:v>
                </c:pt>
                <c:pt idx="2726">
                  <c:v>-1.0043433174873001E-2</c:v>
                </c:pt>
                <c:pt idx="2727">
                  <c:v>-1.0219387590694001E-2</c:v>
                </c:pt>
                <c:pt idx="2728">
                  <c:v>-1.0350569103581999E-2</c:v>
                </c:pt>
                <c:pt idx="2729">
                  <c:v>-1.0111635240416E-2</c:v>
                </c:pt>
                <c:pt idx="2730">
                  <c:v>-1.0039761805764E-2</c:v>
                </c:pt>
                <c:pt idx="2731">
                  <c:v>-1.0173930523869E-2</c:v>
                </c:pt>
                <c:pt idx="2732">
                  <c:v>-1.0308114525217E-2</c:v>
                </c:pt>
                <c:pt idx="2733">
                  <c:v>-1.0196381009733E-2</c:v>
                </c:pt>
                <c:pt idx="2734">
                  <c:v>-1.0055964215635E-2</c:v>
                </c:pt>
                <c:pt idx="2735">
                  <c:v>-1.0166277894033999E-2</c:v>
                </c:pt>
                <c:pt idx="2736">
                  <c:v>-1.0375157906076999E-2</c:v>
                </c:pt>
                <c:pt idx="2737">
                  <c:v>-1.0413305284694E-2</c:v>
                </c:pt>
                <c:pt idx="2738">
                  <c:v>-1.0154171560246001E-2</c:v>
                </c:pt>
                <c:pt idx="2739">
                  <c:v>-1.0225146770095001E-2</c:v>
                </c:pt>
                <c:pt idx="2740">
                  <c:v>-1.023496945317E-2</c:v>
                </c:pt>
                <c:pt idx="2741">
                  <c:v>-1.0318084285618E-2</c:v>
                </c:pt>
                <c:pt idx="2742">
                  <c:v>-1.0227300489369E-2</c:v>
                </c:pt>
                <c:pt idx="2743">
                  <c:v>-1.0122811803833001E-2</c:v>
                </c:pt>
                <c:pt idx="2744">
                  <c:v>-1.0275531703463001E-2</c:v>
                </c:pt>
                <c:pt idx="2745">
                  <c:v>-1.0423551552380001E-2</c:v>
                </c:pt>
                <c:pt idx="2746">
                  <c:v>-1.0344647133771E-2</c:v>
                </c:pt>
                <c:pt idx="2747">
                  <c:v>-1.0132046129841E-2</c:v>
                </c:pt>
                <c:pt idx="2748">
                  <c:v>-1.0212485606854E-2</c:v>
                </c:pt>
                <c:pt idx="2749">
                  <c:v>-1.0363018474517999E-2</c:v>
                </c:pt>
                <c:pt idx="2750">
                  <c:v>-1.0388794330585999E-2</c:v>
                </c:pt>
                <c:pt idx="2751">
                  <c:v>-1.0218978787844E-2</c:v>
                </c:pt>
                <c:pt idx="2752">
                  <c:v>-1.0300690952975E-2</c:v>
                </c:pt>
                <c:pt idx="2753">
                  <c:v>-1.0461275203106E-2</c:v>
                </c:pt>
                <c:pt idx="2754">
                  <c:v>-1.0442902954915999E-2</c:v>
                </c:pt>
                <c:pt idx="2755">
                  <c:v>-1.0351972869382E-2</c:v>
                </c:pt>
                <c:pt idx="2756">
                  <c:v>-1.0243665570250001E-2</c:v>
                </c:pt>
                <c:pt idx="2757">
                  <c:v>-1.0369838478091E-2</c:v>
                </c:pt>
                <c:pt idx="2758">
                  <c:v>-1.0521661132001E-2</c:v>
                </c:pt>
                <c:pt idx="2759">
                  <c:v>-1.0408671262364E-2</c:v>
                </c:pt>
                <c:pt idx="2760">
                  <c:v>-1.0248886803404E-2</c:v>
                </c:pt>
                <c:pt idx="2761">
                  <c:v>-1.0311883802597E-2</c:v>
                </c:pt>
                <c:pt idx="2762">
                  <c:v>-1.0527747396665999E-2</c:v>
                </c:pt>
                <c:pt idx="2763">
                  <c:v>-1.0455107149214E-2</c:v>
                </c:pt>
                <c:pt idx="2764">
                  <c:v>-1.0278011099077E-2</c:v>
                </c:pt>
                <c:pt idx="2765">
                  <c:v>-1.0295893973074E-2</c:v>
                </c:pt>
                <c:pt idx="2766">
                  <c:v>-1.0529264497260001E-2</c:v>
                </c:pt>
                <c:pt idx="2767">
                  <c:v>-1.0560787450045E-2</c:v>
                </c:pt>
                <c:pt idx="2768">
                  <c:v>-1.0508902036608999E-2</c:v>
                </c:pt>
                <c:pt idx="2769">
                  <c:v>-1.0311753536837E-2</c:v>
                </c:pt>
                <c:pt idx="2770">
                  <c:v>-1.0496028555699999E-2</c:v>
                </c:pt>
                <c:pt idx="2771">
                  <c:v>-1.0594741417429001E-2</c:v>
                </c:pt>
                <c:pt idx="2772">
                  <c:v>-1.0540930578151E-2</c:v>
                </c:pt>
                <c:pt idx="2773">
                  <c:v>-1.0366951139308999E-2</c:v>
                </c:pt>
                <c:pt idx="2774">
                  <c:v>-1.0412554423778E-2</c:v>
                </c:pt>
                <c:pt idx="2775">
                  <c:v>-1.0592016606377E-2</c:v>
                </c:pt>
                <c:pt idx="2776">
                  <c:v>-1.0615218120317E-2</c:v>
                </c:pt>
                <c:pt idx="2777">
                  <c:v>-1.0433048081513E-2</c:v>
                </c:pt>
                <c:pt idx="2778">
                  <c:v>-1.0431110760882999E-2</c:v>
                </c:pt>
                <c:pt idx="2779">
                  <c:v>-1.0567346850457999E-2</c:v>
                </c:pt>
                <c:pt idx="2780">
                  <c:v>-1.0645044824251999E-2</c:v>
                </c:pt>
                <c:pt idx="2781">
                  <c:v>-1.0528448873605E-2</c:v>
                </c:pt>
                <c:pt idx="2782">
                  <c:v>-1.0426178646201999E-2</c:v>
                </c:pt>
                <c:pt idx="2783">
                  <c:v>-1.053226672304E-2</c:v>
                </c:pt>
                <c:pt idx="2784">
                  <c:v>-1.0701612641031999E-2</c:v>
                </c:pt>
                <c:pt idx="2785">
                  <c:v>-1.0656155836888E-2</c:v>
                </c:pt>
                <c:pt idx="2786">
                  <c:v>-1.0493499441788999E-2</c:v>
                </c:pt>
                <c:pt idx="2787">
                  <c:v>-1.0546266077421E-2</c:v>
                </c:pt>
                <c:pt idx="2788">
                  <c:v>-1.0675457473366999E-2</c:v>
                </c:pt>
                <c:pt idx="2789">
                  <c:v>-1.0671999018925999E-2</c:v>
                </c:pt>
                <c:pt idx="2790">
                  <c:v>-1.0547979782597999E-2</c:v>
                </c:pt>
                <c:pt idx="2791">
                  <c:v>-1.0506356493212E-2</c:v>
                </c:pt>
                <c:pt idx="2792">
                  <c:v>-1.0708449097970999E-2</c:v>
                </c:pt>
                <c:pt idx="2793">
                  <c:v>-1.0760074242566999E-2</c:v>
                </c:pt>
                <c:pt idx="2794">
                  <c:v>-1.0595051332926E-2</c:v>
                </c:pt>
                <c:pt idx="2795">
                  <c:v>-1.0570446196466E-2</c:v>
                </c:pt>
                <c:pt idx="2796">
                  <c:v>-1.059390981801E-2</c:v>
                </c:pt>
                <c:pt idx="2797">
                  <c:v>-1.0775378690315999E-2</c:v>
                </c:pt>
                <c:pt idx="2798">
                  <c:v>-1.0722905683976E-2</c:v>
                </c:pt>
                <c:pt idx="2799">
                  <c:v>-1.0522933700719E-2</c:v>
                </c:pt>
                <c:pt idx="2800">
                  <c:v>-1.0708335022896E-2</c:v>
                </c:pt>
                <c:pt idx="2801">
                  <c:v>-1.0792983648104999E-2</c:v>
                </c:pt>
                <c:pt idx="2802">
                  <c:v>-1.0814700514460001E-2</c:v>
                </c:pt>
                <c:pt idx="2803">
                  <c:v>-1.0647345525331999E-2</c:v>
                </c:pt>
                <c:pt idx="2804">
                  <c:v>-1.0589781456078E-2</c:v>
                </c:pt>
                <c:pt idx="2805">
                  <c:v>-1.0794876023935999E-2</c:v>
                </c:pt>
                <c:pt idx="2806">
                  <c:v>-1.0853206929869999E-2</c:v>
                </c:pt>
                <c:pt idx="2807">
                  <c:v>-1.0740686208009999E-2</c:v>
                </c:pt>
                <c:pt idx="2808">
                  <c:v>-1.0659516621858999E-2</c:v>
                </c:pt>
                <c:pt idx="2809">
                  <c:v>-1.0740053720581001E-2</c:v>
                </c:pt>
                <c:pt idx="2810">
                  <c:v>-1.0825599687031E-2</c:v>
                </c:pt>
                <c:pt idx="2811">
                  <c:v>-1.0790928171422E-2</c:v>
                </c:pt>
                <c:pt idx="2812">
                  <c:v>-1.0667626196757001E-2</c:v>
                </c:pt>
                <c:pt idx="2813">
                  <c:v>-1.0700340334995E-2</c:v>
                </c:pt>
                <c:pt idx="2814">
                  <c:v>-1.0894209504701E-2</c:v>
                </c:pt>
                <c:pt idx="2815">
                  <c:v>-1.0910688827817001E-2</c:v>
                </c:pt>
                <c:pt idx="2816">
                  <c:v>-1.0682898478057E-2</c:v>
                </c:pt>
                <c:pt idx="2817">
                  <c:v>-1.0643706370432E-2</c:v>
                </c:pt>
                <c:pt idx="2818">
                  <c:v>-1.0903950111988E-2</c:v>
                </c:pt>
                <c:pt idx="2819">
                  <c:v>-1.0984405015524E-2</c:v>
                </c:pt>
                <c:pt idx="2820">
                  <c:v>-1.0757985309912999E-2</c:v>
                </c:pt>
                <c:pt idx="2821">
                  <c:v>-1.068128268115E-2</c:v>
                </c:pt>
                <c:pt idx="2822">
                  <c:v>-1.088008005172E-2</c:v>
                </c:pt>
                <c:pt idx="2823">
                  <c:v>-1.0958919683709999E-2</c:v>
                </c:pt>
                <c:pt idx="2824">
                  <c:v>-1.0960045127341E-2</c:v>
                </c:pt>
                <c:pt idx="2825">
                  <c:v>-1.0770712023935E-2</c:v>
                </c:pt>
                <c:pt idx="2826">
                  <c:v>-1.0855033945961001E-2</c:v>
                </c:pt>
                <c:pt idx="2827">
                  <c:v>-1.1023433258136E-2</c:v>
                </c:pt>
                <c:pt idx="2828">
                  <c:v>-1.0994407061774E-2</c:v>
                </c:pt>
                <c:pt idx="2829">
                  <c:v>-1.0825909602527E-2</c:v>
                </c:pt>
                <c:pt idx="2830">
                  <c:v>-1.077696100737E-2</c:v>
                </c:pt>
                <c:pt idx="2831">
                  <c:v>-1.0952001747986001E-2</c:v>
                </c:pt>
                <c:pt idx="2832">
                  <c:v>-1.1113286591493E-2</c:v>
                </c:pt>
                <c:pt idx="2833">
                  <c:v>-1.0952115918581E-2</c:v>
                </c:pt>
                <c:pt idx="2834">
                  <c:v>-1.0815629974389999E-2</c:v>
                </c:pt>
                <c:pt idx="2835">
                  <c:v>-1.1039544852745E-2</c:v>
                </c:pt>
                <c:pt idx="2836">
                  <c:v>-1.1095959573793E-2</c:v>
                </c:pt>
                <c:pt idx="2837">
                  <c:v>-1.0966979205989999E-2</c:v>
                </c:pt>
                <c:pt idx="2838">
                  <c:v>-1.0785576242666999E-2</c:v>
                </c:pt>
                <c:pt idx="2839">
                  <c:v>-1.0921636500802001E-2</c:v>
                </c:pt>
                <c:pt idx="2840">
                  <c:v>-1.1112911961017999E-2</c:v>
                </c:pt>
                <c:pt idx="2841">
                  <c:v>-1.1082563740321001E-2</c:v>
                </c:pt>
                <c:pt idx="2842">
                  <c:v>-1.0893572909901001E-2</c:v>
                </c:pt>
                <c:pt idx="2843">
                  <c:v>-1.0894241790549999E-2</c:v>
                </c:pt>
                <c:pt idx="2844">
                  <c:v>-1.1050649011172999E-2</c:v>
                </c:pt>
                <c:pt idx="2845">
                  <c:v>-1.1157373826090999E-2</c:v>
                </c:pt>
                <c:pt idx="2846">
                  <c:v>-1.0984242559435E-2</c:v>
                </c:pt>
                <c:pt idx="2847">
                  <c:v>-1.0919010386062E-2</c:v>
                </c:pt>
                <c:pt idx="2848">
                  <c:v>-1.1107233305199001E-2</c:v>
                </c:pt>
                <c:pt idx="2849">
                  <c:v>-1.1222834030214001E-2</c:v>
                </c:pt>
                <c:pt idx="2850">
                  <c:v>-1.1122685092955E-2</c:v>
                </c:pt>
                <c:pt idx="2851">
                  <c:v>-1.0920576751232E-2</c:v>
                </c:pt>
                <c:pt idx="2852">
                  <c:v>-1.1000036309736E-2</c:v>
                </c:pt>
                <c:pt idx="2853">
                  <c:v>-1.1219945760109E-2</c:v>
                </c:pt>
                <c:pt idx="2854">
                  <c:v>-1.1163491707963999E-2</c:v>
                </c:pt>
                <c:pt idx="2855">
                  <c:v>-1.09588218232E-2</c:v>
                </c:pt>
                <c:pt idx="2856">
                  <c:v>-1.1004295080708999E-2</c:v>
                </c:pt>
                <c:pt idx="2857">
                  <c:v>-1.1219603391603E-2</c:v>
                </c:pt>
                <c:pt idx="2858">
                  <c:v>-1.1311659756569999E-2</c:v>
                </c:pt>
                <c:pt idx="2859">
                  <c:v>-1.1127139561069E-2</c:v>
                </c:pt>
                <c:pt idx="2860">
                  <c:v>-1.102702295742E-2</c:v>
                </c:pt>
                <c:pt idx="2861">
                  <c:v>-1.1226651999049E-2</c:v>
                </c:pt>
                <c:pt idx="2862">
                  <c:v>-1.1313747853423E-2</c:v>
                </c:pt>
                <c:pt idx="2863">
                  <c:v>-1.1147208511829E-2</c:v>
                </c:pt>
                <c:pt idx="2864">
                  <c:v>-1.1191661665705999E-2</c:v>
                </c:pt>
                <c:pt idx="2865">
                  <c:v>-1.1151940514071E-2</c:v>
                </c:pt>
                <c:pt idx="2866">
                  <c:v>-1.1384021849013E-2</c:v>
                </c:pt>
                <c:pt idx="2867">
                  <c:v>-1.1293107882524E-2</c:v>
                </c:pt>
                <c:pt idx="2868">
                  <c:v>-1.1099026562312E-2</c:v>
                </c:pt>
                <c:pt idx="2869">
                  <c:v>-1.1099124351182E-2</c:v>
                </c:pt>
                <c:pt idx="2870">
                  <c:v>-1.129852517102E-2</c:v>
                </c:pt>
                <c:pt idx="2871">
                  <c:v>-1.1450134910260999E-2</c:v>
                </c:pt>
                <c:pt idx="2872">
                  <c:v>-1.1245235967903999E-2</c:v>
                </c:pt>
                <c:pt idx="2873">
                  <c:v>-1.1108947034256999E-2</c:v>
                </c:pt>
                <c:pt idx="2874">
                  <c:v>-1.1305834835347001E-2</c:v>
                </c:pt>
                <c:pt idx="2875">
                  <c:v>-1.1363169894769E-2</c:v>
                </c:pt>
                <c:pt idx="2876">
                  <c:v>-1.1268796542516E-2</c:v>
                </c:pt>
                <c:pt idx="2877">
                  <c:v>-1.1174390880533999E-2</c:v>
                </c:pt>
                <c:pt idx="2878">
                  <c:v>-1.1203890594724999E-2</c:v>
                </c:pt>
                <c:pt idx="2879">
                  <c:v>-1.1408740869507999E-2</c:v>
                </c:pt>
                <c:pt idx="2880">
                  <c:v>-1.1504255903837E-2</c:v>
                </c:pt>
                <c:pt idx="2881">
                  <c:v>-1.1315575753076E-2</c:v>
                </c:pt>
                <c:pt idx="2882">
                  <c:v>-1.1253834511034001E-2</c:v>
                </c:pt>
                <c:pt idx="2883">
                  <c:v>-1.1445485413648E-2</c:v>
                </c:pt>
                <c:pt idx="2884">
                  <c:v>-1.1541424151988E-2</c:v>
                </c:pt>
                <c:pt idx="2885">
                  <c:v>-1.1299390107011E-2</c:v>
                </c:pt>
                <c:pt idx="2886">
                  <c:v>-1.1281751430569999E-2</c:v>
                </c:pt>
                <c:pt idx="2887">
                  <c:v>-1.1338483231762999E-2</c:v>
                </c:pt>
                <c:pt idx="2888">
                  <c:v>-1.1524716989161E-2</c:v>
                </c:pt>
                <c:pt idx="2889">
                  <c:v>-1.1395883770325001E-2</c:v>
                </c:pt>
                <c:pt idx="2890">
                  <c:v>-1.1265533809096E-2</c:v>
                </c:pt>
                <c:pt idx="2891">
                  <c:v>-1.1356855432192999E-2</c:v>
                </c:pt>
                <c:pt idx="2892">
                  <c:v>-1.1621185627423E-2</c:v>
                </c:pt>
                <c:pt idx="2893">
                  <c:v>-1.1523329485685E-2</c:v>
                </c:pt>
                <c:pt idx="2894">
                  <c:v>-1.1317876358636E-2</c:v>
                </c:pt>
                <c:pt idx="2895">
                  <c:v>-1.1361195944632E-2</c:v>
                </c:pt>
                <c:pt idx="2896">
                  <c:v>-1.1647186170404E-2</c:v>
                </c:pt>
                <c:pt idx="2897">
                  <c:v>-1.1667810022258E-2</c:v>
                </c:pt>
                <c:pt idx="2898">
                  <c:v>-1.1440231608084E-2</c:v>
                </c:pt>
                <c:pt idx="2899">
                  <c:v>-1.1360885026172E-2</c:v>
                </c:pt>
                <c:pt idx="2900">
                  <c:v>-1.1547363387086E-2</c:v>
                </c:pt>
                <c:pt idx="2901">
                  <c:v>-1.1607684314442E-2</c:v>
                </c:pt>
                <c:pt idx="2902">
                  <c:v>-1.1524080107800001E-2</c:v>
                </c:pt>
                <c:pt idx="2903">
                  <c:v>-1.1356447727825E-2</c:v>
                </c:pt>
                <c:pt idx="2904">
                  <c:v>-1.1504892403117001E-2</c:v>
                </c:pt>
                <c:pt idx="2905">
                  <c:v>-1.1665231572129999E-2</c:v>
                </c:pt>
                <c:pt idx="2906">
                  <c:v>-1.1624832565968E-2</c:v>
                </c:pt>
                <c:pt idx="2907">
                  <c:v>-1.1443118922986001E-2</c:v>
                </c:pt>
                <c:pt idx="2908">
                  <c:v>-1.1431322600215E-2</c:v>
                </c:pt>
                <c:pt idx="2909">
                  <c:v>-1.1598922574939999E-2</c:v>
                </c:pt>
                <c:pt idx="2910">
                  <c:v>-1.1700196979710999E-2</c:v>
                </c:pt>
                <c:pt idx="2911">
                  <c:v>-1.1646173989926E-2</c:v>
                </c:pt>
                <c:pt idx="2912">
                  <c:v>-1.1507257890816001E-2</c:v>
                </c:pt>
                <c:pt idx="2913">
                  <c:v>-1.1652619410784E-2</c:v>
                </c:pt>
                <c:pt idx="2914">
                  <c:v>-1.1748330070612999E-2</c:v>
                </c:pt>
                <c:pt idx="2915">
                  <c:v>-1.1673357480994E-2</c:v>
                </c:pt>
                <c:pt idx="2916">
                  <c:v>-1.1456009167699999E-2</c:v>
                </c:pt>
                <c:pt idx="2917">
                  <c:v>-1.1613851532531E-2</c:v>
                </c:pt>
                <c:pt idx="2918">
                  <c:v>-1.1776393637634001E-2</c:v>
                </c:pt>
                <c:pt idx="2919">
                  <c:v>-1.1775072735663E-2</c:v>
                </c:pt>
                <c:pt idx="2920">
                  <c:v>-1.1657236836469E-2</c:v>
                </c:pt>
                <c:pt idx="2921">
                  <c:v>-1.1587442928238999E-2</c:v>
                </c:pt>
                <c:pt idx="2922">
                  <c:v>-1.1750401976781E-2</c:v>
                </c:pt>
                <c:pt idx="2923">
                  <c:v>-1.1827365805705E-2</c:v>
                </c:pt>
                <c:pt idx="2924">
                  <c:v>-1.1669963526611E-2</c:v>
                </c:pt>
                <c:pt idx="2925">
                  <c:v>-1.1603181250393E-2</c:v>
                </c:pt>
                <c:pt idx="2926">
                  <c:v>-1.1697227803943E-2</c:v>
                </c:pt>
                <c:pt idx="2927">
                  <c:v>-1.1892793628459001E-2</c:v>
                </c:pt>
                <c:pt idx="2928">
                  <c:v>-1.1764842443741E-2</c:v>
                </c:pt>
                <c:pt idx="2929">
                  <c:v>-1.170820895678E-2</c:v>
                </c:pt>
                <c:pt idx="2930">
                  <c:v>-1.1712841856747E-2</c:v>
                </c:pt>
                <c:pt idx="2931">
                  <c:v>-1.1860553103571E-2</c:v>
                </c:pt>
                <c:pt idx="2932">
                  <c:v>-1.1914380061894001E-2</c:v>
                </c:pt>
                <c:pt idx="2933">
                  <c:v>-1.1651852789025001E-2</c:v>
                </c:pt>
                <c:pt idx="2934">
                  <c:v>-1.1694143765056999E-2</c:v>
                </c:pt>
                <c:pt idx="2935">
                  <c:v>-1.1848870617075E-2</c:v>
                </c:pt>
                <c:pt idx="2936">
                  <c:v>-1.1985421085205001E-2</c:v>
                </c:pt>
                <c:pt idx="2937">
                  <c:v>-1.1790442638672001E-2</c:v>
                </c:pt>
                <c:pt idx="2938">
                  <c:v>-1.1703770440549001E-2</c:v>
                </c:pt>
                <c:pt idx="2939">
                  <c:v>-1.1890769960024E-2</c:v>
                </c:pt>
                <c:pt idx="2940">
                  <c:v>-1.1987035807509001E-2</c:v>
                </c:pt>
                <c:pt idx="2941">
                  <c:v>-1.1845476805973001E-2</c:v>
                </c:pt>
                <c:pt idx="2942">
                  <c:v>-1.1731182010128001E-2</c:v>
                </c:pt>
                <c:pt idx="2943">
                  <c:v>-1.1829894943497E-2</c:v>
                </c:pt>
                <c:pt idx="2944">
                  <c:v>-1.1963394518273E-2</c:v>
                </c:pt>
                <c:pt idx="2945">
                  <c:v>-1.1988113514888E-2</c:v>
                </c:pt>
                <c:pt idx="2946">
                  <c:v>-1.1780391280086001E-2</c:v>
                </c:pt>
                <c:pt idx="2947">
                  <c:v>-1.1822927552156E-2</c:v>
                </c:pt>
                <c:pt idx="2948">
                  <c:v>-1.1999876930927999E-2</c:v>
                </c:pt>
                <c:pt idx="2949">
                  <c:v>-1.2060121265485E-2</c:v>
                </c:pt>
                <c:pt idx="2950">
                  <c:v>-1.1906221747779999E-2</c:v>
                </c:pt>
                <c:pt idx="2951">
                  <c:v>-1.1842294763296001E-2</c:v>
                </c:pt>
                <c:pt idx="2952">
                  <c:v>-1.1997413081236001E-2</c:v>
                </c:pt>
                <c:pt idx="2953">
                  <c:v>-1.2140147125300999E-2</c:v>
                </c:pt>
                <c:pt idx="2954">
                  <c:v>-1.1953751699856E-2</c:v>
                </c:pt>
                <c:pt idx="2955">
                  <c:v>-1.1829373211815E-2</c:v>
                </c:pt>
                <c:pt idx="2956">
                  <c:v>-1.1917284522683E-2</c:v>
                </c:pt>
                <c:pt idx="2957">
                  <c:v>-1.2097496587114001E-2</c:v>
                </c:pt>
                <c:pt idx="2958">
                  <c:v>-1.2020256370305999E-2</c:v>
                </c:pt>
                <c:pt idx="2959">
                  <c:v>-1.1951712103417E-2</c:v>
                </c:pt>
                <c:pt idx="2960">
                  <c:v>-1.2037143015709E-2</c:v>
                </c:pt>
                <c:pt idx="2961">
                  <c:v>-1.2151111800891999E-2</c:v>
                </c:pt>
                <c:pt idx="2962">
                  <c:v>-1.2194545247043E-2</c:v>
                </c:pt>
                <c:pt idx="2963">
                  <c:v>-1.2085227009196E-2</c:v>
                </c:pt>
                <c:pt idx="2964">
                  <c:v>-1.1911623036631999E-2</c:v>
                </c:pt>
                <c:pt idx="2965">
                  <c:v>-1.2073560570103999E-2</c:v>
                </c:pt>
                <c:pt idx="2966">
                  <c:v>-1.2223980389535E-2</c:v>
                </c:pt>
                <c:pt idx="2967">
                  <c:v>-1.2212869090339E-2</c:v>
                </c:pt>
                <c:pt idx="2968">
                  <c:v>-1.1986677463237999E-2</c:v>
                </c:pt>
                <c:pt idx="2969">
                  <c:v>-1.2095800051704001E-2</c:v>
                </c:pt>
                <c:pt idx="2970">
                  <c:v>-1.2246757554702E-2</c:v>
                </c:pt>
                <c:pt idx="2971">
                  <c:v>-1.2225562706590001E-2</c:v>
                </c:pt>
                <c:pt idx="2972">
                  <c:v>-1.2033864139364E-2</c:v>
                </c:pt>
                <c:pt idx="2973">
                  <c:v>-1.2070721970536999E-2</c:v>
                </c:pt>
                <c:pt idx="2974">
                  <c:v>-1.2243689802021999E-2</c:v>
                </c:pt>
                <c:pt idx="2975">
                  <c:v>-1.2337100405533E-2</c:v>
                </c:pt>
                <c:pt idx="2976">
                  <c:v>-1.2187529379168E-2</c:v>
                </c:pt>
                <c:pt idx="2977">
                  <c:v>-1.2061477614273E-2</c:v>
                </c:pt>
                <c:pt idx="2978">
                  <c:v>-1.2225644495816E-2</c:v>
                </c:pt>
                <c:pt idx="2979">
                  <c:v>-1.2378315560710999E-2</c:v>
                </c:pt>
                <c:pt idx="2980">
                  <c:v>-1.2273402263721001E-2</c:v>
                </c:pt>
                <c:pt idx="2981">
                  <c:v>-1.2075176414771E-2</c:v>
                </c:pt>
                <c:pt idx="2982">
                  <c:v>-1.2216083466625E-2</c:v>
                </c:pt>
                <c:pt idx="2983">
                  <c:v>-1.2359633397024001E-2</c:v>
                </c:pt>
                <c:pt idx="2984">
                  <c:v>-1.2363091994746001E-2</c:v>
                </c:pt>
                <c:pt idx="2985">
                  <c:v>-1.2177462737339001E-2</c:v>
                </c:pt>
                <c:pt idx="2986">
                  <c:v>-1.2218155205632001E-2</c:v>
                </c:pt>
                <c:pt idx="2987">
                  <c:v>-1.2409625718226999E-2</c:v>
                </c:pt>
                <c:pt idx="2988">
                  <c:v>-1.2391221040908E-2</c:v>
                </c:pt>
                <c:pt idx="2989">
                  <c:v>-1.2299067269151E-2</c:v>
                </c:pt>
                <c:pt idx="2990">
                  <c:v>-1.2237816260984E-2</c:v>
                </c:pt>
                <c:pt idx="2991">
                  <c:v>-1.2301008814038001E-2</c:v>
                </c:pt>
                <c:pt idx="2992">
                  <c:v>-1.2614508350499E-2</c:v>
                </c:pt>
                <c:pt idx="2993">
                  <c:v>-1.2396540564413E-2</c:v>
                </c:pt>
                <c:pt idx="2994">
                  <c:v>-1.2343169524309999E-2</c:v>
                </c:pt>
                <c:pt idx="2995">
                  <c:v>-1.2373567296144E-2</c:v>
                </c:pt>
                <c:pt idx="2996">
                  <c:v>-1.2508713926833E-2</c:v>
                </c:pt>
                <c:pt idx="2997">
                  <c:v>-1.2476962752258E-2</c:v>
                </c:pt>
                <c:pt idx="2998">
                  <c:v>-1.2278558089374E-2</c:v>
                </c:pt>
                <c:pt idx="2999">
                  <c:v>-1.2315563188914001E-2</c:v>
                </c:pt>
                <c:pt idx="3000">
                  <c:v>-1.2508502086768E-2</c:v>
                </c:pt>
                <c:pt idx="3001">
                  <c:v>-1.2533302729328E-2</c:v>
                </c:pt>
                <c:pt idx="3002">
                  <c:v>-1.2459031521128001E-2</c:v>
                </c:pt>
                <c:pt idx="3003">
                  <c:v>-1.2354917513827999E-2</c:v>
                </c:pt>
                <c:pt idx="3004">
                  <c:v>-1.2458052653341999E-2</c:v>
                </c:pt>
                <c:pt idx="3005">
                  <c:v>-1.2623906756441001E-2</c:v>
                </c:pt>
                <c:pt idx="3006">
                  <c:v>-1.2476649968639999E-2</c:v>
                </c:pt>
                <c:pt idx="3007">
                  <c:v>-1.2373224497797E-2</c:v>
                </c:pt>
                <c:pt idx="3008">
                  <c:v>-1.2605714349028E-2</c:v>
                </c:pt>
                <c:pt idx="3009">
                  <c:v>-1.2683852551839001E-2</c:v>
                </c:pt>
                <c:pt idx="3010">
                  <c:v>-1.2648446222719E-2</c:v>
                </c:pt>
                <c:pt idx="3011">
                  <c:v>-1.2529631336338999E-2</c:v>
                </c:pt>
                <c:pt idx="3012">
                  <c:v>-1.2456567050554999E-2</c:v>
                </c:pt>
                <c:pt idx="3013">
                  <c:v>-1.2675971771852999E-2</c:v>
                </c:pt>
                <c:pt idx="3014">
                  <c:v>-1.2707591916506E-2</c:v>
                </c:pt>
                <c:pt idx="3015">
                  <c:v>-1.2535602905047001E-2</c:v>
                </c:pt>
                <c:pt idx="3016">
                  <c:v>-1.2499430360129E-2</c:v>
                </c:pt>
                <c:pt idx="3017">
                  <c:v>-1.2657435992971E-2</c:v>
                </c:pt>
                <c:pt idx="3018">
                  <c:v>-1.2676493622936E-2</c:v>
                </c:pt>
                <c:pt idx="3019">
                  <c:v>-1.2600737695511E-2</c:v>
                </c:pt>
                <c:pt idx="3020">
                  <c:v>-1.2509040200175001E-2</c:v>
                </c:pt>
                <c:pt idx="3021">
                  <c:v>-1.2558331808600999E-2</c:v>
                </c:pt>
                <c:pt idx="3022">
                  <c:v>-1.2746114522601E-2</c:v>
                </c:pt>
                <c:pt idx="3023">
                  <c:v>-1.2738119595898999E-2</c:v>
                </c:pt>
                <c:pt idx="3024">
                  <c:v>-1.2785746453281999E-2</c:v>
                </c:pt>
                <c:pt idx="3025">
                  <c:v>-1.2648119400136E-2</c:v>
                </c:pt>
                <c:pt idx="3026">
                  <c:v>-1.2795862694008E-2</c:v>
                </c:pt>
                <c:pt idx="3027">
                  <c:v>-1.2834483280014001E-2</c:v>
                </c:pt>
                <c:pt idx="3028">
                  <c:v>-1.2709827019045E-2</c:v>
                </c:pt>
                <c:pt idx="3029">
                  <c:v>-1.257916742888E-2</c:v>
                </c:pt>
                <c:pt idx="3030">
                  <c:v>-1.2778780232064E-2</c:v>
                </c:pt>
                <c:pt idx="3031">
                  <c:v>-1.2898328475271999E-2</c:v>
                </c:pt>
                <c:pt idx="3032">
                  <c:v>-1.2821528272559999E-2</c:v>
                </c:pt>
                <c:pt idx="3033">
                  <c:v>-1.2638378625688E-2</c:v>
                </c:pt>
                <c:pt idx="3034">
                  <c:v>-1.2746873458748999E-2</c:v>
                </c:pt>
                <c:pt idx="3035">
                  <c:v>-1.2931727660963E-2</c:v>
                </c:pt>
                <c:pt idx="3036">
                  <c:v>-1.2882910191249E-2</c:v>
                </c:pt>
                <c:pt idx="3037">
                  <c:v>-1.2669200125413E-2</c:v>
                </c:pt>
                <c:pt idx="3038">
                  <c:v>-1.272495293942E-2</c:v>
                </c:pt>
                <c:pt idx="3039">
                  <c:v>-1.2860132620121E-2</c:v>
                </c:pt>
                <c:pt idx="3040">
                  <c:v>-1.3035401463127001E-2</c:v>
                </c:pt>
                <c:pt idx="3041">
                  <c:v>-1.2864456177713E-2</c:v>
                </c:pt>
                <c:pt idx="3042">
                  <c:v>-1.2768256286970999E-2</c:v>
                </c:pt>
                <c:pt idx="3043">
                  <c:v>-1.2910762133125E-2</c:v>
                </c:pt>
                <c:pt idx="3044">
                  <c:v>-1.3019525278836999E-2</c:v>
                </c:pt>
                <c:pt idx="3045">
                  <c:v>-1.2896387049785E-2</c:v>
                </c:pt>
                <c:pt idx="3046">
                  <c:v>-1.2773281058822E-2</c:v>
                </c:pt>
                <c:pt idx="3047">
                  <c:v>-1.2845970093249E-2</c:v>
                </c:pt>
                <c:pt idx="3048">
                  <c:v>-1.308302841603E-2</c:v>
                </c:pt>
                <c:pt idx="3049">
                  <c:v>-1.3012053015139999E-2</c:v>
                </c:pt>
                <c:pt idx="3050">
                  <c:v>-1.2845757966622001E-2</c:v>
                </c:pt>
                <c:pt idx="3051">
                  <c:v>-1.2888555653775001E-2</c:v>
                </c:pt>
                <c:pt idx="3052">
                  <c:v>-1.3067772253774999E-2</c:v>
                </c:pt>
                <c:pt idx="3053">
                  <c:v>-1.3107600120397999E-2</c:v>
                </c:pt>
                <c:pt idx="3054">
                  <c:v>-1.2975765678745E-2</c:v>
                </c:pt>
                <c:pt idx="3055">
                  <c:v>-1.2852594280281E-2</c:v>
                </c:pt>
                <c:pt idx="3056">
                  <c:v>-1.3167056493842999E-2</c:v>
                </c:pt>
                <c:pt idx="3057">
                  <c:v>-1.3229254203347E-2</c:v>
                </c:pt>
                <c:pt idx="3058">
                  <c:v>-1.3089276993504E-2</c:v>
                </c:pt>
                <c:pt idx="3059">
                  <c:v>-1.2915216171398E-2</c:v>
                </c:pt>
                <c:pt idx="3060">
                  <c:v>-1.308025395832E-2</c:v>
                </c:pt>
                <c:pt idx="3061">
                  <c:v>-1.3159698424622E-2</c:v>
                </c:pt>
                <c:pt idx="3062">
                  <c:v>-1.3163891620933999E-2</c:v>
                </c:pt>
                <c:pt idx="3063">
                  <c:v>-1.3009108970628E-2</c:v>
                </c:pt>
                <c:pt idx="3064">
                  <c:v>-1.3008985023659001E-2</c:v>
                </c:pt>
                <c:pt idx="3065">
                  <c:v>-1.3257383106229001E-2</c:v>
                </c:pt>
                <c:pt idx="3066">
                  <c:v>-1.3284663383204E-2</c:v>
                </c:pt>
                <c:pt idx="3067">
                  <c:v>-1.3069502221277E-2</c:v>
                </c:pt>
                <c:pt idx="3068">
                  <c:v>-1.3007484495830999E-2</c:v>
                </c:pt>
                <c:pt idx="3069">
                  <c:v>-1.3211257134875001E-2</c:v>
                </c:pt>
                <c:pt idx="3070">
                  <c:v>-1.3310982224842E-2</c:v>
                </c:pt>
                <c:pt idx="3071">
                  <c:v>-1.3200505278431E-2</c:v>
                </c:pt>
                <c:pt idx="3072">
                  <c:v>-1.3044880894131999E-2</c:v>
                </c:pt>
                <c:pt idx="3073">
                  <c:v>-1.319520182621E-2</c:v>
                </c:pt>
                <c:pt idx="3074">
                  <c:v>-1.3316333962557001E-2</c:v>
                </c:pt>
                <c:pt idx="3075">
                  <c:v>-1.3381256053272001E-2</c:v>
                </c:pt>
                <c:pt idx="3076">
                  <c:v>-1.3140853088445001E-2</c:v>
                </c:pt>
                <c:pt idx="3077">
                  <c:v>-1.3187207090549E-2</c:v>
                </c:pt>
                <c:pt idx="3078">
                  <c:v>-1.3342391078671001E-2</c:v>
                </c:pt>
                <c:pt idx="3079">
                  <c:v>-1.3409433456568001E-2</c:v>
                </c:pt>
                <c:pt idx="3080">
                  <c:v>-1.3233806388691E-2</c:v>
                </c:pt>
                <c:pt idx="3081">
                  <c:v>-1.3175524604053E-2</c:v>
                </c:pt>
                <c:pt idx="3082">
                  <c:v>-1.3291011253993E-2</c:v>
                </c:pt>
                <c:pt idx="3083">
                  <c:v>-1.3431216088625001E-2</c:v>
                </c:pt>
                <c:pt idx="3084">
                  <c:v>-1.3326988030130001E-2</c:v>
                </c:pt>
                <c:pt idx="3085">
                  <c:v>-1.3182442921859E-2</c:v>
                </c:pt>
                <c:pt idx="3086">
                  <c:v>-1.3285545345682E-2</c:v>
                </c:pt>
                <c:pt idx="3087">
                  <c:v>-1.3497639757892E-2</c:v>
                </c:pt>
                <c:pt idx="3088">
                  <c:v>-1.3605310032383E-2</c:v>
                </c:pt>
                <c:pt idx="3089">
                  <c:v>-1.3341199176816001E-2</c:v>
                </c:pt>
                <c:pt idx="3090">
                  <c:v>-1.3292168816313E-2</c:v>
                </c:pt>
                <c:pt idx="3091">
                  <c:v>-1.3547462778852E-2</c:v>
                </c:pt>
                <c:pt idx="3092">
                  <c:v>-1.3534873007582E-2</c:v>
                </c:pt>
                <c:pt idx="3093">
                  <c:v>-1.3409760589592E-2</c:v>
                </c:pt>
                <c:pt idx="3094">
                  <c:v>-1.3337153487671999E-2</c:v>
                </c:pt>
                <c:pt idx="3095">
                  <c:v>-1.3496920944024E-2</c:v>
                </c:pt>
                <c:pt idx="3096">
                  <c:v>-1.3694314620434E-2</c:v>
                </c:pt>
                <c:pt idx="3097">
                  <c:v>-1.3503774570731E-2</c:v>
                </c:pt>
                <c:pt idx="3098">
                  <c:v>-1.3402091506391E-2</c:v>
                </c:pt>
                <c:pt idx="3099">
                  <c:v>-1.3451219870685E-2</c:v>
                </c:pt>
                <c:pt idx="3100">
                  <c:v>-1.3584898593716E-2</c:v>
                </c:pt>
                <c:pt idx="3101">
                  <c:v>-1.3579660787796001E-2</c:v>
                </c:pt>
                <c:pt idx="3102">
                  <c:v>-1.3419761609E-2</c:v>
                </c:pt>
                <c:pt idx="3103">
                  <c:v>-1.3403935716129E-2</c:v>
                </c:pt>
                <c:pt idx="3104">
                  <c:v>-1.3718723916473E-2</c:v>
                </c:pt>
                <c:pt idx="3105">
                  <c:v>-1.372549470323E-2</c:v>
                </c:pt>
                <c:pt idx="3106">
                  <c:v>-1.3524805386670001E-2</c:v>
                </c:pt>
                <c:pt idx="3107">
                  <c:v>-1.3448543560045999E-2</c:v>
                </c:pt>
                <c:pt idx="3108">
                  <c:v>-1.3603922743828E-2</c:v>
                </c:pt>
                <c:pt idx="3109">
                  <c:v>-1.3744535688787999E-2</c:v>
                </c:pt>
                <c:pt idx="3110">
                  <c:v>-1.3612081034061E-2</c:v>
                </c:pt>
                <c:pt idx="3111">
                  <c:v>-1.3525915523179E-2</c:v>
                </c:pt>
                <c:pt idx="3112">
                  <c:v>-1.3599893054328E-2</c:v>
                </c:pt>
                <c:pt idx="3113">
                  <c:v>-1.3746020551293E-2</c:v>
                </c:pt>
                <c:pt idx="3114">
                  <c:v>-1.3746347779838001E-2</c:v>
                </c:pt>
                <c:pt idx="3115">
                  <c:v>-1.3597168147755001E-2</c:v>
                </c:pt>
                <c:pt idx="3116">
                  <c:v>-1.3558613160291E-2</c:v>
                </c:pt>
                <c:pt idx="3117">
                  <c:v>-1.3783906777509E-2</c:v>
                </c:pt>
                <c:pt idx="3118">
                  <c:v>-1.3889718347061999E-2</c:v>
                </c:pt>
                <c:pt idx="3119">
                  <c:v>-1.3674098902788E-2</c:v>
                </c:pt>
                <c:pt idx="3120">
                  <c:v>-1.3723677073262001E-2</c:v>
                </c:pt>
                <c:pt idx="3121">
                  <c:v>-1.3822135682672E-2</c:v>
                </c:pt>
                <c:pt idx="3122">
                  <c:v>-1.3967823284941E-2</c:v>
                </c:pt>
                <c:pt idx="3123">
                  <c:v>-1.3740195725591001E-2</c:v>
                </c:pt>
                <c:pt idx="3124">
                  <c:v>-1.3633194021308E-2</c:v>
                </c:pt>
                <c:pt idx="3125">
                  <c:v>-1.3781051414135E-2</c:v>
                </c:pt>
                <c:pt idx="3126">
                  <c:v>-1.3928419599930001E-2</c:v>
                </c:pt>
                <c:pt idx="3127">
                  <c:v>-1.3899898634125E-2</c:v>
                </c:pt>
                <c:pt idx="3128">
                  <c:v>-1.3763658320291999E-2</c:v>
                </c:pt>
                <c:pt idx="3129">
                  <c:v>-1.3772746858497E-2</c:v>
                </c:pt>
                <c:pt idx="3130">
                  <c:v>-1.3955031975339999E-2</c:v>
                </c:pt>
                <c:pt idx="3131">
                  <c:v>-1.3958653673912001E-2</c:v>
                </c:pt>
                <c:pt idx="3132">
                  <c:v>-1.3903472190484E-2</c:v>
                </c:pt>
                <c:pt idx="3133">
                  <c:v>-1.3772796314114001E-2</c:v>
                </c:pt>
                <c:pt idx="3134">
                  <c:v>-1.3916639491725001E-2</c:v>
                </c:pt>
                <c:pt idx="3135">
                  <c:v>-1.4079491249643999E-2</c:v>
                </c:pt>
                <c:pt idx="3136">
                  <c:v>-1.4067434299833001E-2</c:v>
                </c:pt>
                <c:pt idx="3137">
                  <c:v>-1.3886405799824E-2</c:v>
                </c:pt>
                <c:pt idx="3138">
                  <c:v>-1.3914991456729E-2</c:v>
                </c:pt>
                <c:pt idx="3139">
                  <c:v>-1.4094926584034001E-2</c:v>
                </c:pt>
                <c:pt idx="3140">
                  <c:v>-1.4057660308213E-2</c:v>
                </c:pt>
                <c:pt idx="3141">
                  <c:v>-1.391905417236E-2</c:v>
                </c:pt>
                <c:pt idx="3142">
                  <c:v>-1.4013671722168001E-2</c:v>
                </c:pt>
                <c:pt idx="3143">
                  <c:v>-1.4131866968594999E-2</c:v>
                </c:pt>
                <c:pt idx="3144">
                  <c:v>-1.4181386154049999E-2</c:v>
                </c:pt>
                <c:pt idx="3145">
                  <c:v>-1.4070175444851001E-2</c:v>
                </c:pt>
                <c:pt idx="3146">
                  <c:v>-1.3973909860047E-2</c:v>
                </c:pt>
                <c:pt idx="3147">
                  <c:v>-1.4055734930129999E-2</c:v>
                </c:pt>
                <c:pt idx="3148">
                  <c:v>-1.4222343354241E-2</c:v>
                </c:pt>
                <c:pt idx="3149">
                  <c:v>-1.4161268702875001E-2</c:v>
                </c:pt>
                <c:pt idx="3150">
                  <c:v>-1.3994549544385001E-2</c:v>
                </c:pt>
                <c:pt idx="3151">
                  <c:v>-1.4051998893802001E-2</c:v>
                </c:pt>
                <c:pt idx="3152">
                  <c:v>-1.4350275031458E-2</c:v>
                </c:pt>
                <c:pt idx="3153">
                  <c:v>-1.4290476456666999E-2</c:v>
                </c:pt>
                <c:pt idx="3154">
                  <c:v>-1.4136500274524001E-2</c:v>
                </c:pt>
                <c:pt idx="3155">
                  <c:v>-1.4049763313662001E-2</c:v>
                </c:pt>
                <c:pt idx="3156">
                  <c:v>-1.4190506882583E-2</c:v>
                </c:pt>
                <c:pt idx="3157">
                  <c:v>-1.4343129064982999E-2</c:v>
                </c:pt>
                <c:pt idx="3158">
                  <c:v>-1.4244872599075999E-2</c:v>
                </c:pt>
                <c:pt idx="3159">
                  <c:v>-1.4035748031277001E-2</c:v>
                </c:pt>
                <c:pt idx="3160">
                  <c:v>-1.4273507830997E-2</c:v>
                </c:pt>
                <c:pt idx="3161">
                  <c:v>-1.4419962389347001E-2</c:v>
                </c:pt>
                <c:pt idx="3162">
                  <c:v>-1.4288730298479E-2</c:v>
                </c:pt>
                <c:pt idx="3163">
                  <c:v>-1.4189544420403001E-2</c:v>
                </c:pt>
                <c:pt idx="3164">
                  <c:v>-1.4236976082126001E-2</c:v>
                </c:pt>
                <c:pt idx="3165">
                  <c:v>-1.4401916199579E-2</c:v>
                </c:pt>
                <c:pt idx="3166">
                  <c:v>-1.4402259212846999E-2</c:v>
                </c:pt>
                <c:pt idx="3167">
                  <c:v>-1.4214328824519E-2</c:v>
                </c:pt>
                <c:pt idx="3168">
                  <c:v>-1.4274078851135999E-2</c:v>
                </c:pt>
                <c:pt idx="3169">
                  <c:v>-1.4452480400602E-2</c:v>
                </c:pt>
                <c:pt idx="3170">
                  <c:v>-1.4518789373911E-2</c:v>
                </c:pt>
                <c:pt idx="3171">
                  <c:v>-1.4340763266843E-2</c:v>
                </c:pt>
                <c:pt idx="3172">
                  <c:v>-1.4273246463674999E-2</c:v>
                </c:pt>
                <c:pt idx="3173">
                  <c:v>-1.4415082879938E-2</c:v>
                </c:pt>
                <c:pt idx="3174">
                  <c:v>-1.4497480116403E-2</c:v>
                </c:pt>
                <c:pt idx="3175">
                  <c:v>-1.4412505313371999E-2</c:v>
                </c:pt>
                <c:pt idx="3176">
                  <c:v>-1.4340382682061999E-2</c:v>
                </c:pt>
                <c:pt idx="3177">
                  <c:v>-1.4385649026969E-2</c:v>
                </c:pt>
                <c:pt idx="3178">
                  <c:v>-1.4564099052968999E-2</c:v>
                </c:pt>
                <c:pt idx="3179">
                  <c:v>-1.4575031466591001E-2</c:v>
                </c:pt>
                <c:pt idx="3180">
                  <c:v>-1.4383201797803001E-2</c:v>
                </c:pt>
                <c:pt idx="3181">
                  <c:v>-1.4398000776195E-2</c:v>
                </c:pt>
                <c:pt idx="3182">
                  <c:v>-1.4554521618172001E-2</c:v>
                </c:pt>
                <c:pt idx="3183">
                  <c:v>-1.4649416797626999E-2</c:v>
                </c:pt>
                <c:pt idx="3184">
                  <c:v>-1.4590890982594E-2</c:v>
                </c:pt>
                <c:pt idx="3185">
                  <c:v>-1.4435756354569E-2</c:v>
                </c:pt>
                <c:pt idx="3186">
                  <c:v>-1.4556919582761001E-2</c:v>
                </c:pt>
                <c:pt idx="3187">
                  <c:v>-1.471314798945E-2</c:v>
                </c:pt>
                <c:pt idx="3188">
                  <c:v>-1.4619769791188999E-2</c:v>
                </c:pt>
                <c:pt idx="3189">
                  <c:v>-1.4509195103668E-2</c:v>
                </c:pt>
                <c:pt idx="3190">
                  <c:v>-1.4518658343989001E-2</c:v>
                </c:pt>
                <c:pt idx="3191">
                  <c:v>-1.4753122193117999E-2</c:v>
                </c:pt>
                <c:pt idx="3192">
                  <c:v>-1.4820884268444001E-2</c:v>
                </c:pt>
                <c:pt idx="3193">
                  <c:v>-1.4616621347765001E-2</c:v>
                </c:pt>
                <c:pt idx="3194">
                  <c:v>-1.4536133370338E-2</c:v>
                </c:pt>
                <c:pt idx="3195">
                  <c:v>-1.4728762495975999E-2</c:v>
                </c:pt>
                <c:pt idx="3196">
                  <c:v>-1.4834508108787E-2</c:v>
                </c:pt>
                <c:pt idx="3197">
                  <c:v>-1.4678263487533001E-2</c:v>
                </c:pt>
                <c:pt idx="3198">
                  <c:v>-1.4603029697750999E-2</c:v>
                </c:pt>
                <c:pt idx="3199">
                  <c:v>-1.483100029425E-2</c:v>
                </c:pt>
                <c:pt idx="3200">
                  <c:v>-1.4889787596006E-2</c:v>
                </c:pt>
                <c:pt idx="3201">
                  <c:v>-1.4780370399165001E-2</c:v>
                </c:pt>
                <c:pt idx="3202">
                  <c:v>-1.4649613044009999E-2</c:v>
                </c:pt>
                <c:pt idx="3203">
                  <c:v>-1.4734228356526E-2</c:v>
                </c:pt>
                <c:pt idx="3204">
                  <c:v>-1.4897325434364001E-2</c:v>
                </c:pt>
                <c:pt idx="3205">
                  <c:v>-1.4897424507102E-2</c:v>
                </c:pt>
                <c:pt idx="3206">
                  <c:v>-1.475628792571E-2</c:v>
                </c:pt>
                <c:pt idx="3207">
                  <c:v>-1.4780272419254E-2</c:v>
                </c:pt>
                <c:pt idx="3208">
                  <c:v>-1.4915256426694E-2</c:v>
                </c:pt>
                <c:pt idx="3209">
                  <c:v>-1.4988059512316E-2</c:v>
                </c:pt>
                <c:pt idx="3210">
                  <c:v>-1.4815450765384E-2</c:v>
                </c:pt>
                <c:pt idx="3211">
                  <c:v>-1.4752143468612E-2</c:v>
                </c:pt>
                <c:pt idx="3212">
                  <c:v>-1.4932192933674E-2</c:v>
                </c:pt>
                <c:pt idx="3213">
                  <c:v>-1.506735668637E-2</c:v>
                </c:pt>
                <c:pt idx="3214">
                  <c:v>-1.4930480183699E-2</c:v>
                </c:pt>
                <c:pt idx="3215">
                  <c:v>-1.484260115868E-2</c:v>
                </c:pt>
                <c:pt idx="3216">
                  <c:v>-1.5077880535943E-2</c:v>
                </c:pt>
                <c:pt idx="3217">
                  <c:v>-1.5110708414935E-2</c:v>
                </c:pt>
                <c:pt idx="3218">
                  <c:v>-1.5124773296217E-2</c:v>
                </c:pt>
                <c:pt idx="3219">
                  <c:v>-1.4875836383837999E-2</c:v>
                </c:pt>
                <c:pt idx="3220">
                  <c:v>-1.4925274806909E-2</c:v>
                </c:pt>
                <c:pt idx="3221">
                  <c:v>-1.5095958939921E-2</c:v>
                </c:pt>
                <c:pt idx="3222">
                  <c:v>-1.5181504739210001E-2</c:v>
                </c:pt>
                <c:pt idx="3223">
                  <c:v>-1.5005077474201E-2</c:v>
                </c:pt>
                <c:pt idx="3224">
                  <c:v>-1.4990490550795999E-2</c:v>
                </c:pt>
                <c:pt idx="3225">
                  <c:v>-1.5066018137030001E-2</c:v>
                </c:pt>
                <c:pt idx="3226">
                  <c:v>-1.5223356226506999E-2</c:v>
                </c:pt>
                <c:pt idx="3227">
                  <c:v>-1.5109044165374E-2</c:v>
                </c:pt>
                <c:pt idx="3228">
                  <c:v>-1.5083917344992001E-2</c:v>
                </c:pt>
                <c:pt idx="3229">
                  <c:v>-1.4996935398532999E-2</c:v>
                </c:pt>
                <c:pt idx="3230">
                  <c:v>-1.5270265081944999E-2</c:v>
                </c:pt>
                <c:pt idx="3231">
                  <c:v>-1.5299307445111999E-2</c:v>
                </c:pt>
                <c:pt idx="3232">
                  <c:v>-1.5162088335133999E-2</c:v>
                </c:pt>
                <c:pt idx="3233">
                  <c:v>-1.5132934933430001E-2</c:v>
                </c:pt>
                <c:pt idx="3234">
                  <c:v>-1.5294918551659001E-2</c:v>
                </c:pt>
                <c:pt idx="3235">
                  <c:v>-1.5252480498300001E-2</c:v>
                </c:pt>
                <c:pt idx="3236">
                  <c:v>-1.5229000590551E-2</c:v>
                </c:pt>
                <c:pt idx="3237">
                  <c:v>-1.5079610312405E-2</c:v>
                </c:pt>
                <c:pt idx="3238">
                  <c:v>-1.5278536683092E-2</c:v>
                </c:pt>
                <c:pt idx="3239">
                  <c:v>-1.5376581117892999E-2</c:v>
                </c:pt>
                <c:pt idx="3240">
                  <c:v>-1.5381965117576999E-2</c:v>
                </c:pt>
                <c:pt idx="3241">
                  <c:v>-1.5153979285596E-2</c:v>
                </c:pt>
                <c:pt idx="3242">
                  <c:v>-1.5270052095636E-2</c:v>
                </c:pt>
                <c:pt idx="3243">
                  <c:v>-1.5496391062743999E-2</c:v>
                </c:pt>
                <c:pt idx="3244">
                  <c:v>-1.5408152786012E-2</c:v>
                </c:pt>
                <c:pt idx="3245">
                  <c:v>-1.5232803108982999E-2</c:v>
                </c:pt>
                <c:pt idx="3246">
                  <c:v>-1.5244811558380001E-2</c:v>
                </c:pt>
                <c:pt idx="3247">
                  <c:v>-1.544166669154E-2</c:v>
                </c:pt>
                <c:pt idx="3248">
                  <c:v>-1.5664676705805E-2</c:v>
                </c:pt>
                <c:pt idx="3249">
                  <c:v>-1.5375471220185E-2</c:v>
                </c:pt>
                <c:pt idx="3250">
                  <c:v>-1.5299339539921001E-2</c:v>
                </c:pt>
                <c:pt idx="3251">
                  <c:v>-1.5510324866344001E-2</c:v>
                </c:pt>
                <c:pt idx="3252">
                  <c:v>-1.5579065093054E-2</c:v>
                </c:pt>
                <c:pt idx="3253">
                  <c:v>-1.5523883729027001E-2</c:v>
                </c:pt>
                <c:pt idx="3254">
                  <c:v>-1.5347000020437001E-2</c:v>
                </c:pt>
                <c:pt idx="3255">
                  <c:v>-1.5379044489983E-2</c:v>
                </c:pt>
                <c:pt idx="3256">
                  <c:v>-1.5662571367545002E-2</c:v>
                </c:pt>
                <c:pt idx="3257">
                  <c:v>-1.5551588784617E-2</c:v>
                </c:pt>
                <c:pt idx="3258">
                  <c:v>-1.5449122716792E-2</c:v>
                </c:pt>
                <c:pt idx="3259">
                  <c:v>-1.5387350191864E-2</c:v>
                </c:pt>
                <c:pt idx="3260">
                  <c:v>-1.5637934757157999E-2</c:v>
                </c:pt>
                <c:pt idx="3261">
                  <c:v>-1.5694094439730001E-2</c:v>
                </c:pt>
                <c:pt idx="3262">
                  <c:v>-1.5550201121522E-2</c:v>
                </c:pt>
                <c:pt idx="3263">
                  <c:v>-1.5444554507923E-2</c:v>
                </c:pt>
                <c:pt idx="3264">
                  <c:v>-1.5744838744210999E-2</c:v>
                </c:pt>
                <c:pt idx="3265">
                  <c:v>-1.5809319626826999E-2</c:v>
                </c:pt>
                <c:pt idx="3266">
                  <c:v>-1.5680649962562999E-2</c:v>
                </c:pt>
                <c:pt idx="3267">
                  <c:v>-1.5550202021423E-2</c:v>
                </c:pt>
                <c:pt idx="3268">
                  <c:v>-1.5622547851541E-2</c:v>
                </c:pt>
                <c:pt idx="3269">
                  <c:v>-1.58312818131E-2</c:v>
                </c:pt>
                <c:pt idx="3270">
                  <c:v>-1.5743663797203E-2</c:v>
                </c:pt>
                <c:pt idx="3271">
                  <c:v>-1.5680340882867998E-2</c:v>
                </c:pt>
                <c:pt idx="3272">
                  <c:v>-1.5640740879835E-2</c:v>
                </c:pt>
                <c:pt idx="3273">
                  <c:v>-1.5777241319227E-2</c:v>
                </c:pt>
                <c:pt idx="3274">
                  <c:v>-1.5894832089542999E-2</c:v>
                </c:pt>
                <c:pt idx="3275">
                  <c:v>-1.5735406380815001E-2</c:v>
                </c:pt>
                <c:pt idx="3276">
                  <c:v>-1.562471768986E-2</c:v>
                </c:pt>
                <c:pt idx="3277">
                  <c:v>-1.5820267395331E-2</c:v>
                </c:pt>
                <c:pt idx="3278">
                  <c:v>-1.5908522889590999E-2</c:v>
                </c:pt>
                <c:pt idx="3279">
                  <c:v>-1.5829763757304001E-2</c:v>
                </c:pt>
                <c:pt idx="3280">
                  <c:v>-1.5840923509154999E-2</c:v>
                </c:pt>
                <c:pt idx="3281">
                  <c:v>-1.58057144055E-2</c:v>
                </c:pt>
                <c:pt idx="3282">
                  <c:v>-1.5994850999843001E-2</c:v>
                </c:pt>
                <c:pt idx="3283">
                  <c:v>-1.5960799267468E-2</c:v>
                </c:pt>
                <c:pt idx="3284">
                  <c:v>-1.5837726016074999E-2</c:v>
                </c:pt>
                <c:pt idx="3285">
                  <c:v>-1.5778874644101999E-2</c:v>
                </c:pt>
                <c:pt idx="3286">
                  <c:v>-1.5991538977966999E-2</c:v>
                </c:pt>
                <c:pt idx="3287">
                  <c:v>-1.6049575251646998E-2</c:v>
                </c:pt>
                <c:pt idx="3288">
                  <c:v>-1.5958776434836001E-2</c:v>
                </c:pt>
                <c:pt idx="3289">
                  <c:v>-1.5884863260464999E-2</c:v>
                </c:pt>
                <c:pt idx="3290">
                  <c:v>-1.5976577727613999E-2</c:v>
                </c:pt>
                <c:pt idx="3291">
                  <c:v>-1.6163333151967E-2</c:v>
                </c:pt>
                <c:pt idx="3292">
                  <c:v>-1.6007903772286999E-2</c:v>
                </c:pt>
                <c:pt idx="3293">
                  <c:v>-1.5912878589751999E-2</c:v>
                </c:pt>
                <c:pt idx="3294">
                  <c:v>-1.597186173193E-2</c:v>
                </c:pt>
                <c:pt idx="3295">
                  <c:v>-1.6200110364036999E-2</c:v>
                </c:pt>
                <c:pt idx="3296">
                  <c:v>-1.6171148190132E-2</c:v>
                </c:pt>
                <c:pt idx="3297">
                  <c:v>-1.5957797614810001E-2</c:v>
                </c:pt>
                <c:pt idx="3298">
                  <c:v>-1.6049511062028999E-2</c:v>
                </c:pt>
                <c:pt idx="3299">
                  <c:v>-1.6149170386295E-2</c:v>
                </c:pt>
                <c:pt idx="3300">
                  <c:v>-1.6237750983772999E-2</c:v>
                </c:pt>
                <c:pt idx="3301">
                  <c:v>-1.6115917274967001E-2</c:v>
                </c:pt>
                <c:pt idx="3302">
                  <c:v>-1.6063853572958999E-2</c:v>
                </c:pt>
                <c:pt idx="3303">
                  <c:v>-1.6183482697949999E-2</c:v>
                </c:pt>
                <c:pt idx="3304">
                  <c:v>-1.6336349197304999E-2</c:v>
                </c:pt>
                <c:pt idx="3305">
                  <c:v>-1.6156089086180998E-2</c:v>
                </c:pt>
                <c:pt idx="3306">
                  <c:v>-1.6137193458585001E-2</c:v>
                </c:pt>
                <c:pt idx="3307">
                  <c:v>-1.6122624469109E-2</c:v>
                </c:pt>
                <c:pt idx="3308">
                  <c:v>-1.6301204904150001E-2</c:v>
                </c:pt>
                <c:pt idx="3309">
                  <c:v>-1.6312168672299E-2</c:v>
                </c:pt>
                <c:pt idx="3310">
                  <c:v>-1.6149202600503999E-2</c:v>
                </c:pt>
                <c:pt idx="3311">
                  <c:v>-1.6138711275580999E-2</c:v>
                </c:pt>
                <c:pt idx="3312">
                  <c:v>-1.6424489804567E-2</c:v>
                </c:pt>
                <c:pt idx="3313">
                  <c:v>-1.642587609016E-2</c:v>
                </c:pt>
                <c:pt idx="3314">
                  <c:v>-1.6286389854474E-2</c:v>
                </c:pt>
                <c:pt idx="3315">
                  <c:v>-1.6254328048000002E-2</c:v>
                </c:pt>
                <c:pt idx="3316">
                  <c:v>-1.6328093333122001E-2</c:v>
                </c:pt>
                <c:pt idx="3317">
                  <c:v>-1.6508256300138E-2</c:v>
                </c:pt>
                <c:pt idx="3318">
                  <c:v>-1.6440674758110001E-2</c:v>
                </c:pt>
                <c:pt idx="3319">
                  <c:v>-1.6264250158871001E-2</c:v>
                </c:pt>
                <c:pt idx="3320">
                  <c:v>-1.6383177290359999E-2</c:v>
                </c:pt>
                <c:pt idx="3321">
                  <c:v>-1.6568006613315998E-2</c:v>
                </c:pt>
                <c:pt idx="3322">
                  <c:v>-1.6541020610393999E-2</c:v>
                </c:pt>
                <c:pt idx="3323">
                  <c:v>-1.6356990409967E-2</c:v>
                </c:pt>
                <c:pt idx="3324">
                  <c:v>-1.6282015790542E-2</c:v>
                </c:pt>
                <c:pt idx="3325">
                  <c:v>-1.6550157696773E-2</c:v>
                </c:pt>
                <c:pt idx="3326">
                  <c:v>-1.6592220856974999E-2</c:v>
                </c:pt>
                <c:pt idx="3327">
                  <c:v>-1.6472819094092001E-2</c:v>
                </c:pt>
                <c:pt idx="3328">
                  <c:v>-1.6421651467681E-2</c:v>
                </c:pt>
                <c:pt idx="3329">
                  <c:v>-1.6596316049496001E-2</c:v>
                </c:pt>
                <c:pt idx="3330">
                  <c:v>-1.6672887242374999E-2</c:v>
                </c:pt>
                <c:pt idx="3331">
                  <c:v>-1.6594830613870001E-2</c:v>
                </c:pt>
                <c:pt idx="3332">
                  <c:v>-1.6444901290994001E-2</c:v>
                </c:pt>
                <c:pt idx="3333">
                  <c:v>-1.6508159442590001E-2</c:v>
                </c:pt>
                <c:pt idx="3334">
                  <c:v>-1.6663098373473999E-2</c:v>
                </c:pt>
                <c:pt idx="3335">
                  <c:v>-1.6697509357562E-2</c:v>
                </c:pt>
                <c:pt idx="3336">
                  <c:v>-1.6579052863213001E-2</c:v>
                </c:pt>
                <c:pt idx="3337">
                  <c:v>-1.6527004778767E-2</c:v>
                </c:pt>
                <c:pt idx="3338">
                  <c:v>-1.6708277309169999E-2</c:v>
                </c:pt>
                <c:pt idx="3339">
                  <c:v>-1.6881246406298001E-2</c:v>
                </c:pt>
                <c:pt idx="3340">
                  <c:v>-1.6626452358487E-2</c:v>
                </c:pt>
                <c:pt idx="3341">
                  <c:v>-1.6579085435623E-2</c:v>
                </c:pt>
                <c:pt idx="3342">
                  <c:v>-1.6750471761975999E-2</c:v>
                </c:pt>
                <c:pt idx="3343">
                  <c:v>-1.6870068720518001E-2</c:v>
                </c:pt>
                <c:pt idx="3344">
                  <c:v>-1.6889469698071001E-2</c:v>
                </c:pt>
                <c:pt idx="3345">
                  <c:v>-1.6699907632592E-2</c:v>
                </c:pt>
                <c:pt idx="3346">
                  <c:v>-1.6778388275550001E-2</c:v>
                </c:pt>
                <c:pt idx="3347">
                  <c:v>-1.6938946700017998E-2</c:v>
                </c:pt>
                <c:pt idx="3348">
                  <c:v>-1.7020700499414999E-2</c:v>
                </c:pt>
                <c:pt idx="3349">
                  <c:v>-1.6757471391406001E-2</c:v>
                </c:pt>
                <c:pt idx="3350">
                  <c:v>-1.6735852242280001E-2</c:v>
                </c:pt>
                <c:pt idx="3351">
                  <c:v>-1.695536979689E-2</c:v>
                </c:pt>
                <c:pt idx="3352">
                  <c:v>-1.7116900676717998E-2</c:v>
                </c:pt>
                <c:pt idx="3353">
                  <c:v>-1.6880249556823001E-2</c:v>
                </c:pt>
                <c:pt idx="3354">
                  <c:v>-1.6788536396164001E-2</c:v>
                </c:pt>
                <c:pt idx="3355">
                  <c:v>-1.6989960741156E-2</c:v>
                </c:pt>
                <c:pt idx="3356">
                  <c:v>-1.703429231659E-2</c:v>
                </c:pt>
                <c:pt idx="3357">
                  <c:v>-1.6940066352105002E-2</c:v>
                </c:pt>
                <c:pt idx="3358">
                  <c:v>-1.6925772365469001E-2</c:v>
                </c:pt>
                <c:pt idx="3359">
                  <c:v>-1.6857750618304999E-2</c:v>
                </c:pt>
                <c:pt idx="3360">
                  <c:v>-1.7117194974652E-2</c:v>
                </c:pt>
                <c:pt idx="3361">
                  <c:v>-1.7129333642049001E-2</c:v>
                </c:pt>
                <c:pt idx="3362">
                  <c:v>-1.6938058134073002E-2</c:v>
                </c:pt>
                <c:pt idx="3363">
                  <c:v>-1.6945449348826001E-2</c:v>
                </c:pt>
                <c:pt idx="3364">
                  <c:v>-1.7106229343858002E-2</c:v>
                </c:pt>
                <c:pt idx="3365">
                  <c:v>-1.7190633819270999E-2</c:v>
                </c:pt>
                <c:pt idx="3366">
                  <c:v>-1.7063285964422002E-2</c:v>
                </c:pt>
                <c:pt idx="3367">
                  <c:v>-1.7013341283950999E-2</c:v>
                </c:pt>
                <c:pt idx="3368">
                  <c:v>-1.7137736464158001E-2</c:v>
                </c:pt>
                <c:pt idx="3369">
                  <c:v>-1.7260108381892E-2</c:v>
                </c:pt>
                <c:pt idx="3370">
                  <c:v>-1.7149483211911998E-2</c:v>
                </c:pt>
                <c:pt idx="3371">
                  <c:v>-1.7062159876029E-2</c:v>
                </c:pt>
                <c:pt idx="3372">
                  <c:v>-1.7147396141901999E-2</c:v>
                </c:pt>
                <c:pt idx="3373">
                  <c:v>-1.7308355953831001E-2</c:v>
                </c:pt>
                <c:pt idx="3374">
                  <c:v>-1.7237151184906999E-2</c:v>
                </c:pt>
                <c:pt idx="3375">
                  <c:v>-1.7149035426738998E-2</c:v>
                </c:pt>
                <c:pt idx="3376">
                  <c:v>-1.7282886000779998E-2</c:v>
                </c:pt>
                <c:pt idx="3377">
                  <c:v>-1.7336336943584E-2</c:v>
                </c:pt>
                <c:pt idx="3378">
                  <c:v>-1.74507300059E-2</c:v>
                </c:pt>
                <c:pt idx="3379">
                  <c:v>-1.7300393432379001E-2</c:v>
                </c:pt>
                <c:pt idx="3380">
                  <c:v>-1.7173027619720001E-2</c:v>
                </c:pt>
                <c:pt idx="3381">
                  <c:v>-1.7348868724627001E-2</c:v>
                </c:pt>
                <c:pt idx="3382">
                  <c:v>-1.7438004366479999E-2</c:v>
                </c:pt>
                <c:pt idx="3383">
                  <c:v>-1.7408471602278E-2</c:v>
                </c:pt>
                <c:pt idx="3384">
                  <c:v>-1.7303885175632E-2</c:v>
                </c:pt>
                <c:pt idx="3385">
                  <c:v>-1.7277958635717999E-2</c:v>
                </c:pt>
                <c:pt idx="3386">
                  <c:v>-1.7479756703744E-2</c:v>
                </c:pt>
                <c:pt idx="3387">
                  <c:v>-1.7512307048608001E-2</c:v>
                </c:pt>
                <c:pt idx="3388">
                  <c:v>-1.7288008418221E-2</c:v>
                </c:pt>
                <c:pt idx="3389">
                  <c:v>-1.7313773146807002E-2</c:v>
                </c:pt>
                <c:pt idx="3390">
                  <c:v>-1.7567538011533001E-2</c:v>
                </c:pt>
                <c:pt idx="3391">
                  <c:v>-1.7574993845744E-2</c:v>
                </c:pt>
                <c:pt idx="3392">
                  <c:v>-1.7642706632614E-2</c:v>
                </c:pt>
                <c:pt idx="3393">
                  <c:v>-1.7427038544646001E-2</c:v>
                </c:pt>
                <c:pt idx="3394">
                  <c:v>-1.7552462860178E-2</c:v>
                </c:pt>
                <c:pt idx="3395">
                  <c:v>-1.7666282705389998E-2</c:v>
                </c:pt>
                <c:pt idx="3396">
                  <c:v>-1.7657392156811998E-2</c:v>
                </c:pt>
                <c:pt idx="3397">
                  <c:v>-1.7507852747653999E-2</c:v>
                </c:pt>
                <c:pt idx="3398">
                  <c:v>-1.7508653685068001E-2</c:v>
                </c:pt>
                <c:pt idx="3399">
                  <c:v>-1.7732576968577999E-2</c:v>
                </c:pt>
                <c:pt idx="3400">
                  <c:v>-1.7754195305781002E-2</c:v>
                </c:pt>
                <c:pt idx="3401">
                  <c:v>-1.7572041171101001E-2</c:v>
                </c:pt>
                <c:pt idx="3402">
                  <c:v>-1.7517577331418E-2</c:v>
                </c:pt>
                <c:pt idx="3403">
                  <c:v>-1.7771016854124001E-2</c:v>
                </c:pt>
                <c:pt idx="3404">
                  <c:v>-1.7828874093922E-2</c:v>
                </c:pt>
                <c:pt idx="3405">
                  <c:v>-1.7641483065792E-2</c:v>
                </c:pt>
                <c:pt idx="3406">
                  <c:v>-1.7644125824937001E-2</c:v>
                </c:pt>
                <c:pt idx="3407">
                  <c:v>-1.7719213206034E-2</c:v>
                </c:pt>
                <c:pt idx="3408">
                  <c:v>-1.8047088757157E-2</c:v>
                </c:pt>
                <c:pt idx="3409">
                  <c:v>-1.7805347505670002E-2</c:v>
                </c:pt>
                <c:pt idx="3410">
                  <c:v>-1.7687706420054999E-2</c:v>
                </c:pt>
                <c:pt idx="3411">
                  <c:v>-1.77058674013E-2</c:v>
                </c:pt>
                <c:pt idx="3412">
                  <c:v>-1.7904956228075999E-2</c:v>
                </c:pt>
                <c:pt idx="3413">
                  <c:v>-1.7956566399871001E-2</c:v>
                </c:pt>
                <c:pt idx="3414">
                  <c:v>-1.7775929365784999E-2</c:v>
                </c:pt>
                <c:pt idx="3415">
                  <c:v>-1.7733832248127999E-2</c:v>
                </c:pt>
                <c:pt idx="3416">
                  <c:v>-1.7971201584889001E-2</c:v>
                </c:pt>
                <c:pt idx="3417">
                  <c:v>-1.7977075316967E-2</c:v>
                </c:pt>
                <c:pt idx="3418">
                  <c:v>-1.7864378742300999E-2</c:v>
                </c:pt>
                <c:pt idx="3419">
                  <c:v>-1.7755190674693E-2</c:v>
                </c:pt>
                <c:pt idx="3420">
                  <c:v>-1.7970222645463E-2</c:v>
                </c:pt>
                <c:pt idx="3421">
                  <c:v>-1.8126124181808999E-2</c:v>
                </c:pt>
                <c:pt idx="3422">
                  <c:v>-1.8023657206541002E-2</c:v>
                </c:pt>
                <c:pt idx="3423">
                  <c:v>-1.7844635467880999E-2</c:v>
                </c:pt>
                <c:pt idx="3424">
                  <c:v>-1.8002298971016999E-2</c:v>
                </c:pt>
                <c:pt idx="3425">
                  <c:v>-1.8121522254286999E-2</c:v>
                </c:pt>
                <c:pt idx="3426">
                  <c:v>-1.8137104474963001E-2</c:v>
                </c:pt>
                <c:pt idx="3427">
                  <c:v>-1.7969389040119001E-2</c:v>
                </c:pt>
                <c:pt idx="3428">
                  <c:v>-1.7977987822049998E-2</c:v>
                </c:pt>
                <c:pt idx="3429">
                  <c:v>-1.8148786746539001E-2</c:v>
                </c:pt>
                <c:pt idx="3430">
                  <c:v>-1.8213023980841E-2</c:v>
                </c:pt>
                <c:pt idx="3431">
                  <c:v>-1.8092772565209001E-2</c:v>
                </c:pt>
                <c:pt idx="3432">
                  <c:v>-1.7998723607313999E-2</c:v>
                </c:pt>
                <c:pt idx="3433">
                  <c:v>-1.8170062786875999E-2</c:v>
                </c:pt>
                <c:pt idx="3434">
                  <c:v>-1.8312388696732001E-2</c:v>
                </c:pt>
                <c:pt idx="3435">
                  <c:v>-1.8235082475421001E-2</c:v>
                </c:pt>
                <c:pt idx="3436">
                  <c:v>-1.8105482634826E-2</c:v>
                </c:pt>
                <c:pt idx="3437">
                  <c:v>-1.8074906072938001E-2</c:v>
                </c:pt>
                <c:pt idx="3438">
                  <c:v>-1.8306139522256001E-2</c:v>
                </c:pt>
                <c:pt idx="3439">
                  <c:v>-1.8314298003529999E-2</c:v>
                </c:pt>
                <c:pt idx="3440">
                  <c:v>-1.8268400086806E-2</c:v>
                </c:pt>
                <c:pt idx="3441">
                  <c:v>-1.8168528253833E-2</c:v>
                </c:pt>
                <c:pt idx="3442">
                  <c:v>-1.8369756925565001E-2</c:v>
                </c:pt>
                <c:pt idx="3443">
                  <c:v>-1.8463574827482E-2</c:v>
                </c:pt>
                <c:pt idx="3444">
                  <c:v>-1.8274862414751E-2</c:v>
                </c:pt>
                <c:pt idx="3445">
                  <c:v>-1.8232293235949999E-2</c:v>
                </c:pt>
                <c:pt idx="3446">
                  <c:v>-1.8347941912138E-2</c:v>
                </c:pt>
                <c:pt idx="3447">
                  <c:v>-1.8537831277800999E-2</c:v>
                </c:pt>
                <c:pt idx="3448">
                  <c:v>-1.8499029943575999E-2</c:v>
                </c:pt>
                <c:pt idx="3449">
                  <c:v>-1.8289481982207E-2</c:v>
                </c:pt>
                <c:pt idx="3450">
                  <c:v>-1.8368941039229002E-2</c:v>
                </c:pt>
                <c:pt idx="3451">
                  <c:v>-1.8569631215472001E-2</c:v>
                </c:pt>
                <c:pt idx="3452">
                  <c:v>-1.8572811753704E-2</c:v>
                </c:pt>
                <c:pt idx="3453">
                  <c:v>-1.8362073132243001E-2</c:v>
                </c:pt>
                <c:pt idx="3454">
                  <c:v>-1.8367031971231001E-2</c:v>
                </c:pt>
                <c:pt idx="3455">
                  <c:v>-1.8517255830841E-2</c:v>
                </c:pt>
                <c:pt idx="3456">
                  <c:v>-1.8668914882418002E-2</c:v>
                </c:pt>
                <c:pt idx="3457">
                  <c:v>-1.8522509970725999E-2</c:v>
                </c:pt>
                <c:pt idx="3458">
                  <c:v>-1.8398783384607001E-2</c:v>
                </c:pt>
                <c:pt idx="3459">
                  <c:v>-1.8625610961746E-2</c:v>
                </c:pt>
                <c:pt idx="3460">
                  <c:v>-1.8702020629857999E-2</c:v>
                </c:pt>
                <c:pt idx="3461">
                  <c:v>-1.8589893012847001E-2</c:v>
                </c:pt>
                <c:pt idx="3462">
                  <c:v>-1.84603115687E-2</c:v>
                </c:pt>
                <c:pt idx="3463">
                  <c:v>-1.8557441826814E-2</c:v>
                </c:pt>
                <c:pt idx="3464">
                  <c:v>-1.8750136956954998E-2</c:v>
                </c:pt>
                <c:pt idx="3465">
                  <c:v>-1.8739432765123E-2</c:v>
                </c:pt>
                <c:pt idx="3466">
                  <c:v>-1.8585033284930001E-2</c:v>
                </c:pt>
                <c:pt idx="3467">
                  <c:v>-1.8595198121589999E-2</c:v>
                </c:pt>
                <c:pt idx="3468">
                  <c:v>-1.8804861184878001E-2</c:v>
                </c:pt>
                <c:pt idx="3469">
                  <c:v>-1.8847789663153001E-2</c:v>
                </c:pt>
                <c:pt idx="3470">
                  <c:v>-1.8687532116205E-2</c:v>
                </c:pt>
                <c:pt idx="3471">
                  <c:v>-1.8603421222322999E-2</c:v>
                </c:pt>
                <c:pt idx="3472">
                  <c:v>-1.8915224151734002E-2</c:v>
                </c:pt>
                <c:pt idx="3473">
                  <c:v>-1.896637549194E-2</c:v>
                </c:pt>
                <c:pt idx="3474">
                  <c:v>-1.8891287776521999E-2</c:v>
                </c:pt>
                <c:pt idx="3475">
                  <c:v>-1.8730932225784001E-2</c:v>
                </c:pt>
                <c:pt idx="3476">
                  <c:v>-1.8778690638449998E-2</c:v>
                </c:pt>
                <c:pt idx="3477">
                  <c:v>-1.8970258629475E-2</c:v>
                </c:pt>
                <c:pt idx="3478">
                  <c:v>-1.8972493469333E-2</c:v>
                </c:pt>
                <c:pt idx="3479">
                  <c:v>-1.8791090171689E-2</c:v>
                </c:pt>
                <c:pt idx="3480">
                  <c:v>-1.8825403868388001E-2</c:v>
                </c:pt>
                <c:pt idx="3481">
                  <c:v>-1.8991209805394E-2</c:v>
                </c:pt>
                <c:pt idx="3482">
                  <c:v>-1.9081257952329001E-2</c:v>
                </c:pt>
                <c:pt idx="3483">
                  <c:v>-1.8929075927305999E-2</c:v>
                </c:pt>
                <c:pt idx="3484">
                  <c:v>-1.8842665526346999E-2</c:v>
                </c:pt>
                <c:pt idx="3485">
                  <c:v>-1.8949536272349E-2</c:v>
                </c:pt>
                <c:pt idx="3486">
                  <c:v>-1.9138022779653999E-2</c:v>
                </c:pt>
                <c:pt idx="3487">
                  <c:v>-1.9121199607466999E-2</c:v>
                </c:pt>
                <c:pt idx="3488">
                  <c:v>-1.8947856739545001E-2</c:v>
                </c:pt>
                <c:pt idx="3489">
                  <c:v>-1.8993529098991001E-2</c:v>
                </c:pt>
                <c:pt idx="3490">
                  <c:v>-1.9212391609565001E-2</c:v>
                </c:pt>
                <c:pt idx="3491">
                  <c:v>-1.9178943374218001E-2</c:v>
                </c:pt>
                <c:pt idx="3492">
                  <c:v>-1.9047661994894001E-2</c:v>
                </c:pt>
                <c:pt idx="3493">
                  <c:v>-1.8958201202062E-2</c:v>
                </c:pt>
                <c:pt idx="3494">
                  <c:v>-1.9247226846905999E-2</c:v>
                </c:pt>
                <c:pt idx="3495">
                  <c:v>-1.9321725202295002E-2</c:v>
                </c:pt>
                <c:pt idx="3496">
                  <c:v>-1.9136162044910001E-2</c:v>
                </c:pt>
                <c:pt idx="3497">
                  <c:v>-1.9064240826245998E-2</c:v>
                </c:pt>
                <c:pt idx="3498">
                  <c:v>-1.9205277212537002E-2</c:v>
                </c:pt>
                <c:pt idx="3499">
                  <c:v>-1.9303338124583999E-2</c:v>
                </c:pt>
                <c:pt idx="3500">
                  <c:v>-1.9288359448695998E-2</c:v>
                </c:pt>
                <c:pt idx="3501">
                  <c:v>-1.9151416965401999E-2</c:v>
                </c:pt>
                <c:pt idx="3502">
                  <c:v>-1.9162186779655001E-2</c:v>
                </c:pt>
                <c:pt idx="3503">
                  <c:v>-1.9361047456279999E-2</c:v>
                </c:pt>
                <c:pt idx="3504">
                  <c:v>-1.9533756021888001E-2</c:v>
                </c:pt>
                <c:pt idx="3505">
                  <c:v>-1.9275454135658999E-2</c:v>
                </c:pt>
                <c:pt idx="3506">
                  <c:v>-1.9253818939129998E-2</c:v>
                </c:pt>
                <c:pt idx="3507">
                  <c:v>-1.9385506088534999E-2</c:v>
                </c:pt>
                <c:pt idx="3508">
                  <c:v>-1.9469959327044001E-2</c:v>
                </c:pt>
                <c:pt idx="3509">
                  <c:v>-1.9355434637802999E-2</c:v>
                </c:pt>
                <c:pt idx="3510">
                  <c:v>-1.9270885114869001E-2</c:v>
                </c:pt>
                <c:pt idx="3511">
                  <c:v>-1.9413830378116999E-2</c:v>
                </c:pt>
                <c:pt idx="3512">
                  <c:v>-1.9593603240374E-2</c:v>
                </c:pt>
                <c:pt idx="3513">
                  <c:v>-1.9547380268191999E-2</c:v>
                </c:pt>
                <c:pt idx="3514">
                  <c:v>-1.9431012324415999E-2</c:v>
                </c:pt>
                <c:pt idx="3515">
                  <c:v>-1.9425104825925001E-2</c:v>
                </c:pt>
                <c:pt idx="3516">
                  <c:v>-1.9523656282287E-2</c:v>
                </c:pt>
                <c:pt idx="3517">
                  <c:v>-1.9674744361485998E-2</c:v>
                </c:pt>
                <c:pt idx="3518">
                  <c:v>-1.9471262140494001E-2</c:v>
                </c:pt>
                <c:pt idx="3519">
                  <c:v>-1.9443950305381999E-2</c:v>
                </c:pt>
                <c:pt idx="3520">
                  <c:v>-2.0498206934486E-2</c:v>
                </c:pt>
                <c:pt idx="3521">
                  <c:v>-2.0115525963214999E-2</c:v>
                </c:pt>
                <c:pt idx="3522">
                  <c:v>-1.9888566997953001E-2</c:v>
                </c:pt>
                <c:pt idx="3523">
                  <c:v>-1.966045008829E-2</c:v>
                </c:pt>
                <c:pt idx="3524">
                  <c:v>-1.9779330549332001E-2</c:v>
                </c:pt>
                <c:pt idx="3525">
                  <c:v>-1.9943618573822E-2</c:v>
                </c:pt>
                <c:pt idx="3526">
                  <c:v>-1.9865252650701E-2</c:v>
                </c:pt>
                <c:pt idx="3527">
                  <c:v>-1.9648589719182E-2</c:v>
                </c:pt>
                <c:pt idx="3528">
                  <c:v>-1.9723887244859999E-2</c:v>
                </c:pt>
                <c:pt idx="3529">
                  <c:v>-1.9890983039752001E-2</c:v>
                </c:pt>
                <c:pt idx="3530">
                  <c:v>-1.9891651299519E-2</c:v>
                </c:pt>
                <c:pt idx="3531">
                  <c:v>-1.9760747034198001E-2</c:v>
                </c:pt>
                <c:pt idx="3532">
                  <c:v>-1.9683259754226998E-2</c:v>
                </c:pt>
                <c:pt idx="3533">
                  <c:v>-1.9941953607859001E-2</c:v>
                </c:pt>
                <c:pt idx="3534">
                  <c:v>-1.9984506691495998E-2</c:v>
                </c:pt>
                <c:pt idx="3535">
                  <c:v>-1.9835980370259E-2</c:v>
                </c:pt>
                <c:pt idx="3536">
                  <c:v>-1.9917756748886999E-2</c:v>
                </c:pt>
                <c:pt idx="3537">
                  <c:v>-1.991294314846E-2</c:v>
                </c:pt>
                <c:pt idx="3538">
                  <c:v>-2.0112229511141999E-2</c:v>
                </c:pt>
                <c:pt idx="3539">
                  <c:v>-2.0004787792762001E-2</c:v>
                </c:pt>
                <c:pt idx="3540">
                  <c:v>-1.9828654157045999E-2</c:v>
                </c:pt>
                <c:pt idx="3541">
                  <c:v>-1.9890575168225001E-2</c:v>
                </c:pt>
                <c:pt idx="3542">
                  <c:v>-2.0040405914187001E-2</c:v>
                </c:pt>
                <c:pt idx="3543">
                  <c:v>-2.0075567592031E-2</c:v>
                </c:pt>
                <c:pt idx="3544">
                  <c:v>-1.9972172064277E-2</c:v>
                </c:pt>
                <c:pt idx="3545">
                  <c:v>-1.9905015109823E-2</c:v>
                </c:pt>
                <c:pt idx="3546">
                  <c:v>-2.0157614379728999E-2</c:v>
                </c:pt>
                <c:pt idx="3547">
                  <c:v>-2.0221450007879001E-2</c:v>
                </c:pt>
                <c:pt idx="3548">
                  <c:v>-2.0119181189399999E-2</c:v>
                </c:pt>
                <c:pt idx="3549">
                  <c:v>-1.9941464782906999E-2</c:v>
                </c:pt>
                <c:pt idx="3550">
                  <c:v>-2.0075632641331002E-2</c:v>
                </c:pt>
                <c:pt idx="3551">
                  <c:v>-2.0244865415569999E-2</c:v>
                </c:pt>
                <c:pt idx="3552">
                  <c:v>-2.0268587634349002E-2</c:v>
                </c:pt>
                <c:pt idx="3553">
                  <c:v>-2.0072467863942001E-2</c:v>
                </c:pt>
                <c:pt idx="3554">
                  <c:v>-2.0066739561465999E-2</c:v>
                </c:pt>
                <c:pt idx="3555">
                  <c:v>-2.0364397993455002E-2</c:v>
                </c:pt>
                <c:pt idx="3556">
                  <c:v>-2.0341358505763001E-2</c:v>
                </c:pt>
                <c:pt idx="3557">
                  <c:v>-2.0119669441229001E-2</c:v>
                </c:pt>
                <c:pt idx="3558">
                  <c:v>-2.0077818718094002E-2</c:v>
                </c:pt>
                <c:pt idx="3559">
                  <c:v>-2.0337703088536999E-2</c:v>
                </c:pt>
                <c:pt idx="3560">
                  <c:v>-2.0390600443651E-2</c:v>
                </c:pt>
                <c:pt idx="3561">
                  <c:v>-2.0336675863617999E-2</c:v>
                </c:pt>
                <c:pt idx="3562">
                  <c:v>-2.018159121657E-2</c:v>
                </c:pt>
                <c:pt idx="3563">
                  <c:v>-2.0284791118823999E-2</c:v>
                </c:pt>
                <c:pt idx="3564">
                  <c:v>-2.0493132563738001E-2</c:v>
                </c:pt>
                <c:pt idx="3565">
                  <c:v>-2.0367562866364E-2</c:v>
                </c:pt>
                <c:pt idx="3566">
                  <c:v>-2.0240703645425E-2</c:v>
                </c:pt>
                <c:pt idx="3567">
                  <c:v>-2.0291968941305999E-2</c:v>
                </c:pt>
                <c:pt idx="3568">
                  <c:v>-2.0617428737190999E-2</c:v>
                </c:pt>
                <c:pt idx="3569">
                  <c:v>-2.0572723199923999E-2</c:v>
                </c:pt>
                <c:pt idx="3570">
                  <c:v>-2.0403768532932999E-2</c:v>
                </c:pt>
                <c:pt idx="3571">
                  <c:v>-2.0394974125501002E-2</c:v>
                </c:pt>
                <c:pt idx="3572">
                  <c:v>-2.050548285628E-2</c:v>
                </c:pt>
                <c:pt idx="3573">
                  <c:v>-2.0613740795315999E-2</c:v>
                </c:pt>
                <c:pt idx="3574">
                  <c:v>-2.0475964846188001E-2</c:v>
                </c:pt>
                <c:pt idx="3575">
                  <c:v>-2.0401191157407999E-2</c:v>
                </c:pt>
                <c:pt idx="3576">
                  <c:v>-2.0591534578647E-2</c:v>
                </c:pt>
                <c:pt idx="3577">
                  <c:v>-2.0694066364414E-2</c:v>
                </c:pt>
                <c:pt idx="3578">
                  <c:v>-2.0667780763828001E-2</c:v>
                </c:pt>
                <c:pt idx="3579">
                  <c:v>-2.0474222034979998E-2</c:v>
                </c:pt>
                <c:pt idx="3580">
                  <c:v>-2.0567778450174001E-2</c:v>
                </c:pt>
                <c:pt idx="3581">
                  <c:v>-2.0774912566711001E-2</c:v>
                </c:pt>
                <c:pt idx="3582">
                  <c:v>-2.0771127719528E-2</c:v>
                </c:pt>
                <c:pt idx="3583">
                  <c:v>-2.0525927201678E-2</c:v>
                </c:pt>
                <c:pt idx="3584">
                  <c:v>-2.0558936091570001E-2</c:v>
                </c:pt>
                <c:pt idx="3585">
                  <c:v>-2.0726112171243E-2</c:v>
                </c:pt>
                <c:pt idx="3586">
                  <c:v>-2.0822964226588001E-2</c:v>
                </c:pt>
                <c:pt idx="3587">
                  <c:v>-2.0713107803692999E-2</c:v>
                </c:pt>
                <c:pt idx="3588">
                  <c:v>-2.0594489354736002E-2</c:v>
                </c:pt>
                <c:pt idx="3589">
                  <c:v>-2.0684505024782002E-2</c:v>
                </c:pt>
                <c:pt idx="3590">
                  <c:v>-2.0979192585517E-2</c:v>
                </c:pt>
                <c:pt idx="3591">
                  <c:v>-2.0782778182855E-2</c:v>
                </c:pt>
                <c:pt idx="3592">
                  <c:v>-2.0746980053492001E-2</c:v>
                </c:pt>
                <c:pt idx="3593">
                  <c:v>-2.0754240262202999E-2</c:v>
                </c:pt>
                <c:pt idx="3594">
                  <c:v>-2.0916538265271001E-2</c:v>
                </c:pt>
                <c:pt idx="3595">
                  <c:v>-2.0861323445271002E-2</c:v>
                </c:pt>
                <c:pt idx="3596">
                  <c:v>-2.0840080120625E-2</c:v>
                </c:pt>
                <c:pt idx="3597">
                  <c:v>-2.0704590166226E-2</c:v>
                </c:pt>
                <c:pt idx="3598">
                  <c:v>-2.0986093685795001E-2</c:v>
                </c:pt>
                <c:pt idx="3599">
                  <c:v>-2.1019510399454999E-2</c:v>
                </c:pt>
                <c:pt idx="3600">
                  <c:v>-2.1023980843332998E-2</c:v>
                </c:pt>
                <c:pt idx="3601">
                  <c:v>-2.0907628946961999E-2</c:v>
                </c:pt>
                <c:pt idx="3602">
                  <c:v>-2.0936591073107001E-2</c:v>
                </c:pt>
                <c:pt idx="3603">
                  <c:v>-2.1107808980894999E-2</c:v>
                </c:pt>
                <c:pt idx="3604">
                  <c:v>-2.1065831518708E-2</c:v>
                </c:pt>
                <c:pt idx="3605">
                  <c:v>-2.0930422708773998E-2</c:v>
                </c:pt>
                <c:pt idx="3606">
                  <c:v>-2.0918120988286E-2</c:v>
                </c:pt>
                <c:pt idx="3607">
                  <c:v>-2.1164756602584E-2</c:v>
                </c:pt>
                <c:pt idx="3608">
                  <c:v>-2.1234491648963998E-2</c:v>
                </c:pt>
                <c:pt idx="3609">
                  <c:v>-2.0969125275046002E-2</c:v>
                </c:pt>
                <c:pt idx="3610">
                  <c:v>-2.1010242163752999E-2</c:v>
                </c:pt>
                <c:pt idx="3611">
                  <c:v>-2.1121078911117998E-2</c:v>
                </c:pt>
                <c:pt idx="3612">
                  <c:v>-2.1244527389987999E-2</c:v>
                </c:pt>
                <c:pt idx="3613">
                  <c:v>-2.1123460756663E-2</c:v>
                </c:pt>
                <c:pt idx="3614">
                  <c:v>-2.0978490177255001E-2</c:v>
                </c:pt>
                <c:pt idx="3615">
                  <c:v>-2.1133804932618998E-2</c:v>
                </c:pt>
                <c:pt idx="3616">
                  <c:v>-2.1417298139287999E-2</c:v>
                </c:pt>
                <c:pt idx="3617">
                  <c:v>-2.1327967062975E-2</c:v>
                </c:pt>
                <c:pt idx="3618">
                  <c:v>-2.1042027200261999E-2</c:v>
                </c:pt>
                <c:pt idx="3619">
                  <c:v>-2.1105741604398001E-2</c:v>
                </c:pt>
                <c:pt idx="3620">
                  <c:v>-2.1324345889764E-2</c:v>
                </c:pt>
                <c:pt idx="3621">
                  <c:v>-2.1372609365827001E-2</c:v>
                </c:pt>
                <c:pt idx="3622">
                  <c:v>-2.1225665194484E-2</c:v>
                </c:pt>
                <c:pt idx="3623">
                  <c:v>-2.1174545853565999E-2</c:v>
                </c:pt>
                <c:pt idx="3624">
                  <c:v>-2.1357385011819999E-2</c:v>
                </c:pt>
                <c:pt idx="3625">
                  <c:v>-2.1440550398368001E-2</c:v>
                </c:pt>
                <c:pt idx="3626">
                  <c:v>-2.1384830323932E-2</c:v>
                </c:pt>
                <c:pt idx="3627">
                  <c:v>-2.1190259175804999E-2</c:v>
                </c:pt>
                <c:pt idx="3628">
                  <c:v>-2.1339209272693001E-2</c:v>
                </c:pt>
                <c:pt idx="3629">
                  <c:v>-2.1493022067425E-2</c:v>
                </c:pt>
                <c:pt idx="3630">
                  <c:v>-2.1478418881694002E-2</c:v>
                </c:pt>
                <c:pt idx="3631">
                  <c:v>-2.1268482810180001E-2</c:v>
                </c:pt>
                <c:pt idx="3632">
                  <c:v>-2.1572907049304001E-2</c:v>
                </c:pt>
                <c:pt idx="3633">
                  <c:v>-2.1631399885966001E-2</c:v>
                </c:pt>
                <c:pt idx="3634">
                  <c:v>-2.1616633694906E-2</c:v>
                </c:pt>
                <c:pt idx="3635">
                  <c:v>-2.1434137597680002E-2</c:v>
                </c:pt>
                <c:pt idx="3636">
                  <c:v>-2.1384324448613001E-2</c:v>
                </c:pt>
                <c:pt idx="3637">
                  <c:v>-2.1584571601871001E-2</c:v>
                </c:pt>
                <c:pt idx="3638">
                  <c:v>-2.1713455040485E-2</c:v>
                </c:pt>
                <c:pt idx="3639">
                  <c:v>-2.1530434584770001E-2</c:v>
                </c:pt>
                <c:pt idx="3640">
                  <c:v>-2.1495730305710999E-2</c:v>
                </c:pt>
                <c:pt idx="3641">
                  <c:v>-2.1626701244177E-2</c:v>
                </c:pt>
                <c:pt idx="3642">
                  <c:v>-2.1740995634061001E-2</c:v>
                </c:pt>
                <c:pt idx="3643">
                  <c:v>-2.1706308023288001E-2</c:v>
                </c:pt>
                <c:pt idx="3644">
                  <c:v>-2.1600872087173002E-2</c:v>
                </c:pt>
                <c:pt idx="3645">
                  <c:v>-2.1601231338886001E-2</c:v>
                </c:pt>
                <c:pt idx="3646">
                  <c:v>-2.1828581937231001E-2</c:v>
                </c:pt>
                <c:pt idx="3647">
                  <c:v>-2.1798903313585E-2</c:v>
                </c:pt>
                <c:pt idx="3648">
                  <c:v>-2.1841079044418E-2</c:v>
                </c:pt>
                <c:pt idx="3649">
                  <c:v>-2.1688800687208999E-2</c:v>
                </c:pt>
                <c:pt idx="3650">
                  <c:v>-2.1819722384979E-2</c:v>
                </c:pt>
                <c:pt idx="3651">
                  <c:v>-2.1950871134415999E-2</c:v>
                </c:pt>
                <c:pt idx="3652">
                  <c:v>-2.1818628677955001E-2</c:v>
                </c:pt>
                <c:pt idx="3653">
                  <c:v>-2.1689584287695001E-2</c:v>
                </c:pt>
                <c:pt idx="3654">
                  <c:v>-2.1788541036538999E-2</c:v>
                </c:pt>
                <c:pt idx="3655">
                  <c:v>-2.1922676179270999E-2</c:v>
                </c:pt>
                <c:pt idx="3656">
                  <c:v>-2.1907389211731E-2</c:v>
                </c:pt>
                <c:pt idx="3657">
                  <c:v>-2.1886814146852E-2</c:v>
                </c:pt>
                <c:pt idx="3658">
                  <c:v>-2.1797580978809E-2</c:v>
                </c:pt>
                <c:pt idx="3659">
                  <c:v>-2.2014424013786001E-2</c:v>
                </c:pt>
                <c:pt idx="3660">
                  <c:v>-2.2041794010683E-2</c:v>
                </c:pt>
                <c:pt idx="3661">
                  <c:v>-2.1921322179528E-2</c:v>
                </c:pt>
                <c:pt idx="3662">
                  <c:v>-2.184001967693E-2</c:v>
                </c:pt>
                <c:pt idx="3663">
                  <c:v>-2.20152395658E-2</c:v>
                </c:pt>
                <c:pt idx="3664">
                  <c:v>-2.2278059990360002E-2</c:v>
                </c:pt>
                <c:pt idx="3665">
                  <c:v>-2.2041117056058001E-2</c:v>
                </c:pt>
                <c:pt idx="3666">
                  <c:v>-2.1933610097338001E-2</c:v>
                </c:pt>
                <c:pt idx="3667">
                  <c:v>-2.2035389040142999E-2</c:v>
                </c:pt>
                <c:pt idx="3668">
                  <c:v>-2.2218082291194E-2</c:v>
                </c:pt>
                <c:pt idx="3669">
                  <c:v>-2.2159083149372E-2</c:v>
                </c:pt>
                <c:pt idx="3670">
                  <c:v>-2.1998530970169999E-2</c:v>
                </c:pt>
                <c:pt idx="3671">
                  <c:v>-2.1981742137517999E-2</c:v>
                </c:pt>
                <c:pt idx="3672">
                  <c:v>-2.2260488751225001E-2</c:v>
                </c:pt>
                <c:pt idx="3673">
                  <c:v>-2.2296302498151E-2</c:v>
                </c:pt>
                <c:pt idx="3674">
                  <c:v>-2.2054381382007E-2</c:v>
                </c:pt>
                <c:pt idx="3675">
                  <c:v>-2.2043809342461002E-2</c:v>
                </c:pt>
                <c:pt idx="3676">
                  <c:v>-2.2200036077545001E-2</c:v>
                </c:pt>
                <c:pt idx="3677">
                  <c:v>-2.2341481959208001E-2</c:v>
                </c:pt>
                <c:pt idx="3678">
                  <c:v>-2.2229030155219001E-2</c:v>
                </c:pt>
                <c:pt idx="3679">
                  <c:v>-2.2105369860163E-2</c:v>
                </c:pt>
                <c:pt idx="3680">
                  <c:v>-2.2287393466401999E-2</c:v>
                </c:pt>
                <c:pt idx="3681">
                  <c:v>-2.2438497593006E-2</c:v>
                </c:pt>
                <c:pt idx="3682">
                  <c:v>-2.2420434806590998E-2</c:v>
                </c:pt>
                <c:pt idx="3683">
                  <c:v>-2.2255347898372999E-2</c:v>
                </c:pt>
                <c:pt idx="3684">
                  <c:v>-2.2233924518029E-2</c:v>
                </c:pt>
                <c:pt idx="3685">
                  <c:v>-2.2444011786809E-2</c:v>
                </c:pt>
                <c:pt idx="3686">
                  <c:v>-2.2453835186285999E-2</c:v>
                </c:pt>
                <c:pt idx="3687">
                  <c:v>-2.2319552225943999E-2</c:v>
                </c:pt>
                <c:pt idx="3688">
                  <c:v>-2.2309589640875E-2</c:v>
                </c:pt>
                <c:pt idx="3689">
                  <c:v>-2.2475698294165999E-2</c:v>
                </c:pt>
                <c:pt idx="3690">
                  <c:v>-2.2551357268523E-2</c:v>
                </c:pt>
                <c:pt idx="3691">
                  <c:v>-2.2432967304036999E-2</c:v>
                </c:pt>
                <c:pt idx="3692">
                  <c:v>-2.2327987142862001E-2</c:v>
                </c:pt>
                <c:pt idx="3693">
                  <c:v>-2.2413273747915002E-2</c:v>
                </c:pt>
                <c:pt idx="3694">
                  <c:v>-2.2578262222500999E-2</c:v>
                </c:pt>
                <c:pt idx="3695">
                  <c:v>-2.2573660581539999E-2</c:v>
                </c:pt>
                <c:pt idx="3696">
                  <c:v>-2.2542203513858002E-2</c:v>
                </c:pt>
                <c:pt idx="3697">
                  <c:v>-2.2461960665308998E-2</c:v>
                </c:pt>
                <c:pt idx="3698">
                  <c:v>-2.2644979592699E-2</c:v>
                </c:pt>
                <c:pt idx="3699">
                  <c:v>-2.2738846353231E-2</c:v>
                </c:pt>
                <c:pt idx="3700">
                  <c:v>-2.2491427281728E-2</c:v>
                </c:pt>
                <c:pt idx="3701">
                  <c:v>-2.2405472846749999E-2</c:v>
                </c:pt>
                <c:pt idx="3702">
                  <c:v>-2.2641144836178E-2</c:v>
                </c:pt>
                <c:pt idx="3703">
                  <c:v>-2.2821553767873998E-2</c:v>
                </c:pt>
                <c:pt idx="3704">
                  <c:v>-2.2705625981474999E-2</c:v>
                </c:pt>
                <c:pt idx="3705">
                  <c:v>-2.251092521235E-2</c:v>
                </c:pt>
                <c:pt idx="3706">
                  <c:v>-2.2674885888893999E-2</c:v>
                </c:pt>
                <c:pt idx="3707">
                  <c:v>-2.291697029693E-2</c:v>
                </c:pt>
                <c:pt idx="3708">
                  <c:v>-2.2707747247739E-2</c:v>
                </c:pt>
                <c:pt idx="3709">
                  <c:v>-2.2586436798939E-2</c:v>
                </c:pt>
                <c:pt idx="3710">
                  <c:v>-2.2638484501303999E-2</c:v>
                </c:pt>
                <c:pt idx="3711">
                  <c:v>-2.2873226314401002E-2</c:v>
                </c:pt>
                <c:pt idx="3712">
                  <c:v>-2.28735369463E-2</c:v>
                </c:pt>
                <c:pt idx="3713">
                  <c:v>-2.2764233729014E-2</c:v>
                </c:pt>
                <c:pt idx="3714">
                  <c:v>-2.2757756786469002E-2</c:v>
                </c:pt>
                <c:pt idx="3715">
                  <c:v>-2.2813263946236999E-2</c:v>
                </c:pt>
                <c:pt idx="3716">
                  <c:v>-2.3026667829406999E-2</c:v>
                </c:pt>
                <c:pt idx="3717">
                  <c:v>-2.2860451864126E-2</c:v>
                </c:pt>
                <c:pt idx="3718">
                  <c:v>-2.2784384636161E-2</c:v>
                </c:pt>
                <c:pt idx="3719">
                  <c:v>-2.2878758609294999E-2</c:v>
                </c:pt>
                <c:pt idx="3720">
                  <c:v>-2.3084162519527999E-2</c:v>
                </c:pt>
                <c:pt idx="3721">
                  <c:v>-2.2994308517529E-2</c:v>
                </c:pt>
                <c:pt idx="3722">
                  <c:v>-2.2873829524869001E-2</c:v>
                </c:pt>
                <c:pt idx="3723">
                  <c:v>-2.2862685939821999E-2</c:v>
                </c:pt>
                <c:pt idx="3724">
                  <c:v>-2.3036307058273E-2</c:v>
                </c:pt>
                <c:pt idx="3725">
                  <c:v>-2.3144712385076999E-2</c:v>
                </c:pt>
                <c:pt idx="3726">
                  <c:v>-2.2936631567202999E-2</c:v>
                </c:pt>
                <c:pt idx="3727">
                  <c:v>-2.2880569052619999E-2</c:v>
                </c:pt>
                <c:pt idx="3728">
                  <c:v>-2.3201378157887999E-2</c:v>
                </c:pt>
                <c:pt idx="3729">
                  <c:v>-2.3269383284526001E-2</c:v>
                </c:pt>
                <c:pt idx="3730">
                  <c:v>-2.3159135515109001E-2</c:v>
                </c:pt>
                <c:pt idx="3731">
                  <c:v>-2.2972673703080999E-2</c:v>
                </c:pt>
                <c:pt idx="3732">
                  <c:v>-2.3087035148190001E-2</c:v>
                </c:pt>
                <c:pt idx="3733">
                  <c:v>-2.3284949362277998E-2</c:v>
                </c:pt>
                <c:pt idx="3734">
                  <c:v>-2.3271767135996001E-2</c:v>
                </c:pt>
                <c:pt idx="3735">
                  <c:v>-2.3021851260311001E-2</c:v>
                </c:pt>
                <c:pt idx="3736">
                  <c:v>-2.3139964836912E-2</c:v>
                </c:pt>
                <c:pt idx="3737">
                  <c:v>-2.3285015939901999E-2</c:v>
                </c:pt>
                <c:pt idx="3738">
                  <c:v>-2.3330259781616999E-2</c:v>
                </c:pt>
                <c:pt idx="3739">
                  <c:v>-2.3170279052395E-2</c:v>
                </c:pt>
                <c:pt idx="3740">
                  <c:v>-2.3123256718883E-2</c:v>
                </c:pt>
                <c:pt idx="3741">
                  <c:v>-2.3281948067820999E-2</c:v>
                </c:pt>
                <c:pt idx="3742">
                  <c:v>-2.339867507227E-2</c:v>
                </c:pt>
                <c:pt idx="3743">
                  <c:v>-2.3310549987050001E-2</c:v>
                </c:pt>
                <c:pt idx="3744">
                  <c:v>-2.3287512648564001E-2</c:v>
                </c:pt>
                <c:pt idx="3745">
                  <c:v>-2.3290963157227E-2</c:v>
                </c:pt>
                <c:pt idx="3746">
                  <c:v>-2.3505218852407E-2</c:v>
                </c:pt>
                <c:pt idx="3747">
                  <c:v>-2.3412607562465999E-2</c:v>
                </c:pt>
                <c:pt idx="3748">
                  <c:v>-2.3224579313627002E-2</c:v>
                </c:pt>
                <c:pt idx="3749">
                  <c:v>-2.3297449144032999E-2</c:v>
                </c:pt>
                <c:pt idx="3750">
                  <c:v>-2.3490093170832001E-2</c:v>
                </c:pt>
                <c:pt idx="3751">
                  <c:v>-2.3536937741133E-2</c:v>
                </c:pt>
                <c:pt idx="3752">
                  <c:v>-2.3450853589636E-2</c:v>
                </c:pt>
                <c:pt idx="3753">
                  <c:v>-2.3353315555513999E-2</c:v>
                </c:pt>
                <c:pt idx="3754">
                  <c:v>-2.3493829398201001E-2</c:v>
                </c:pt>
                <c:pt idx="3755">
                  <c:v>-2.3613852233841E-2</c:v>
                </c:pt>
                <c:pt idx="3756">
                  <c:v>-2.3490387707567E-2</c:v>
                </c:pt>
                <c:pt idx="3757">
                  <c:v>-2.3395720152900999E-2</c:v>
                </c:pt>
                <c:pt idx="3758">
                  <c:v>-2.3477496627049999E-2</c:v>
                </c:pt>
                <c:pt idx="3759">
                  <c:v>-2.3639110275186E-2</c:v>
                </c:pt>
                <c:pt idx="3760">
                  <c:v>-2.3784877636875999E-2</c:v>
                </c:pt>
                <c:pt idx="3761">
                  <c:v>-2.352507555714E-2</c:v>
                </c:pt>
                <c:pt idx="3762">
                  <c:v>-2.3588872920625999E-2</c:v>
                </c:pt>
                <c:pt idx="3763">
                  <c:v>-2.3714442188159001E-2</c:v>
                </c:pt>
                <c:pt idx="3764">
                  <c:v>-2.3764972121287999E-2</c:v>
                </c:pt>
                <c:pt idx="3765">
                  <c:v>-2.3590975990280001E-2</c:v>
                </c:pt>
                <c:pt idx="3766">
                  <c:v>-2.3586864033952999E-2</c:v>
                </c:pt>
                <c:pt idx="3767">
                  <c:v>-2.3649502688876001E-2</c:v>
                </c:pt>
                <c:pt idx="3768">
                  <c:v>-2.3839636013293999E-2</c:v>
                </c:pt>
                <c:pt idx="3769">
                  <c:v>-2.3714866107091E-2</c:v>
                </c:pt>
                <c:pt idx="3770">
                  <c:v>-2.3628535943153998E-2</c:v>
                </c:pt>
                <c:pt idx="3771">
                  <c:v>-2.3707522747990002E-2</c:v>
                </c:pt>
                <c:pt idx="3772">
                  <c:v>-2.3960490352832001E-2</c:v>
                </c:pt>
                <c:pt idx="3773">
                  <c:v>-2.3863058880364E-2</c:v>
                </c:pt>
                <c:pt idx="3774">
                  <c:v>-2.3677697644020002E-2</c:v>
                </c:pt>
                <c:pt idx="3775">
                  <c:v>-2.3706626767914001E-2</c:v>
                </c:pt>
                <c:pt idx="3776">
                  <c:v>-2.4150442475310001E-2</c:v>
                </c:pt>
                <c:pt idx="3777">
                  <c:v>-2.4072647811129E-2</c:v>
                </c:pt>
                <c:pt idx="3778">
                  <c:v>-2.3872790189508001E-2</c:v>
                </c:pt>
                <c:pt idx="3779">
                  <c:v>-2.3762231310590999E-2</c:v>
                </c:pt>
                <c:pt idx="3780">
                  <c:v>-2.3950323987848E-2</c:v>
                </c:pt>
                <c:pt idx="3781">
                  <c:v>-2.4066332584390001E-2</c:v>
                </c:pt>
                <c:pt idx="3782">
                  <c:v>-2.3920857944550001E-2</c:v>
                </c:pt>
                <c:pt idx="3783">
                  <c:v>-2.3855918397506001E-2</c:v>
                </c:pt>
                <c:pt idx="3784">
                  <c:v>-2.3968077479647E-2</c:v>
                </c:pt>
                <c:pt idx="3785">
                  <c:v>-2.4092472564334E-2</c:v>
                </c:pt>
                <c:pt idx="3786">
                  <c:v>-2.4151684047702002E-2</c:v>
                </c:pt>
                <c:pt idx="3787">
                  <c:v>-2.3896318263350001E-2</c:v>
                </c:pt>
                <c:pt idx="3788">
                  <c:v>-2.3913890409928001E-2</c:v>
                </c:pt>
                <c:pt idx="3789">
                  <c:v>-2.4141012237239998E-2</c:v>
                </c:pt>
                <c:pt idx="3790">
                  <c:v>-2.4219591934712001E-2</c:v>
                </c:pt>
                <c:pt idx="3791">
                  <c:v>-2.4036964688163999E-2</c:v>
                </c:pt>
                <c:pt idx="3792">
                  <c:v>-2.4141567162213998E-2</c:v>
                </c:pt>
                <c:pt idx="3793">
                  <c:v>-2.4218170736462999E-2</c:v>
                </c:pt>
                <c:pt idx="3794">
                  <c:v>-2.4327751058033999E-2</c:v>
                </c:pt>
                <c:pt idx="3795">
                  <c:v>-2.4183238641574002E-2</c:v>
                </c:pt>
                <c:pt idx="3796">
                  <c:v>-2.4070787601746E-2</c:v>
                </c:pt>
                <c:pt idx="3797">
                  <c:v>-2.415171590371E-2</c:v>
                </c:pt>
                <c:pt idx="3798">
                  <c:v>-2.4308709332193999E-2</c:v>
                </c:pt>
                <c:pt idx="3799">
                  <c:v>-2.4343235943562001E-2</c:v>
                </c:pt>
                <c:pt idx="3800">
                  <c:v>-2.4175895903355001E-2</c:v>
                </c:pt>
                <c:pt idx="3801">
                  <c:v>-2.4190434087544999E-2</c:v>
                </c:pt>
                <c:pt idx="3802">
                  <c:v>-2.4390561849270999E-2</c:v>
                </c:pt>
                <c:pt idx="3803">
                  <c:v>-2.4465590333327E-2</c:v>
                </c:pt>
                <c:pt idx="3804">
                  <c:v>-2.4338878213595001E-2</c:v>
                </c:pt>
                <c:pt idx="3805">
                  <c:v>-2.4229903490498E-2</c:v>
                </c:pt>
                <c:pt idx="3806">
                  <c:v>-2.4333364115311999E-2</c:v>
                </c:pt>
                <c:pt idx="3807">
                  <c:v>-2.4520657717800001E-2</c:v>
                </c:pt>
                <c:pt idx="3808">
                  <c:v>-2.4461250417890001E-2</c:v>
                </c:pt>
                <c:pt idx="3809">
                  <c:v>-2.4271068951257999E-2</c:v>
                </c:pt>
                <c:pt idx="3810">
                  <c:v>-2.4416577405271998E-2</c:v>
                </c:pt>
                <c:pt idx="3811">
                  <c:v>-2.4524736624116E-2</c:v>
                </c:pt>
                <c:pt idx="3812">
                  <c:v>-2.4520086267819999E-2</c:v>
                </c:pt>
                <c:pt idx="3813">
                  <c:v>-2.4442503706385E-2</c:v>
                </c:pt>
                <c:pt idx="3814">
                  <c:v>-2.4358082849246E-2</c:v>
                </c:pt>
                <c:pt idx="3815">
                  <c:v>-2.4547742249874001E-2</c:v>
                </c:pt>
                <c:pt idx="3816">
                  <c:v>-2.4638526714765002E-2</c:v>
                </c:pt>
                <c:pt idx="3817">
                  <c:v>-2.4502433454379E-2</c:v>
                </c:pt>
                <c:pt idx="3818">
                  <c:v>-2.4449095416528E-2</c:v>
                </c:pt>
                <c:pt idx="3819">
                  <c:v>-2.4529255592288E-2</c:v>
                </c:pt>
                <c:pt idx="3820">
                  <c:v>-2.4692859166325999E-2</c:v>
                </c:pt>
                <c:pt idx="3821">
                  <c:v>-2.4659263352171001E-2</c:v>
                </c:pt>
                <c:pt idx="3822">
                  <c:v>-2.4532046885445E-2</c:v>
                </c:pt>
                <c:pt idx="3823">
                  <c:v>-2.454268387877E-2</c:v>
                </c:pt>
                <c:pt idx="3824">
                  <c:v>-2.492379803115E-2</c:v>
                </c:pt>
                <c:pt idx="3825">
                  <c:v>-2.4825771983999E-2</c:v>
                </c:pt>
                <c:pt idx="3826">
                  <c:v>-2.4628557837926002E-2</c:v>
                </c:pt>
                <c:pt idx="3827">
                  <c:v>-2.4664028953664999E-2</c:v>
                </c:pt>
                <c:pt idx="3828">
                  <c:v>-2.4808948238690998E-2</c:v>
                </c:pt>
                <c:pt idx="3829">
                  <c:v>-2.4845186620951001E-2</c:v>
                </c:pt>
                <c:pt idx="3830">
                  <c:v>-2.4751211957711999E-2</c:v>
                </c:pt>
                <c:pt idx="3831">
                  <c:v>-2.4594064133289999E-2</c:v>
                </c:pt>
                <c:pt idx="3832">
                  <c:v>-2.4808443509614999E-2</c:v>
                </c:pt>
                <c:pt idx="3833">
                  <c:v>-2.5016507754723E-2</c:v>
                </c:pt>
                <c:pt idx="3834">
                  <c:v>-2.4829539733055E-2</c:v>
                </c:pt>
                <c:pt idx="3835">
                  <c:v>-2.4710072299991E-2</c:v>
                </c:pt>
                <c:pt idx="3836">
                  <c:v>-2.483371583124E-2</c:v>
                </c:pt>
                <c:pt idx="3837">
                  <c:v>-2.5016149028372001E-2</c:v>
                </c:pt>
                <c:pt idx="3838">
                  <c:v>-2.4935496875491001E-2</c:v>
                </c:pt>
                <c:pt idx="3839">
                  <c:v>-2.4791180418852001E-2</c:v>
                </c:pt>
                <c:pt idx="3840">
                  <c:v>-2.4863738900957999E-2</c:v>
                </c:pt>
                <c:pt idx="3841">
                  <c:v>-2.4979927123357001E-2</c:v>
                </c:pt>
                <c:pt idx="3842">
                  <c:v>-2.5185200170829002E-2</c:v>
                </c:pt>
                <c:pt idx="3843">
                  <c:v>-2.4954049633098999E-2</c:v>
                </c:pt>
                <c:pt idx="3844">
                  <c:v>-2.4860376539903001E-2</c:v>
                </c:pt>
                <c:pt idx="3845">
                  <c:v>-2.5013521074866998E-2</c:v>
                </c:pt>
                <c:pt idx="3846">
                  <c:v>-2.5173077455315999E-2</c:v>
                </c:pt>
                <c:pt idx="3847">
                  <c:v>-2.5104059192996998E-2</c:v>
                </c:pt>
                <c:pt idx="3848">
                  <c:v>-2.4996895725146E-2</c:v>
                </c:pt>
                <c:pt idx="3849">
                  <c:v>-2.5043118840608999E-2</c:v>
                </c:pt>
                <c:pt idx="3850">
                  <c:v>-2.5203785118766E-2</c:v>
                </c:pt>
                <c:pt idx="3851">
                  <c:v>-2.5201581227473999E-2</c:v>
                </c:pt>
                <c:pt idx="3852">
                  <c:v>-2.4996828860960999E-2</c:v>
                </c:pt>
                <c:pt idx="3853">
                  <c:v>-2.5042922833027E-2</c:v>
                </c:pt>
                <c:pt idx="3854">
                  <c:v>-2.5307521988183999E-2</c:v>
                </c:pt>
                <c:pt idx="3855">
                  <c:v>-2.5322272704961998E-2</c:v>
                </c:pt>
                <c:pt idx="3856">
                  <c:v>-2.5320134770411999E-2</c:v>
                </c:pt>
                <c:pt idx="3857">
                  <c:v>-2.519345531861E-2</c:v>
                </c:pt>
                <c:pt idx="3858">
                  <c:v>-2.5310426711654E-2</c:v>
                </c:pt>
                <c:pt idx="3859">
                  <c:v>-2.5446386615697002E-2</c:v>
                </c:pt>
                <c:pt idx="3860">
                  <c:v>-2.5367239299111E-2</c:v>
                </c:pt>
                <c:pt idx="3861">
                  <c:v>-2.5168068086108001E-2</c:v>
                </c:pt>
                <c:pt idx="3862">
                  <c:v>-2.5300752514830001E-2</c:v>
                </c:pt>
                <c:pt idx="3863">
                  <c:v>-2.5514966545578999E-2</c:v>
                </c:pt>
                <c:pt idx="3864">
                  <c:v>-2.5465659653911E-2</c:v>
                </c:pt>
                <c:pt idx="3865">
                  <c:v>-2.5354334368156001E-2</c:v>
                </c:pt>
                <c:pt idx="3866">
                  <c:v>-2.5375462638644E-2</c:v>
                </c:pt>
                <c:pt idx="3867">
                  <c:v>-2.5504279404114E-2</c:v>
                </c:pt>
                <c:pt idx="3868">
                  <c:v>-2.5552102675040999E-2</c:v>
                </c:pt>
                <c:pt idx="3869">
                  <c:v>-2.5328928700242E-2</c:v>
                </c:pt>
                <c:pt idx="3870">
                  <c:v>-2.5284974286572E-2</c:v>
                </c:pt>
                <c:pt idx="3871">
                  <c:v>-2.5436991252577999E-2</c:v>
                </c:pt>
                <c:pt idx="3872">
                  <c:v>-2.5700547278692001E-2</c:v>
                </c:pt>
                <c:pt idx="3873">
                  <c:v>-2.5595437544278999E-2</c:v>
                </c:pt>
                <c:pt idx="3874">
                  <c:v>-2.5411424012138001E-2</c:v>
                </c:pt>
                <c:pt idx="3875">
                  <c:v>-2.5560945559005999E-2</c:v>
                </c:pt>
                <c:pt idx="3876">
                  <c:v>-2.5659462866875E-2</c:v>
                </c:pt>
                <c:pt idx="3877">
                  <c:v>-2.5721971375438E-2</c:v>
                </c:pt>
                <c:pt idx="3878">
                  <c:v>-2.5529047187704001E-2</c:v>
                </c:pt>
                <c:pt idx="3879">
                  <c:v>-2.5567016158347999E-2</c:v>
                </c:pt>
                <c:pt idx="3880">
                  <c:v>-2.5824632973243E-2</c:v>
                </c:pt>
                <c:pt idx="3881">
                  <c:v>-2.5873352701846999E-2</c:v>
                </c:pt>
                <c:pt idx="3882">
                  <c:v>-2.5647747640807999E-2</c:v>
                </c:pt>
                <c:pt idx="3883">
                  <c:v>-2.5592648734649E-2</c:v>
                </c:pt>
                <c:pt idx="3884">
                  <c:v>-2.5787807332399999E-2</c:v>
                </c:pt>
                <c:pt idx="3885">
                  <c:v>-2.5892849581746001E-2</c:v>
                </c:pt>
                <c:pt idx="3886">
                  <c:v>-2.57677384294E-2</c:v>
                </c:pt>
                <c:pt idx="3887">
                  <c:v>-2.568094221581E-2</c:v>
                </c:pt>
                <c:pt idx="3888">
                  <c:v>-2.5880695201265999E-2</c:v>
                </c:pt>
                <c:pt idx="3889">
                  <c:v>-2.5982555766135999E-2</c:v>
                </c:pt>
                <c:pt idx="3890">
                  <c:v>-2.5963711337401E-2</c:v>
                </c:pt>
                <c:pt idx="3891">
                  <c:v>-2.5756348545353001E-2</c:v>
                </c:pt>
                <c:pt idx="3892">
                  <c:v>-2.5781148471511001E-2</c:v>
                </c:pt>
                <c:pt idx="3893">
                  <c:v>-2.6059601790248001E-2</c:v>
                </c:pt>
                <c:pt idx="3894">
                  <c:v>-2.6049029893982001E-2</c:v>
                </c:pt>
                <c:pt idx="3895">
                  <c:v>-2.5951098364133E-2</c:v>
                </c:pt>
                <c:pt idx="3896">
                  <c:v>-2.5830586799062E-2</c:v>
                </c:pt>
                <c:pt idx="3897">
                  <c:v>-2.5994793822367999E-2</c:v>
                </c:pt>
                <c:pt idx="3898">
                  <c:v>-2.6154595498855002E-2</c:v>
                </c:pt>
                <c:pt idx="3899">
                  <c:v>-2.6064137522226999E-2</c:v>
                </c:pt>
                <c:pt idx="3900">
                  <c:v>-2.5993798931058E-2</c:v>
                </c:pt>
                <c:pt idx="3901">
                  <c:v>-2.5985411965312E-2</c:v>
                </c:pt>
                <c:pt idx="3902">
                  <c:v>-2.6217070193244998E-2</c:v>
                </c:pt>
                <c:pt idx="3903">
                  <c:v>-2.6206087894164998E-2</c:v>
                </c:pt>
                <c:pt idx="3904">
                  <c:v>-2.6223074644804001E-2</c:v>
                </c:pt>
                <c:pt idx="3905">
                  <c:v>-2.6180178356858E-2</c:v>
                </c:pt>
                <c:pt idx="3906">
                  <c:v>-2.6285369808857002E-2</c:v>
                </c:pt>
                <c:pt idx="3907">
                  <c:v>-2.627115844725E-2</c:v>
                </c:pt>
                <c:pt idx="3908">
                  <c:v>-2.6201569164793E-2</c:v>
                </c:pt>
                <c:pt idx="3909">
                  <c:v>-2.6123448060109002E-2</c:v>
                </c:pt>
                <c:pt idx="3910">
                  <c:v>-2.6233239624745001E-2</c:v>
                </c:pt>
                <c:pt idx="3911">
                  <c:v>-2.6352216847814001E-2</c:v>
                </c:pt>
                <c:pt idx="3912">
                  <c:v>-2.6395242326917E-2</c:v>
                </c:pt>
                <c:pt idx="3913">
                  <c:v>-2.6150776503178E-2</c:v>
                </c:pt>
                <c:pt idx="3914">
                  <c:v>-2.6243779235161E-2</c:v>
                </c:pt>
                <c:pt idx="3915">
                  <c:v>-2.6491295840395002E-2</c:v>
                </c:pt>
                <c:pt idx="3916">
                  <c:v>-2.6477083611564999E-2</c:v>
                </c:pt>
                <c:pt idx="3917">
                  <c:v>-2.6292973126355999E-2</c:v>
                </c:pt>
                <c:pt idx="3918">
                  <c:v>-2.6292074901553001E-2</c:v>
                </c:pt>
                <c:pt idx="3919">
                  <c:v>-2.6450602767558999E-2</c:v>
                </c:pt>
                <c:pt idx="3920">
                  <c:v>-2.6698021600261999E-2</c:v>
                </c:pt>
                <c:pt idx="3921">
                  <c:v>-2.6581001491883E-2</c:v>
                </c:pt>
                <c:pt idx="3922">
                  <c:v>-2.6372433186342002E-2</c:v>
                </c:pt>
                <c:pt idx="3923">
                  <c:v>-2.6604579045221999E-2</c:v>
                </c:pt>
                <c:pt idx="3924">
                  <c:v>-2.6768346197712001E-2</c:v>
                </c:pt>
                <c:pt idx="3925">
                  <c:v>-2.6588801246804999E-2</c:v>
                </c:pt>
                <c:pt idx="3926">
                  <c:v>-2.6435788004443999E-2</c:v>
                </c:pt>
                <c:pt idx="3927">
                  <c:v>-2.6503418978208002E-2</c:v>
                </c:pt>
                <c:pt idx="3928">
                  <c:v>-2.6775834365533002E-2</c:v>
                </c:pt>
                <c:pt idx="3929">
                  <c:v>-2.6736887315145001E-2</c:v>
                </c:pt>
                <c:pt idx="3930">
                  <c:v>-2.6666123802080999E-2</c:v>
                </c:pt>
                <c:pt idx="3931">
                  <c:v>-2.6604481948873999E-2</c:v>
                </c:pt>
                <c:pt idx="3932">
                  <c:v>-2.6744098904040999E-2</c:v>
                </c:pt>
                <c:pt idx="3933">
                  <c:v>-2.6873763793935999E-2</c:v>
                </c:pt>
                <c:pt idx="3934">
                  <c:v>-2.6687840525155999E-2</c:v>
                </c:pt>
                <c:pt idx="3935">
                  <c:v>-2.6654263098653E-2</c:v>
                </c:pt>
                <c:pt idx="3936">
                  <c:v>-2.6841049679578999E-2</c:v>
                </c:pt>
                <c:pt idx="3937">
                  <c:v>-2.6960861176634002E-2</c:v>
                </c:pt>
                <c:pt idx="3938">
                  <c:v>-2.6888678041405999E-2</c:v>
                </c:pt>
                <c:pt idx="3939">
                  <c:v>-2.6732188959916001E-2</c:v>
                </c:pt>
                <c:pt idx="3940">
                  <c:v>-2.6728484540795999E-2</c:v>
                </c:pt>
                <c:pt idx="3941">
                  <c:v>-2.6988972503787002E-2</c:v>
                </c:pt>
                <c:pt idx="3942">
                  <c:v>-2.7062837512065001E-2</c:v>
                </c:pt>
                <c:pt idx="3943">
                  <c:v>-2.6809217790381E-2</c:v>
                </c:pt>
                <c:pt idx="3944">
                  <c:v>-2.6911525889054998E-2</c:v>
                </c:pt>
                <c:pt idx="3945">
                  <c:v>-2.7019729025853E-2</c:v>
                </c:pt>
                <c:pt idx="3946">
                  <c:v>-2.7136161350287E-2</c:v>
                </c:pt>
                <c:pt idx="3947">
                  <c:v>-2.6974973197167001E-2</c:v>
                </c:pt>
                <c:pt idx="3948">
                  <c:v>-2.6864937291695999E-2</c:v>
                </c:pt>
                <c:pt idx="3949">
                  <c:v>-2.7044187753628001E-2</c:v>
                </c:pt>
                <c:pt idx="3950">
                  <c:v>-2.7174619002601999E-2</c:v>
                </c:pt>
                <c:pt idx="3951">
                  <c:v>-2.7197101845954998E-2</c:v>
                </c:pt>
                <c:pt idx="3952">
                  <c:v>-2.7185175567865E-2</c:v>
                </c:pt>
                <c:pt idx="3953">
                  <c:v>-2.7086985560181999E-2</c:v>
                </c:pt>
                <c:pt idx="3954">
                  <c:v>-2.7319442098720999E-2</c:v>
                </c:pt>
                <c:pt idx="3955">
                  <c:v>-2.7301558890404001E-2</c:v>
                </c:pt>
                <c:pt idx="3956">
                  <c:v>-2.7187948330091E-2</c:v>
                </c:pt>
                <c:pt idx="3957">
                  <c:v>-2.7077685134151E-2</c:v>
                </c:pt>
                <c:pt idx="3958">
                  <c:v>-2.7255971748858999E-2</c:v>
                </c:pt>
                <c:pt idx="3959">
                  <c:v>-2.7453331515575E-2</c:v>
                </c:pt>
                <c:pt idx="3960">
                  <c:v>-2.7341387449549E-2</c:v>
                </c:pt>
                <c:pt idx="3961">
                  <c:v>-2.7181570776380001E-2</c:v>
                </c:pt>
                <c:pt idx="3962">
                  <c:v>-2.7403160452078999E-2</c:v>
                </c:pt>
                <c:pt idx="3963">
                  <c:v>-2.7504042984966001E-2</c:v>
                </c:pt>
                <c:pt idx="3964">
                  <c:v>-2.7473385612934002E-2</c:v>
                </c:pt>
                <c:pt idx="3965">
                  <c:v>-2.728467171964E-2</c:v>
                </c:pt>
                <c:pt idx="3966">
                  <c:v>-2.7358290572196999E-2</c:v>
                </c:pt>
                <c:pt idx="3967">
                  <c:v>-2.7510895465429001E-2</c:v>
                </c:pt>
                <c:pt idx="3968">
                  <c:v>-2.7581692171785001E-2</c:v>
                </c:pt>
                <c:pt idx="3969">
                  <c:v>-2.7482732843893999E-2</c:v>
                </c:pt>
                <c:pt idx="3970">
                  <c:v>-2.7394675434781999E-2</c:v>
                </c:pt>
                <c:pt idx="3971">
                  <c:v>-2.7555520670153998E-2</c:v>
                </c:pt>
                <c:pt idx="3972">
                  <c:v>-2.7706020070534E-2</c:v>
                </c:pt>
                <c:pt idx="3973">
                  <c:v>-2.7583422521368001E-2</c:v>
                </c:pt>
                <c:pt idx="3974">
                  <c:v>-2.7485441512022001E-2</c:v>
                </c:pt>
                <c:pt idx="3975">
                  <c:v>-2.7662261269795999E-2</c:v>
                </c:pt>
                <c:pt idx="3976">
                  <c:v>-2.7879365122852998E-2</c:v>
                </c:pt>
                <c:pt idx="3977">
                  <c:v>-2.7724849872099999E-2</c:v>
                </c:pt>
                <c:pt idx="3978">
                  <c:v>-2.7646058501724E-2</c:v>
                </c:pt>
                <c:pt idx="3979">
                  <c:v>-2.7610898638765001E-2</c:v>
                </c:pt>
                <c:pt idx="3980">
                  <c:v>-2.7839471753209E-2</c:v>
                </c:pt>
                <c:pt idx="3981">
                  <c:v>-2.7824347074597001E-2</c:v>
                </c:pt>
                <c:pt idx="3982">
                  <c:v>-2.7711324919111002E-2</c:v>
                </c:pt>
                <c:pt idx="3983">
                  <c:v>-2.7693425806669E-2</c:v>
                </c:pt>
                <c:pt idx="3984">
                  <c:v>-2.8002421299999001E-2</c:v>
                </c:pt>
                <c:pt idx="3985">
                  <c:v>-2.8049003953735E-2</c:v>
                </c:pt>
                <c:pt idx="3986">
                  <c:v>-2.7960473193953998E-2</c:v>
                </c:pt>
                <c:pt idx="3987">
                  <c:v>-2.7747855306818E-2</c:v>
                </c:pt>
                <c:pt idx="3988">
                  <c:v>-2.7978273633963002E-2</c:v>
                </c:pt>
                <c:pt idx="3989">
                  <c:v>-2.8071944721234001E-2</c:v>
                </c:pt>
                <c:pt idx="3990">
                  <c:v>-2.8114431800368999E-2</c:v>
                </c:pt>
                <c:pt idx="3991">
                  <c:v>-2.7849228479541001E-2</c:v>
                </c:pt>
                <c:pt idx="3992">
                  <c:v>-2.7976559952666E-2</c:v>
                </c:pt>
                <c:pt idx="3993">
                  <c:v>-2.8139380069497E-2</c:v>
                </c:pt>
                <c:pt idx="3994">
                  <c:v>-2.8286665678024001E-2</c:v>
                </c:pt>
                <c:pt idx="3995">
                  <c:v>-2.8011853161913E-2</c:v>
                </c:pt>
                <c:pt idx="3996">
                  <c:v>-2.7988389516488001E-2</c:v>
                </c:pt>
                <c:pt idx="3997">
                  <c:v>-2.8170412645126E-2</c:v>
                </c:pt>
                <c:pt idx="3998">
                  <c:v>-2.8301660353556999E-2</c:v>
                </c:pt>
                <c:pt idx="3999">
                  <c:v>-2.8154978003256999E-2</c:v>
                </c:pt>
                <c:pt idx="4000">
                  <c:v>-2.8157735816560999E-2</c:v>
                </c:pt>
                <c:pt idx="4001">
                  <c:v>-2.8264886601583002E-2</c:v>
                </c:pt>
                <c:pt idx="4002">
                  <c:v>-2.8418255635561E-2</c:v>
                </c:pt>
                <c:pt idx="4003">
                  <c:v>-2.8381888444225001E-2</c:v>
                </c:pt>
                <c:pt idx="4004">
                  <c:v>-2.8278133712518E-2</c:v>
                </c:pt>
                <c:pt idx="4005">
                  <c:v>-2.8233215021781E-2</c:v>
                </c:pt>
                <c:pt idx="4006">
                  <c:v>-2.8493099822066E-2</c:v>
                </c:pt>
                <c:pt idx="4007">
                  <c:v>-2.8550369044144999E-2</c:v>
                </c:pt>
                <c:pt idx="4008">
                  <c:v>-2.835716937597E-2</c:v>
                </c:pt>
                <c:pt idx="4009">
                  <c:v>-2.8371575169074001E-2</c:v>
                </c:pt>
                <c:pt idx="4010">
                  <c:v>-2.8552375017450001E-2</c:v>
                </c:pt>
                <c:pt idx="4011">
                  <c:v>-2.8630759041661E-2</c:v>
                </c:pt>
                <c:pt idx="4012">
                  <c:v>-2.8599954616183001E-2</c:v>
                </c:pt>
                <c:pt idx="4013">
                  <c:v>-2.8384399671967001E-2</c:v>
                </c:pt>
                <c:pt idx="4014">
                  <c:v>-2.8569231287409E-2</c:v>
                </c:pt>
                <c:pt idx="4015">
                  <c:v>-2.8720839522205999E-2</c:v>
                </c:pt>
                <c:pt idx="4016">
                  <c:v>-2.8888849016183001E-2</c:v>
                </c:pt>
                <c:pt idx="4017">
                  <c:v>-2.8619516306581001E-2</c:v>
                </c:pt>
                <c:pt idx="4018">
                  <c:v>-2.8630855994729001E-2</c:v>
                </c:pt>
                <c:pt idx="4019">
                  <c:v>-2.8804492348662E-2</c:v>
                </c:pt>
                <c:pt idx="4020">
                  <c:v>-2.8850586989369001E-2</c:v>
                </c:pt>
                <c:pt idx="4021">
                  <c:v>-2.8710969222279999E-2</c:v>
                </c:pt>
                <c:pt idx="4022">
                  <c:v>-2.8699743394285999E-2</c:v>
                </c:pt>
                <c:pt idx="4023">
                  <c:v>-2.8807267021292E-2</c:v>
                </c:pt>
                <c:pt idx="4024">
                  <c:v>-2.9084381384727E-2</c:v>
                </c:pt>
                <c:pt idx="4025">
                  <c:v>-2.8808344060030001E-2</c:v>
                </c:pt>
                <c:pt idx="4026">
                  <c:v>-2.88135495801E-2</c:v>
                </c:pt>
                <c:pt idx="4027">
                  <c:v>-2.8821070129290999E-2</c:v>
                </c:pt>
                <c:pt idx="4028">
                  <c:v>-2.9043117967935999E-2</c:v>
                </c:pt>
                <c:pt idx="4029">
                  <c:v>-2.9096455558349998E-2</c:v>
                </c:pt>
                <c:pt idx="4030">
                  <c:v>-2.8903989455639E-2</c:v>
                </c:pt>
                <c:pt idx="4031">
                  <c:v>-2.8921154876932E-2</c:v>
                </c:pt>
                <c:pt idx="4032">
                  <c:v>-2.9348329330484001E-2</c:v>
                </c:pt>
                <c:pt idx="4033">
                  <c:v>-2.9286115167615E-2</c:v>
                </c:pt>
                <c:pt idx="4034">
                  <c:v>-2.9065015319829999E-2</c:v>
                </c:pt>
                <c:pt idx="4035">
                  <c:v>-2.9008348878377999E-2</c:v>
                </c:pt>
                <c:pt idx="4036">
                  <c:v>-2.9195104224177999E-2</c:v>
                </c:pt>
                <c:pt idx="4037">
                  <c:v>-2.9475008256924E-2</c:v>
                </c:pt>
                <c:pt idx="4038">
                  <c:v>-2.9211957628528001E-2</c:v>
                </c:pt>
                <c:pt idx="4039">
                  <c:v>-2.9123883121288999E-2</c:v>
                </c:pt>
                <c:pt idx="4040">
                  <c:v>-2.9258263321259002E-2</c:v>
                </c:pt>
                <c:pt idx="4041">
                  <c:v>-2.9487359265869002E-2</c:v>
                </c:pt>
                <c:pt idx="4042">
                  <c:v>-2.9446798352858999E-2</c:v>
                </c:pt>
                <c:pt idx="4043">
                  <c:v>-2.9211061027569998E-2</c:v>
                </c:pt>
                <c:pt idx="4044">
                  <c:v>-2.9337853670884002E-2</c:v>
                </c:pt>
                <c:pt idx="4045">
                  <c:v>-2.9384550566857001E-2</c:v>
                </c:pt>
                <c:pt idx="4046">
                  <c:v>-2.9595634780632998E-2</c:v>
                </c:pt>
                <c:pt idx="4047">
                  <c:v>-2.9385530174925002E-2</c:v>
                </c:pt>
                <c:pt idx="4048">
                  <c:v>-2.9523613600013002E-2</c:v>
                </c:pt>
                <c:pt idx="4049">
                  <c:v>-2.9671863151283999E-2</c:v>
                </c:pt>
                <c:pt idx="4050">
                  <c:v>-2.9697512586912E-2</c:v>
                </c:pt>
                <c:pt idx="4051">
                  <c:v>-2.9623159088003E-2</c:v>
                </c:pt>
                <c:pt idx="4052">
                  <c:v>-2.9476982660783E-2</c:v>
                </c:pt>
                <c:pt idx="4053">
                  <c:v>-2.9601280314799999E-2</c:v>
                </c:pt>
                <c:pt idx="4054">
                  <c:v>-2.9743327687566001E-2</c:v>
                </c:pt>
                <c:pt idx="4055">
                  <c:v>-2.9788311666403E-2</c:v>
                </c:pt>
                <c:pt idx="4056">
                  <c:v>-2.9721773635500999E-2</c:v>
                </c:pt>
                <c:pt idx="4057">
                  <c:v>-2.9630355536938002E-2</c:v>
                </c:pt>
                <c:pt idx="4058">
                  <c:v>-2.9914551438428999E-2</c:v>
                </c:pt>
                <c:pt idx="4059">
                  <c:v>-2.9982035406506999E-2</c:v>
                </c:pt>
                <c:pt idx="4060">
                  <c:v>-2.9824796395424E-2</c:v>
                </c:pt>
                <c:pt idx="4061">
                  <c:v>-2.9720094341497999E-2</c:v>
                </c:pt>
                <c:pt idx="4062">
                  <c:v>-2.9952910227271E-2</c:v>
                </c:pt>
                <c:pt idx="4063">
                  <c:v>-3.0071609868453E-2</c:v>
                </c:pt>
                <c:pt idx="4064">
                  <c:v>-3.0027784502659E-2</c:v>
                </c:pt>
                <c:pt idx="4065">
                  <c:v>-2.9856595664452E-2</c:v>
                </c:pt>
                <c:pt idx="4066">
                  <c:v>-2.9962846913781E-2</c:v>
                </c:pt>
                <c:pt idx="4067">
                  <c:v>-3.0135929202422002E-2</c:v>
                </c:pt>
                <c:pt idx="4068">
                  <c:v>-3.0239407020883999E-2</c:v>
                </c:pt>
                <c:pt idx="4069">
                  <c:v>-2.9988641587969999E-2</c:v>
                </c:pt>
                <c:pt idx="4070">
                  <c:v>-3.0015466161645001E-2</c:v>
                </c:pt>
                <c:pt idx="4071">
                  <c:v>-3.0202057642432001E-2</c:v>
                </c:pt>
                <c:pt idx="4072">
                  <c:v>-3.0384114776283999E-2</c:v>
                </c:pt>
                <c:pt idx="4073">
                  <c:v>-3.0191420267025999E-2</c:v>
                </c:pt>
                <c:pt idx="4074">
                  <c:v>-3.0089918285225999E-2</c:v>
                </c:pt>
                <c:pt idx="4075">
                  <c:v>-3.0252050417356E-2</c:v>
                </c:pt>
                <c:pt idx="4076">
                  <c:v>-3.0494118682467E-2</c:v>
                </c:pt>
                <c:pt idx="4077">
                  <c:v>-3.0381993175699E-2</c:v>
                </c:pt>
                <c:pt idx="4078">
                  <c:v>-3.0147007738167999E-2</c:v>
                </c:pt>
                <c:pt idx="4079">
                  <c:v>-3.0330484255384E-2</c:v>
                </c:pt>
                <c:pt idx="4080">
                  <c:v>-3.0681575147005001E-2</c:v>
                </c:pt>
                <c:pt idx="4081">
                  <c:v>-3.0624110299425002E-2</c:v>
                </c:pt>
                <c:pt idx="4082">
                  <c:v>-3.042025405627E-2</c:v>
                </c:pt>
                <c:pt idx="4083">
                  <c:v>-3.0477362231184E-2</c:v>
                </c:pt>
                <c:pt idx="4084">
                  <c:v>-3.0653316145523999E-2</c:v>
                </c:pt>
                <c:pt idx="4085">
                  <c:v>-3.0645287428529001E-2</c:v>
                </c:pt>
                <c:pt idx="4086">
                  <c:v>-3.0580833946403999E-2</c:v>
                </c:pt>
                <c:pt idx="4087">
                  <c:v>-3.0538384348918E-2</c:v>
                </c:pt>
                <c:pt idx="4088">
                  <c:v>-3.0777024535032001E-2</c:v>
                </c:pt>
                <c:pt idx="4089">
                  <c:v>-3.0831358085076001E-2</c:v>
                </c:pt>
                <c:pt idx="4090">
                  <c:v>-3.0730149828088998E-2</c:v>
                </c:pt>
                <c:pt idx="4091">
                  <c:v>-3.0611106075154999E-2</c:v>
                </c:pt>
                <c:pt idx="4092">
                  <c:v>-3.0738093866370001E-2</c:v>
                </c:pt>
                <c:pt idx="4093">
                  <c:v>-3.0949618476323999E-2</c:v>
                </c:pt>
                <c:pt idx="4094">
                  <c:v>-3.0988352994123999E-2</c:v>
                </c:pt>
                <c:pt idx="4095">
                  <c:v>-3.0753072255697001E-2</c:v>
                </c:pt>
                <c:pt idx="4096">
                  <c:v>-3.0800503845780001E-2</c:v>
                </c:pt>
                <c:pt idx="4097">
                  <c:v>-3.1060976095688999E-2</c:v>
                </c:pt>
                <c:pt idx="4098">
                  <c:v>-3.1149360613945E-2</c:v>
                </c:pt>
                <c:pt idx="4099">
                  <c:v>-3.0992660002831001E-2</c:v>
                </c:pt>
                <c:pt idx="4100">
                  <c:v>-3.0847885813086E-2</c:v>
                </c:pt>
                <c:pt idx="4101">
                  <c:v>-3.1068513647486001E-2</c:v>
                </c:pt>
                <c:pt idx="4102">
                  <c:v>-3.1213549419473002E-2</c:v>
                </c:pt>
                <c:pt idx="4103">
                  <c:v>-3.1253444842802999E-2</c:v>
                </c:pt>
                <c:pt idx="4104">
                  <c:v>-3.1035538285206998E-2</c:v>
                </c:pt>
                <c:pt idx="4105">
                  <c:v>-3.1107673087181001E-2</c:v>
                </c:pt>
                <c:pt idx="4106">
                  <c:v>-3.1306568485422001E-2</c:v>
                </c:pt>
                <c:pt idx="4107">
                  <c:v>-3.1345074566510998E-2</c:v>
                </c:pt>
                <c:pt idx="4108">
                  <c:v>-3.1246164336036001E-2</c:v>
                </c:pt>
                <c:pt idx="4109">
                  <c:v>-3.1194800415482001E-2</c:v>
                </c:pt>
                <c:pt idx="4110">
                  <c:v>-3.1462225680932002E-2</c:v>
                </c:pt>
                <c:pt idx="4111">
                  <c:v>-3.1493030488491003E-2</c:v>
                </c:pt>
                <c:pt idx="4112">
                  <c:v>-3.1574887486223002E-2</c:v>
                </c:pt>
                <c:pt idx="4113">
                  <c:v>-3.1346967921425002E-2</c:v>
                </c:pt>
                <c:pt idx="4114">
                  <c:v>-3.1552997564798999E-2</c:v>
                </c:pt>
                <c:pt idx="4115">
                  <c:v>-3.1773504299613002E-2</c:v>
                </c:pt>
                <c:pt idx="4116">
                  <c:v>-3.1604827978672E-2</c:v>
                </c:pt>
                <c:pt idx="4117">
                  <c:v>-3.1455419336756003E-2</c:v>
                </c:pt>
                <c:pt idx="4118">
                  <c:v>-3.1584987798945002E-2</c:v>
                </c:pt>
                <c:pt idx="4119">
                  <c:v>-3.1729401686253003E-2</c:v>
                </c:pt>
                <c:pt idx="4120">
                  <c:v>-3.1862591608213003E-2</c:v>
                </c:pt>
                <c:pt idx="4121">
                  <c:v>-3.1701601707400003E-2</c:v>
                </c:pt>
                <c:pt idx="4122">
                  <c:v>-3.1676081033088999E-2</c:v>
                </c:pt>
                <c:pt idx="4123">
                  <c:v>-3.1817690397683999E-2</c:v>
                </c:pt>
                <c:pt idx="4124">
                  <c:v>-3.1939391333322999E-2</c:v>
                </c:pt>
                <c:pt idx="4125">
                  <c:v>-3.1791273982097003E-2</c:v>
                </c:pt>
                <c:pt idx="4126">
                  <c:v>-3.1779215647242003E-2</c:v>
                </c:pt>
                <c:pt idx="4127">
                  <c:v>-3.1897361127612003E-2</c:v>
                </c:pt>
                <c:pt idx="4128">
                  <c:v>-3.2160234088317002E-2</c:v>
                </c:pt>
                <c:pt idx="4129">
                  <c:v>-3.2053183191097998E-2</c:v>
                </c:pt>
                <c:pt idx="4130">
                  <c:v>-3.1895878414313003E-2</c:v>
                </c:pt>
                <c:pt idx="4131">
                  <c:v>-3.1980150116559997E-2</c:v>
                </c:pt>
                <c:pt idx="4132">
                  <c:v>-3.2141305219669E-2</c:v>
                </c:pt>
                <c:pt idx="4133">
                  <c:v>-3.2188066687339E-2</c:v>
                </c:pt>
                <c:pt idx="4134">
                  <c:v>-3.2070508847634002E-2</c:v>
                </c:pt>
                <c:pt idx="4135">
                  <c:v>-3.2083838318403002E-2</c:v>
                </c:pt>
                <c:pt idx="4136">
                  <c:v>-3.2304010807704002E-2</c:v>
                </c:pt>
                <c:pt idx="4137">
                  <c:v>-3.2346009921568997E-2</c:v>
                </c:pt>
                <c:pt idx="4138">
                  <c:v>-3.2264608030135998E-2</c:v>
                </c:pt>
                <c:pt idx="4139">
                  <c:v>-3.2204073495589999E-2</c:v>
                </c:pt>
                <c:pt idx="4140">
                  <c:v>-3.2326282121432001E-2</c:v>
                </c:pt>
                <c:pt idx="4141">
                  <c:v>-3.2530755568773002E-2</c:v>
                </c:pt>
                <c:pt idx="4142">
                  <c:v>-3.2447707290069003E-2</c:v>
                </c:pt>
                <c:pt idx="4143">
                  <c:v>-3.2360170036553997E-2</c:v>
                </c:pt>
                <c:pt idx="4144">
                  <c:v>-3.2591533202390999E-2</c:v>
                </c:pt>
                <c:pt idx="4145">
                  <c:v>-3.2792240858841998E-2</c:v>
                </c:pt>
                <c:pt idx="4146">
                  <c:v>-3.2837990002754003E-2</c:v>
                </c:pt>
                <c:pt idx="4147">
                  <c:v>-3.2550891240438001E-2</c:v>
                </c:pt>
                <c:pt idx="4148">
                  <c:v>-3.2640858816031001E-2</c:v>
                </c:pt>
                <c:pt idx="4149">
                  <c:v>-3.2842853130437999E-2</c:v>
                </c:pt>
                <c:pt idx="4150">
                  <c:v>-3.2868781341955998E-2</c:v>
                </c:pt>
                <c:pt idx="4151">
                  <c:v>-3.2724656833287999E-2</c:v>
                </c:pt>
                <c:pt idx="4152">
                  <c:v>-3.2662673447377E-2</c:v>
                </c:pt>
                <c:pt idx="4153">
                  <c:v>-3.2941059710888003E-2</c:v>
                </c:pt>
                <c:pt idx="4154">
                  <c:v>-3.3022396744062002E-2</c:v>
                </c:pt>
                <c:pt idx="4155">
                  <c:v>-3.2907743962146997E-2</c:v>
                </c:pt>
                <c:pt idx="4156">
                  <c:v>-3.2881864370443999E-2</c:v>
                </c:pt>
                <c:pt idx="4157">
                  <c:v>-3.2898164999027001E-2</c:v>
                </c:pt>
                <c:pt idx="4158">
                  <c:v>-3.3109493840198997E-2</c:v>
                </c:pt>
                <c:pt idx="4159">
                  <c:v>-3.3161510737279E-2</c:v>
                </c:pt>
                <c:pt idx="4160">
                  <c:v>-3.3257905584878997E-2</c:v>
                </c:pt>
                <c:pt idx="4161">
                  <c:v>-3.3081087068870002E-2</c:v>
                </c:pt>
                <c:pt idx="4162">
                  <c:v>-3.3305223744648997E-2</c:v>
                </c:pt>
                <c:pt idx="4163">
                  <c:v>-3.3310641080905E-2</c:v>
                </c:pt>
                <c:pt idx="4164">
                  <c:v>-3.3232094099123997E-2</c:v>
                </c:pt>
                <c:pt idx="4165">
                  <c:v>-3.3160579223663E-2</c:v>
                </c:pt>
                <c:pt idx="4166">
                  <c:v>-3.3327038567035998E-2</c:v>
                </c:pt>
                <c:pt idx="4167">
                  <c:v>-3.3510840378511E-2</c:v>
                </c:pt>
                <c:pt idx="4168">
                  <c:v>-3.3547126902983997E-2</c:v>
                </c:pt>
                <c:pt idx="4169">
                  <c:v>-3.3343581912608999E-2</c:v>
                </c:pt>
                <c:pt idx="4170">
                  <c:v>-3.3351020553173003E-2</c:v>
                </c:pt>
                <c:pt idx="4171">
                  <c:v>-3.3635364257190999E-2</c:v>
                </c:pt>
                <c:pt idx="4172">
                  <c:v>-3.3648417164117997E-2</c:v>
                </c:pt>
                <c:pt idx="4173">
                  <c:v>-3.3561695749178999E-2</c:v>
                </c:pt>
                <c:pt idx="4174">
                  <c:v>-3.3455851654975999E-2</c:v>
                </c:pt>
                <c:pt idx="4175">
                  <c:v>-3.3688276624068002E-2</c:v>
                </c:pt>
                <c:pt idx="4176">
                  <c:v>-3.4077156717196001E-2</c:v>
                </c:pt>
                <c:pt idx="4177">
                  <c:v>-3.3820766286971997E-2</c:v>
                </c:pt>
                <c:pt idx="4178">
                  <c:v>-3.3661161000148002E-2</c:v>
                </c:pt>
                <c:pt idx="4179">
                  <c:v>-3.3854573678512002E-2</c:v>
                </c:pt>
                <c:pt idx="4180">
                  <c:v>-3.4040935719625E-2</c:v>
                </c:pt>
                <c:pt idx="4181">
                  <c:v>-3.3929936778850998E-2</c:v>
                </c:pt>
                <c:pt idx="4182">
                  <c:v>-3.3844522749766001E-2</c:v>
                </c:pt>
                <c:pt idx="4183">
                  <c:v>-3.3897828215208002E-2</c:v>
                </c:pt>
                <c:pt idx="4184">
                  <c:v>-3.4167516690033997E-2</c:v>
                </c:pt>
                <c:pt idx="4185">
                  <c:v>-3.4187930516708001E-2</c:v>
                </c:pt>
                <c:pt idx="4186">
                  <c:v>-3.4022580545682003E-2</c:v>
                </c:pt>
                <c:pt idx="4187">
                  <c:v>-3.4041767319044E-2</c:v>
                </c:pt>
                <c:pt idx="4188">
                  <c:v>-3.4267307569583003E-2</c:v>
                </c:pt>
                <c:pt idx="4189">
                  <c:v>-3.4372515307786997E-2</c:v>
                </c:pt>
                <c:pt idx="4190">
                  <c:v>-3.4201699380691002E-2</c:v>
                </c:pt>
                <c:pt idx="4191">
                  <c:v>-3.4109580306671002E-2</c:v>
                </c:pt>
                <c:pt idx="4192">
                  <c:v>-3.4376284823967998E-2</c:v>
                </c:pt>
                <c:pt idx="4193">
                  <c:v>-3.4528854279182002E-2</c:v>
                </c:pt>
                <c:pt idx="4194">
                  <c:v>-3.4507858925141001E-2</c:v>
                </c:pt>
                <c:pt idx="4195">
                  <c:v>-3.4364812649212997E-2</c:v>
                </c:pt>
                <c:pt idx="4196">
                  <c:v>-3.4354794006316997E-2</c:v>
                </c:pt>
                <c:pt idx="4197">
                  <c:v>-3.4655778262860003E-2</c:v>
                </c:pt>
                <c:pt idx="4198">
                  <c:v>-3.4649254037784002E-2</c:v>
                </c:pt>
                <c:pt idx="4199">
                  <c:v>-3.4572527302722998E-2</c:v>
                </c:pt>
                <c:pt idx="4200">
                  <c:v>-3.4578979015350002E-2</c:v>
                </c:pt>
                <c:pt idx="4201">
                  <c:v>-3.4764640128764998E-2</c:v>
                </c:pt>
                <c:pt idx="4202">
                  <c:v>-3.4866553755142998E-2</c:v>
                </c:pt>
                <c:pt idx="4203">
                  <c:v>-3.4810785681773003E-2</c:v>
                </c:pt>
                <c:pt idx="4204">
                  <c:v>-3.4656743399608003E-2</c:v>
                </c:pt>
                <c:pt idx="4205">
                  <c:v>-3.4784400501311999E-2</c:v>
                </c:pt>
                <c:pt idx="4206">
                  <c:v>-3.5027183974401001E-2</c:v>
                </c:pt>
                <c:pt idx="4207">
                  <c:v>-3.5050225563537998E-2</c:v>
                </c:pt>
                <c:pt idx="4208">
                  <c:v>-3.5007327699507998E-2</c:v>
                </c:pt>
                <c:pt idx="4209">
                  <c:v>-3.5017528021946999E-2</c:v>
                </c:pt>
                <c:pt idx="4210">
                  <c:v>-3.5172693144816997E-2</c:v>
                </c:pt>
                <c:pt idx="4211">
                  <c:v>-3.5232574702837999E-2</c:v>
                </c:pt>
                <c:pt idx="4212">
                  <c:v>-3.5046390615977002E-2</c:v>
                </c:pt>
                <c:pt idx="4213">
                  <c:v>-3.5066687907928003E-2</c:v>
                </c:pt>
                <c:pt idx="4214">
                  <c:v>-3.5306681138582999E-2</c:v>
                </c:pt>
                <c:pt idx="4215">
                  <c:v>-3.5419997018881003E-2</c:v>
                </c:pt>
                <c:pt idx="4216">
                  <c:v>-3.5412997293930999E-2</c:v>
                </c:pt>
                <c:pt idx="4217">
                  <c:v>-3.5217630270964001E-2</c:v>
                </c:pt>
                <c:pt idx="4218">
                  <c:v>-3.5375455824228998E-2</c:v>
                </c:pt>
                <c:pt idx="4219">
                  <c:v>-3.5561134035770998E-2</c:v>
                </c:pt>
                <c:pt idx="4220">
                  <c:v>-3.5537753158654997E-2</c:v>
                </c:pt>
                <c:pt idx="4221">
                  <c:v>-3.5410159100325002E-2</c:v>
                </c:pt>
                <c:pt idx="4222">
                  <c:v>-3.5443394516523001E-2</c:v>
                </c:pt>
                <c:pt idx="4223">
                  <c:v>-3.5762883818301998E-2</c:v>
                </c:pt>
                <c:pt idx="4224">
                  <c:v>-3.5737984646588998E-2</c:v>
                </c:pt>
                <c:pt idx="4225">
                  <c:v>-3.5613067543658998E-2</c:v>
                </c:pt>
                <c:pt idx="4226">
                  <c:v>-3.5571984755687E-2</c:v>
                </c:pt>
                <c:pt idx="4227">
                  <c:v>-3.5798322027310002E-2</c:v>
                </c:pt>
                <c:pt idx="4228">
                  <c:v>-3.5976159729456003E-2</c:v>
                </c:pt>
                <c:pt idx="4229">
                  <c:v>-3.5832000562014001E-2</c:v>
                </c:pt>
                <c:pt idx="4230">
                  <c:v>-3.5796117897216997E-2</c:v>
                </c:pt>
                <c:pt idx="4231">
                  <c:v>-3.5848624240129003E-2</c:v>
                </c:pt>
                <c:pt idx="4232">
                  <c:v>-3.6180139065553001E-2</c:v>
                </c:pt>
                <c:pt idx="4233">
                  <c:v>-3.6062172590158002E-2</c:v>
                </c:pt>
                <c:pt idx="4234">
                  <c:v>-3.5962250561285998E-2</c:v>
                </c:pt>
                <c:pt idx="4235">
                  <c:v>-3.5992909891483002E-2</c:v>
                </c:pt>
                <c:pt idx="4236">
                  <c:v>-3.6190270995481999E-2</c:v>
                </c:pt>
                <c:pt idx="4237">
                  <c:v>-3.6329102535277998E-2</c:v>
                </c:pt>
                <c:pt idx="4238">
                  <c:v>-3.6166122899606003E-2</c:v>
                </c:pt>
                <c:pt idx="4239">
                  <c:v>-3.6123503286105002E-2</c:v>
                </c:pt>
                <c:pt idx="4240">
                  <c:v>-3.6516691725222997E-2</c:v>
                </c:pt>
                <c:pt idx="4241">
                  <c:v>-3.6556844909986001E-2</c:v>
                </c:pt>
                <c:pt idx="4242">
                  <c:v>-3.6403081355951002E-2</c:v>
                </c:pt>
                <c:pt idx="4243">
                  <c:v>-3.6306473689202E-2</c:v>
                </c:pt>
                <c:pt idx="4244">
                  <c:v>-3.6463729559610997E-2</c:v>
                </c:pt>
                <c:pt idx="4245">
                  <c:v>-3.6670782436163001E-2</c:v>
                </c:pt>
                <c:pt idx="4246">
                  <c:v>-3.6668808223344999E-2</c:v>
                </c:pt>
                <c:pt idx="4247">
                  <c:v>-3.6520740829216997E-2</c:v>
                </c:pt>
                <c:pt idx="4248">
                  <c:v>-3.6652996562993999E-2</c:v>
                </c:pt>
                <c:pt idx="4249">
                  <c:v>-3.6767046707562999E-2</c:v>
                </c:pt>
                <c:pt idx="4250">
                  <c:v>-3.6902423565967998E-2</c:v>
                </c:pt>
                <c:pt idx="4251">
                  <c:v>-3.6763050712835997E-2</c:v>
                </c:pt>
                <c:pt idx="4252">
                  <c:v>-3.6734660179951001E-2</c:v>
                </c:pt>
                <c:pt idx="4253">
                  <c:v>-3.6986549790853002E-2</c:v>
                </c:pt>
                <c:pt idx="4254">
                  <c:v>-3.7069141673735997E-2</c:v>
                </c:pt>
                <c:pt idx="4255">
                  <c:v>-3.6972110088055003E-2</c:v>
                </c:pt>
                <c:pt idx="4256">
                  <c:v>-3.7043890572692001E-2</c:v>
                </c:pt>
                <c:pt idx="4257">
                  <c:v>-3.7051537575629998E-2</c:v>
                </c:pt>
                <c:pt idx="4258">
                  <c:v>-3.7239533586379998E-2</c:v>
                </c:pt>
                <c:pt idx="4259">
                  <c:v>-3.7289314640637998E-2</c:v>
                </c:pt>
                <c:pt idx="4260">
                  <c:v>-3.7149876833726003E-2</c:v>
                </c:pt>
                <c:pt idx="4261">
                  <c:v>-3.7137524248697998E-2</c:v>
                </c:pt>
                <c:pt idx="4262">
                  <c:v>-3.7389334004658999E-2</c:v>
                </c:pt>
                <c:pt idx="4263">
                  <c:v>-3.7501410127450001E-2</c:v>
                </c:pt>
                <c:pt idx="4264">
                  <c:v>-3.7385269044301998E-2</c:v>
                </c:pt>
                <c:pt idx="4265">
                  <c:v>-3.7328831278361001E-2</c:v>
                </c:pt>
                <c:pt idx="4266">
                  <c:v>-3.7534333287905002E-2</c:v>
                </c:pt>
                <c:pt idx="4267">
                  <c:v>-3.7687577307224003E-2</c:v>
                </c:pt>
                <c:pt idx="4268">
                  <c:v>-3.7657406945259E-2</c:v>
                </c:pt>
                <c:pt idx="4269">
                  <c:v>-3.7540696370296001E-2</c:v>
                </c:pt>
                <c:pt idx="4270">
                  <c:v>-3.7594493765096999E-2</c:v>
                </c:pt>
                <c:pt idx="4271">
                  <c:v>-3.7845697731543997E-2</c:v>
                </c:pt>
                <c:pt idx="4272">
                  <c:v>-3.8044721938860999E-2</c:v>
                </c:pt>
                <c:pt idx="4273">
                  <c:v>-3.7784411739080002E-2</c:v>
                </c:pt>
                <c:pt idx="4274">
                  <c:v>-3.7797744744098999E-2</c:v>
                </c:pt>
                <c:pt idx="4275">
                  <c:v>-3.8033136286032998E-2</c:v>
                </c:pt>
                <c:pt idx="4276">
                  <c:v>-3.8179541818606999E-2</c:v>
                </c:pt>
                <c:pt idx="4277">
                  <c:v>-3.7935793877412E-2</c:v>
                </c:pt>
                <c:pt idx="4278">
                  <c:v>-3.797759870306E-2</c:v>
                </c:pt>
                <c:pt idx="4279">
                  <c:v>-3.8096542064196E-2</c:v>
                </c:pt>
                <c:pt idx="4280">
                  <c:v>-3.8308882751525997E-2</c:v>
                </c:pt>
                <c:pt idx="4281">
                  <c:v>-3.8283248837941999E-2</c:v>
                </c:pt>
                <c:pt idx="4282">
                  <c:v>-3.8136844069530003E-2</c:v>
                </c:pt>
                <c:pt idx="4283">
                  <c:v>-3.8226795502197999E-2</c:v>
                </c:pt>
                <c:pt idx="4284">
                  <c:v>-3.8499224644440999E-2</c:v>
                </c:pt>
                <c:pt idx="4285">
                  <c:v>-3.8547341956903999E-2</c:v>
                </c:pt>
                <c:pt idx="4286">
                  <c:v>-3.8286184271176998E-2</c:v>
                </c:pt>
                <c:pt idx="4287">
                  <c:v>-3.8366738229225997E-2</c:v>
                </c:pt>
                <c:pt idx="4288">
                  <c:v>-3.8852424289172002E-2</c:v>
                </c:pt>
                <c:pt idx="4289">
                  <c:v>-3.8870893132228003E-2</c:v>
                </c:pt>
                <c:pt idx="4290">
                  <c:v>-3.8600958788241997E-2</c:v>
                </c:pt>
                <c:pt idx="4291">
                  <c:v>-3.8585865153716002E-2</c:v>
                </c:pt>
                <c:pt idx="4292">
                  <c:v>-3.8711792478958999E-2</c:v>
                </c:pt>
                <c:pt idx="4293">
                  <c:v>-3.8933840795205003E-2</c:v>
                </c:pt>
                <c:pt idx="4294">
                  <c:v>-3.8887011699187998E-2</c:v>
                </c:pt>
                <c:pt idx="4295">
                  <c:v>-3.874044569257E-2</c:v>
                </c:pt>
                <c:pt idx="4296">
                  <c:v>-3.8910735685091999E-2</c:v>
                </c:pt>
                <c:pt idx="4297">
                  <c:v>-3.9204639693101E-2</c:v>
                </c:pt>
                <c:pt idx="4298">
                  <c:v>-3.9118737364427003E-2</c:v>
                </c:pt>
                <c:pt idx="4299">
                  <c:v>-3.8976946511329998E-2</c:v>
                </c:pt>
                <c:pt idx="4300">
                  <c:v>-3.9088748299923003E-2</c:v>
                </c:pt>
                <c:pt idx="4301">
                  <c:v>-3.9247244214399998E-2</c:v>
                </c:pt>
                <c:pt idx="4302">
                  <c:v>-3.9321988056867999E-2</c:v>
                </c:pt>
                <c:pt idx="4303">
                  <c:v>-3.9222736293688998E-2</c:v>
                </c:pt>
                <c:pt idx="4304">
                  <c:v>-3.9341287353100003E-2</c:v>
                </c:pt>
                <c:pt idx="4305">
                  <c:v>-3.9464033949069E-2</c:v>
                </c:pt>
                <c:pt idx="4306">
                  <c:v>-3.9636580989910998E-2</c:v>
                </c:pt>
                <c:pt idx="4307">
                  <c:v>-3.9473694295454997E-2</c:v>
                </c:pt>
                <c:pt idx="4308">
                  <c:v>-3.9422216992347998E-2</c:v>
                </c:pt>
                <c:pt idx="4309">
                  <c:v>-3.9476059759274998E-2</c:v>
                </c:pt>
                <c:pt idx="4310">
                  <c:v>-3.9736599494249E-2</c:v>
                </c:pt>
                <c:pt idx="4311">
                  <c:v>-3.9782545791986999E-2</c:v>
                </c:pt>
                <c:pt idx="4312">
                  <c:v>-3.9657955463879999E-2</c:v>
                </c:pt>
                <c:pt idx="4313">
                  <c:v>-3.9642319475349998E-2</c:v>
                </c:pt>
                <c:pt idx="4314">
                  <c:v>-3.9953474719555002E-2</c:v>
                </c:pt>
                <c:pt idx="4315">
                  <c:v>-4.0042166239940002E-2</c:v>
                </c:pt>
                <c:pt idx="4316">
                  <c:v>-3.9844627563770003E-2</c:v>
                </c:pt>
                <c:pt idx="4317">
                  <c:v>-3.9797098304217002E-2</c:v>
                </c:pt>
                <c:pt idx="4318">
                  <c:v>-4.0001019644432E-2</c:v>
                </c:pt>
                <c:pt idx="4319">
                  <c:v>-4.0230634884956998E-2</c:v>
                </c:pt>
                <c:pt idx="4320">
                  <c:v>-4.0264704766181998E-2</c:v>
                </c:pt>
                <c:pt idx="4321">
                  <c:v>-4.0109261106221997E-2</c:v>
                </c:pt>
                <c:pt idx="4322">
                  <c:v>-4.0220110748823E-2</c:v>
                </c:pt>
                <c:pt idx="4323">
                  <c:v>-4.0385657109511003E-2</c:v>
                </c:pt>
                <c:pt idx="4324">
                  <c:v>-4.0364460589794003E-2</c:v>
                </c:pt>
                <c:pt idx="4325">
                  <c:v>-4.0281981898424003E-2</c:v>
                </c:pt>
                <c:pt idx="4326">
                  <c:v>-4.0310829304732003E-2</c:v>
                </c:pt>
                <c:pt idx="4327">
                  <c:v>-4.0563077498704997E-2</c:v>
                </c:pt>
                <c:pt idx="4328">
                  <c:v>-4.0747779684189002E-2</c:v>
                </c:pt>
                <c:pt idx="4329">
                  <c:v>-4.0517393786174E-2</c:v>
                </c:pt>
                <c:pt idx="4330">
                  <c:v>-4.0444638771124003E-2</c:v>
                </c:pt>
                <c:pt idx="4331">
                  <c:v>-4.0686316024033997E-2</c:v>
                </c:pt>
                <c:pt idx="4332">
                  <c:v>-4.0899355633137E-2</c:v>
                </c:pt>
                <c:pt idx="4333">
                  <c:v>-4.0775939535635998E-2</c:v>
                </c:pt>
                <c:pt idx="4334">
                  <c:v>-4.0679070334404002E-2</c:v>
                </c:pt>
                <c:pt idx="4335">
                  <c:v>-4.0804786273302002E-2</c:v>
                </c:pt>
                <c:pt idx="4336">
                  <c:v>-4.1153369137109999E-2</c:v>
                </c:pt>
                <c:pt idx="4337">
                  <c:v>-4.1117587055150999E-2</c:v>
                </c:pt>
                <c:pt idx="4338">
                  <c:v>-4.0980772616772E-2</c:v>
                </c:pt>
                <c:pt idx="4339">
                  <c:v>-4.0946004577935999E-2</c:v>
                </c:pt>
                <c:pt idx="4340">
                  <c:v>-4.1213541267773997E-2</c:v>
                </c:pt>
                <c:pt idx="4341">
                  <c:v>-4.1370584605595999E-2</c:v>
                </c:pt>
                <c:pt idx="4342">
                  <c:v>-4.1251988787400003E-2</c:v>
                </c:pt>
                <c:pt idx="4343">
                  <c:v>-4.1172539480986002E-2</c:v>
                </c:pt>
                <c:pt idx="4344">
                  <c:v>-4.1339731560304002E-2</c:v>
                </c:pt>
                <c:pt idx="4345">
                  <c:v>-4.1617725999691997E-2</c:v>
                </c:pt>
                <c:pt idx="4346">
                  <c:v>-4.1474211005828002E-2</c:v>
                </c:pt>
                <c:pt idx="4347">
                  <c:v>-4.1376049893024999E-2</c:v>
                </c:pt>
                <c:pt idx="4348">
                  <c:v>-4.1443895262020997E-2</c:v>
                </c:pt>
                <c:pt idx="4349">
                  <c:v>-4.1693043918946002E-2</c:v>
                </c:pt>
                <c:pt idx="4350">
                  <c:v>-4.1758992255497999E-2</c:v>
                </c:pt>
                <c:pt idx="4351">
                  <c:v>-4.1601474373004002E-2</c:v>
                </c:pt>
                <c:pt idx="4352">
                  <c:v>-4.1728074638507001E-2</c:v>
                </c:pt>
                <c:pt idx="4353">
                  <c:v>-4.1904631046912999E-2</c:v>
                </c:pt>
                <c:pt idx="4354">
                  <c:v>-4.2027001388562003E-2</c:v>
                </c:pt>
                <c:pt idx="4355">
                  <c:v>-4.1848895354912999E-2</c:v>
                </c:pt>
                <c:pt idx="4356">
                  <c:v>-4.1749106003688002E-2</c:v>
                </c:pt>
                <c:pt idx="4357">
                  <c:v>-4.1985312906594997E-2</c:v>
                </c:pt>
                <c:pt idx="4358">
                  <c:v>-4.2184390127658997E-2</c:v>
                </c:pt>
                <c:pt idx="4359">
                  <c:v>-4.2208324926786001E-2</c:v>
                </c:pt>
                <c:pt idx="4360">
                  <c:v>-4.2037625916493002E-2</c:v>
                </c:pt>
                <c:pt idx="4361">
                  <c:v>-4.2130071765337E-2</c:v>
                </c:pt>
                <c:pt idx="4362">
                  <c:v>-4.2420387650147003E-2</c:v>
                </c:pt>
                <c:pt idx="4363">
                  <c:v>-4.2421481739251997E-2</c:v>
                </c:pt>
                <c:pt idx="4364">
                  <c:v>-4.2333536805251003E-2</c:v>
                </c:pt>
                <c:pt idx="4365">
                  <c:v>-4.2258203125153E-2</c:v>
                </c:pt>
                <c:pt idx="4366">
                  <c:v>-4.2589261841315999E-2</c:v>
                </c:pt>
                <c:pt idx="4367">
                  <c:v>-4.2695250457677997E-2</c:v>
                </c:pt>
                <c:pt idx="4368">
                  <c:v>-4.2717359673518002E-2</c:v>
                </c:pt>
                <c:pt idx="4369">
                  <c:v>-4.2642466341837999E-2</c:v>
                </c:pt>
                <c:pt idx="4370">
                  <c:v>-4.2756563640739001E-2</c:v>
                </c:pt>
                <c:pt idx="4371">
                  <c:v>-4.2943305598620002E-2</c:v>
                </c:pt>
                <c:pt idx="4372">
                  <c:v>-4.2880896956492998E-2</c:v>
                </c:pt>
                <c:pt idx="4373">
                  <c:v>-4.276126365249E-2</c:v>
                </c:pt>
                <c:pt idx="4374">
                  <c:v>-4.2839371336575997E-2</c:v>
                </c:pt>
                <c:pt idx="4375">
                  <c:v>-4.3080571847847998E-2</c:v>
                </c:pt>
                <c:pt idx="4376">
                  <c:v>-4.3187197775413001E-2</c:v>
                </c:pt>
                <c:pt idx="4377">
                  <c:v>-4.3010153640538999E-2</c:v>
                </c:pt>
                <c:pt idx="4378">
                  <c:v>-4.2987064004709002E-2</c:v>
                </c:pt>
                <c:pt idx="4379">
                  <c:v>-4.3247863459281E-2</c:v>
                </c:pt>
                <c:pt idx="4380">
                  <c:v>-4.3406099367600003E-2</c:v>
                </c:pt>
                <c:pt idx="4381">
                  <c:v>-4.3256803964957E-2</c:v>
                </c:pt>
                <c:pt idx="4382">
                  <c:v>-4.3246870048535002E-2</c:v>
                </c:pt>
                <c:pt idx="4383">
                  <c:v>-4.3422775008739999E-2</c:v>
                </c:pt>
                <c:pt idx="4384">
                  <c:v>-4.3768463035424997E-2</c:v>
                </c:pt>
                <c:pt idx="4385">
                  <c:v>-4.3621618205155997E-2</c:v>
                </c:pt>
                <c:pt idx="4386">
                  <c:v>-4.3459844990419001E-2</c:v>
                </c:pt>
                <c:pt idx="4387">
                  <c:v>-4.3571985398348001E-2</c:v>
                </c:pt>
                <c:pt idx="4388">
                  <c:v>-4.3756454132306E-2</c:v>
                </c:pt>
                <c:pt idx="4389">
                  <c:v>-4.3904461253148001E-2</c:v>
                </c:pt>
                <c:pt idx="4390">
                  <c:v>-4.3757729232310999E-2</c:v>
                </c:pt>
                <c:pt idx="4391">
                  <c:v>-4.3769101110789001E-2</c:v>
                </c:pt>
                <c:pt idx="4392">
                  <c:v>-4.3981391172378002E-2</c:v>
                </c:pt>
                <c:pt idx="4393">
                  <c:v>-4.4145011175901E-2</c:v>
                </c:pt>
                <c:pt idx="4394">
                  <c:v>-4.4007528191194002E-2</c:v>
                </c:pt>
                <c:pt idx="4395">
                  <c:v>-4.3917887772505E-2</c:v>
                </c:pt>
                <c:pt idx="4396">
                  <c:v>-4.4071865482971997E-2</c:v>
                </c:pt>
                <c:pt idx="4397">
                  <c:v>-4.4277857989073001E-2</c:v>
                </c:pt>
                <c:pt idx="4398">
                  <c:v>-4.4368529300156001E-2</c:v>
                </c:pt>
                <c:pt idx="4399">
                  <c:v>-4.4195556392271997E-2</c:v>
                </c:pt>
                <c:pt idx="4400">
                  <c:v>-4.4456403224896003E-2</c:v>
                </c:pt>
                <c:pt idx="4401">
                  <c:v>-4.4664535289391002E-2</c:v>
                </c:pt>
                <c:pt idx="4402">
                  <c:v>-4.4670392209903001E-2</c:v>
                </c:pt>
                <c:pt idx="4403">
                  <c:v>-4.4494699973326002E-2</c:v>
                </c:pt>
                <c:pt idx="4404">
                  <c:v>-4.4498127526962E-2</c:v>
                </c:pt>
                <c:pt idx="4405">
                  <c:v>-4.4668874583946999E-2</c:v>
                </c:pt>
                <c:pt idx="4406">
                  <c:v>-4.4863431212994E-2</c:v>
                </c:pt>
                <c:pt idx="4407">
                  <c:v>-4.4744466264277999E-2</c:v>
                </c:pt>
                <c:pt idx="4408">
                  <c:v>-4.4711623627406001E-2</c:v>
                </c:pt>
                <c:pt idx="4409">
                  <c:v>-4.4897528986135998E-2</c:v>
                </c:pt>
                <c:pt idx="4410">
                  <c:v>-4.5090372745807003E-2</c:v>
                </c:pt>
                <c:pt idx="4411">
                  <c:v>-4.5145175682428998E-2</c:v>
                </c:pt>
                <c:pt idx="4412">
                  <c:v>-4.4900532238758999E-2</c:v>
                </c:pt>
                <c:pt idx="4413">
                  <c:v>-4.5032985890523E-2</c:v>
                </c:pt>
                <c:pt idx="4414">
                  <c:v>-4.5240039435717E-2</c:v>
                </c:pt>
                <c:pt idx="4415">
                  <c:v>-4.5364957302808998E-2</c:v>
                </c:pt>
                <c:pt idx="4416">
                  <c:v>-4.5442571433691001E-2</c:v>
                </c:pt>
                <c:pt idx="4417">
                  <c:v>-4.5322256688124E-2</c:v>
                </c:pt>
                <c:pt idx="4418">
                  <c:v>-4.5532622971596E-2</c:v>
                </c:pt>
                <c:pt idx="4419">
                  <c:v>-4.5749611770494997E-2</c:v>
                </c:pt>
                <c:pt idx="4420">
                  <c:v>-4.5580035696426997E-2</c:v>
                </c:pt>
                <c:pt idx="4421">
                  <c:v>-4.5483331554210998E-2</c:v>
                </c:pt>
                <c:pt idx="4422">
                  <c:v>-4.5622720072667003E-2</c:v>
                </c:pt>
                <c:pt idx="4423">
                  <c:v>-4.5848274173645003E-2</c:v>
                </c:pt>
                <c:pt idx="4424">
                  <c:v>-4.5955817764386002E-2</c:v>
                </c:pt>
                <c:pt idx="4425">
                  <c:v>-4.5740980845994997E-2</c:v>
                </c:pt>
                <c:pt idx="4426">
                  <c:v>-4.5847914348809998E-2</c:v>
                </c:pt>
                <c:pt idx="4427">
                  <c:v>-4.6110805516179999E-2</c:v>
                </c:pt>
                <c:pt idx="4428">
                  <c:v>-4.6136761514040003E-2</c:v>
                </c:pt>
                <c:pt idx="4429">
                  <c:v>-4.5971839569318003E-2</c:v>
                </c:pt>
                <c:pt idx="4430">
                  <c:v>-4.6026218395967003E-2</c:v>
                </c:pt>
                <c:pt idx="4431">
                  <c:v>-4.6243633979406E-2</c:v>
                </c:pt>
                <c:pt idx="4432">
                  <c:v>-4.6579306610883997E-2</c:v>
                </c:pt>
                <c:pt idx="4433">
                  <c:v>-4.6487805744011998E-2</c:v>
                </c:pt>
                <c:pt idx="4434">
                  <c:v>-4.6254760275285002E-2</c:v>
                </c:pt>
                <c:pt idx="4435">
                  <c:v>-4.6426326036452997E-2</c:v>
                </c:pt>
                <c:pt idx="4436">
                  <c:v>-4.6637638257100003E-2</c:v>
                </c:pt>
                <c:pt idx="4437">
                  <c:v>-4.6661491290880999E-2</c:v>
                </c:pt>
                <c:pt idx="4438">
                  <c:v>-4.6569173821272E-2</c:v>
                </c:pt>
                <c:pt idx="4439">
                  <c:v>-4.6574770066982997E-2</c:v>
                </c:pt>
                <c:pt idx="4440">
                  <c:v>-4.6835600565640997E-2</c:v>
                </c:pt>
                <c:pt idx="4441">
                  <c:v>-4.7015979503974001E-2</c:v>
                </c:pt>
                <c:pt idx="4442">
                  <c:v>-4.6844133581870999E-2</c:v>
                </c:pt>
                <c:pt idx="4443">
                  <c:v>-4.6782444302852E-2</c:v>
                </c:pt>
                <c:pt idx="4444">
                  <c:v>-4.7000102412241999E-2</c:v>
                </c:pt>
                <c:pt idx="4445">
                  <c:v>-4.714934537426E-2</c:v>
                </c:pt>
                <c:pt idx="4446">
                  <c:v>-4.7130320794306998E-2</c:v>
                </c:pt>
                <c:pt idx="4447">
                  <c:v>-4.7024052399091E-2</c:v>
                </c:pt>
                <c:pt idx="4448">
                  <c:v>-4.7270428198270001E-2</c:v>
                </c:pt>
                <c:pt idx="4449">
                  <c:v>-4.7473109398896998E-2</c:v>
                </c:pt>
                <c:pt idx="4450">
                  <c:v>-4.7448505002719001E-2</c:v>
                </c:pt>
                <c:pt idx="4451">
                  <c:v>-4.7320862802174998E-2</c:v>
                </c:pt>
                <c:pt idx="4452">
                  <c:v>-4.7372993845969998E-2</c:v>
                </c:pt>
                <c:pt idx="4453">
                  <c:v>-4.7608909507593E-2</c:v>
                </c:pt>
                <c:pt idx="4454">
                  <c:v>-4.7713267784088E-2</c:v>
                </c:pt>
                <c:pt idx="4455">
                  <c:v>-4.7639291929570997E-2</c:v>
                </c:pt>
                <c:pt idx="4456">
                  <c:v>-4.7723348897236999E-2</c:v>
                </c:pt>
                <c:pt idx="4457">
                  <c:v>-4.7811325161885E-2</c:v>
                </c:pt>
                <c:pt idx="4458">
                  <c:v>-4.7944808044495003E-2</c:v>
                </c:pt>
                <c:pt idx="4459">
                  <c:v>-4.7916910873773998E-2</c:v>
                </c:pt>
                <c:pt idx="4460">
                  <c:v>-4.7841806633349998E-2</c:v>
                </c:pt>
                <c:pt idx="4461">
                  <c:v>-4.8069415279687999E-2</c:v>
                </c:pt>
                <c:pt idx="4462">
                  <c:v>-4.8192932533147999E-2</c:v>
                </c:pt>
                <c:pt idx="4463">
                  <c:v>-4.8245777399875997E-2</c:v>
                </c:pt>
                <c:pt idx="4464">
                  <c:v>-4.8317604340040003E-2</c:v>
                </c:pt>
                <c:pt idx="4465">
                  <c:v>-4.8249253000204002E-2</c:v>
                </c:pt>
                <c:pt idx="4466">
                  <c:v>-4.8520054954749002E-2</c:v>
                </c:pt>
                <c:pt idx="4467">
                  <c:v>-4.8564220945805002E-2</c:v>
                </c:pt>
                <c:pt idx="4468">
                  <c:v>-4.8432893573474002E-2</c:v>
                </c:pt>
                <c:pt idx="4469">
                  <c:v>-4.8453956842422E-2</c:v>
                </c:pt>
                <c:pt idx="4470">
                  <c:v>-4.861176539308E-2</c:v>
                </c:pt>
                <c:pt idx="4471">
                  <c:v>-4.8791344731282001E-2</c:v>
                </c:pt>
                <c:pt idx="4472">
                  <c:v>-4.8712781988657E-2</c:v>
                </c:pt>
                <c:pt idx="4473">
                  <c:v>-4.8652165784286001E-2</c:v>
                </c:pt>
                <c:pt idx="4474">
                  <c:v>-4.882249264763E-2</c:v>
                </c:pt>
                <c:pt idx="4475">
                  <c:v>-4.9063351005316003E-2</c:v>
                </c:pt>
                <c:pt idx="4476">
                  <c:v>-4.9047933557094997E-2</c:v>
                </c:pt>
                <c:pt idx="4477">
                  <c:v>-4.8958830535412001E-2</c:v>
                </c:pt>
                <c:pt idx="4478">
                  <c:v>-4.9003521601358999E-2</c:v>
                </c:pt>
                <c:pt idx="4479">
                  <c:v>-4.9197455151723003E-2</c:v>
                </c:pt>
                <c:pt idx="4480">
                  <c:v>-4.9412566595353001E-2</c:v>
                </c:pt>
                <c:pt idx="4481">
                  <c:v>-4.9291548056479999E-2</c:v>
                </c:pt>
                <c:pt idx="4482">
                  <c:v>-4.9158456711432999E-2</c:v>
                </c:pt>
                <c:pt idx="4483">
                  <c:v>-4.9440923982705998E-2</c:v>
                </c:pt>
                <c:pt idx="4484">
                  <c:v>-4.9643102150998999E-2</c:v>
                </c:pt>
                <c:pt idx="4485">
                  <c:v>-4.9580999482900998E-2</c:v>
                </c:pt>
                <c:pt idx="4486">
                  <c:v>-4.9504721011870999E-2</c:v>
                </c:pt>
                <c:pt idx="4487">
                  <c:v>-4.9626732674929001E-2</c:v>
                </c:pt>
                <c:pt idx="4488">
                  <c:v>-4.9963287913646001E-2</c:v>
                </c:pt>
                <c:pt idx="4489">
                  <c:v>-4.9883320354498002E-2</c:v>
                </c:pt>
                <c:pt idx="4490">
                  <c:v>-4.9802572872394001E-2</c:v>
                </c:pt>
                <c:pt idx="4491">
                  <c:v>-4.9852403501670001E-2</c:v>
                </c:pt>
                <c:pt idx="4492">
                  <c:v>-5.0096328059832003E-2</c:v>
                </c:pt>
                <c:pt idx="4493">
                  <c:v>-5.0241985286657999E-2</c:v>
                </c:pt>
                <c:pt idx="4494">
                  <c:v>-5.0098906629360999E-2</c:v>
                </c:pt>
                <c:pt idx="4495">
                  <c:v>-5.0067173746916001E-2</c:v>
                </c:pt>
                <c:pt idx="4496">
                  <c:v>-5.0449459980695999E-2</c:v>
                </c:pt>
                <c:pt idx="4497">
                  <c:v>-5.0569385672226998E-2</c:v>
                </c:pt>
                <c:pt idx="4498">
                  <c:v>-5.0507939396760002E-2</c:v>
                </c:pt>
                <c:pt idx="4499">
                  <c:v>-5.0417855095405001E-2</c:v>
                </c:pt>
                <c:pt idx="4500">
                  <c:v>-5.0519343370046002E-2</c:v>
                </c:pt>
                <c:pt idx="4501">
                  <c:v>-5.0763074117593003E-2</c:v>
                </c:pt>
                <c:pt idx="4502">
                  <c:v>-5.0709950618254999E-2</c:v>
                </c:pt>
                <c:pt idx="4503">
                  <c:v>-5.0703015465002998E-2</c:v>
                </c:pt>
                <c:pt idx="4504">
                  <c:v>-5.0737848075537002E-2</c:v>
                </c:pt>
                <c:pt idx="4505">
                  <c:v>-5.0958444674809998E-2</c:v>
                </c:pt>
                <c:pt idx="4506">
                  <c:v>-5.1081973581741998E-2</c:v>
                </c:pt>
                <c:pt idx="4507">
                  <c:v>-5.0989200767033997E-2</c:v>
                </c:pt>
                <c:pt idx="4508">
                  <c:v>-5.0968755036591998E-2</c:v>
                </c:pt>
                <c:pt idx="4509">
                  <c:v>-5.1110837130975001E-2</c:v>
                </c:pt>
                <c:pt idx="4510">
                  <c:v>-5.1356558902905997E-2</c:v>
                </c:pt>
                <c:pt idx="4511">
                  <c:v>-5.1280606633578002E-2</c:v>
                </c:pt>
                <c:pt idx="4512">
                  <c:v>-5.1282793479529999E-2</c:v>
                </c:pt>
                <c:pt idx="4513">
                  <c:v>-5.1440619123287998E-2</c:v>
                </c:pt>
                <c:pt idx="4514">
                  <c:v>-5.1596653671601003E-2</c:v>
                </c:pt>
                <c:pt idx="4515">
                  <c:v>-5.1694778773264997E-2</c:v>
                </c:pt>
                <c:pt idx="4516">
                  <c:v>-5.1536250859498998E-2</c:v>
                </c:pt>
                <c:pt idx="4517">
                  <c:v>-5.1568325895530003E-2</c:v>
                </c:pt>
                <c:pt idx="4518">
                  <c:v>-5.1827135471961001E-2</c:v>
                </c:pt>
                <c:pt idx="4519">
                  <c:v>-5.1969399054845003E-2</c:v>
                </c:pt>
                <c:pt idx="4520">
                  <c:v>-5.1956946364580002E-2</c:v>
                </c:pt>
                <c:pt idx="4521">
                  <c:v>-5.1868415604798997E-2</c:v>
                </c:pt>
                <c:pt idx="4522">
                  <c:v>-5.1977981072969998E-2</c:v>
                </c:pt>
                <c:pt idx="4523">
                  <c:v>-5.2213372137301997E-2</c:v>
                </c:pt>
                <c:pt idx="4524">
                  <c:v>-5.2199731748073998E-2</c:v>
                </c:pt>
                <c:pt idx="4525">
                  <c:v>-5.2054630831265998E-2</c:v>
                </c:pt>
                <c:pt idx="4526">
                  <c:v>-5.2240245139751999E-2</c:v>
                </c:pt>
                <c:pt idx="4527">
                  <c:v>-5.2413280193622E-2</c:v>
                </c:pt>
                <c:pt idx="4528">
                  <c:v>-5.2713579760911997E-2</c:v>
                </c:pt>
                <c:pt idx="4529">
                  <c:v>-5.2501940956483001E-2</c:v>
                </c:pt>
                <c:pt idx="4530">
                  <c:v>-5.2523577633576998E-2</c:v>
                </c:pt>
                <c:pt idx="4531">
                  <c:v>-5.2819535804865002E-2</c:v>
                </c:pt>
                <c:pt idx="4532">
                  <c:v>-5.2883268644412E-2</c:v>
                </c:pt>
                <c:pt idx="4533">
                  <c:v>-5.2758334825436001E-2</c:v>
                </c:pt>
                <c:pt idx="4534">
                  <c:v>-5.2766328247693998E-2</c:v>
                </c:pt>
                <c:pt idx="4535">
                  <c:v>-5.2933049507630003E-2</c:v>
                </c:pt>
                <c:pt idx="4536">
                  <c:v>-5.3263582862341001E-2</c:v>
                </c:pt>
                <c:pt idx="4537">
                  <c:v>-5.3140002183425003E-2</c:v>
                </c:pt>
                <c:pt idx="4538">
                  <c:v>-5.3062436099235999E-2</c:v>
                </c:pt>
                <c:pt idx="4539">
                  <c:v>-5.3175376680416997E-2</c:v>
                </c:pt>
                <c:pt idx="4540">
                  <c:v>-5.3381516157011998E-2</c:v>
                </c:pt>
                <c:pt idx="4541">
                  <c:v>-5.3491877726255001E-2</c:v>
                </c:pt>
                <c:pt idx="4542">
                  <c:v>-5.3394814905448E-2</c:v>
                </c:pt>
                <c:pt idx="4543">
                  <c:v>-5.3355931280515002E-2</c:v>
                </c:pt>
                <c:pt idx="4544">
                  <c:v>-5.3776937608534997E-2</c:v>
                </c:pt>
                <c:pt idx="4545">
                  <c:v>-5.3861343516753001E-2</c:v>
                </c:pt>
                <c:pt idx="4546">
                  <c:v>-5.3757833364681998E-2</c:v>
                </c:pt>
                <c:pt idx="4547">
                  <c:v>-5.3778408047480998E-2</c:v>
                </c:pt>
                <c:pt idx="4548">
                  <c:v>-5.3934504206364003E-2</c:v>
                </c:pt>
                <c:pt idx="4549">
                  <c:v>-5.4077304613132003E-2</c:v>
                </c:pt>
                <c:pt idx="4550">
                  <c:v>-5.4125516938092998E-2</c:v>
                </c:pt>
                <c:pt idx="4551">
                  <c:v>-5.4019284554017E-2</c:v>
                </c:pt>
                <c:pt idx="4552">
                  <c:v>-5.4138849083430002E-2</c:v>
                </c:pt>
                <c:pt idx="4553">
                  <c:v>-5.4322162690835001E-2</c:v>
                </c:pt>
                <c:pt idx="4554">
                  <c:v>-5.4456150971162E-2</c:v>
                </c:pt>
                <c:pt idx="4555">
                  <c:v>-5.4314116541392003E-2</c:v>
                </c:pt>
                <c:pt idx="4556">
                  <c:v>-5.4394117150551001E-2</c:v>
                </c:pt>
                <c:pt idx="4557">
                  <c:v>-5.4536344626775E-2</c:v>
                </c:pt>
                <c:pt idx="4558">
                  <c:v>-5.4729446959800997E-2</c:v>
                </c:pt>
                <c:pt idx="4559">
                  <c:v>-5.4692294257573999E-2</c:v>
                </c:pt>
                <c:pt idx="4560">
                  <c:v>-5.4788967164662999E-2</c:v>
                </c:pt>
                <c:pt idx="4561">
                  <c:v>-5.4863713968259002E-2</c:v>
                </c:pt>
                <c:pt idx="4562">
                  <c:v>-5.5053909906210001E-2</c:v>
                </c:pt>
                <c:pt idx="4563">
                  <c:v>-5.5052832724192001E-2</c:v>
                </c:pt>
                <c:pt idx="4564">
                  <c:v>-5.4907994106029999E-2</c:v>
                </c:pt>
                <c:pt idx="4565">
                  <c:v>-5.5040238281855003E-2</c:v>
                </c:pt>
                <c:pt idx="4566">
                  <c:v>-5.5289907619739002E-2</c:v>
                </c:pt>
                <c:pt idx="4567">
                  <c:v>-5.5343345571787002E-2</c:v>
                </c:pt>
                <c:pt idx="4568">
                  <c:v>-5.5285208977950001E-2</c:v>
                </c:pt>
                <c:pt idx="4569">
                  <c:v>-5.5352973212537002E-2</c:v>
                </c:pt>
                <c:pt idx="4570">
                  <c:v>-5.5520472045128E-2</c:v>
                </c:pt>
                <c:pt idx="4571">
                  <c:v>-5.5656565401035002E-2</c:v>
                </c:pt>
                <c:pt idx="4572">
                  <c:v>-5.5621275821558E-2</c:v>
                </c:pt>
                <c:pt idx="4573">
                  <c:v>-5.5554443731521998E-2</c:v>
                </c:pt>
                <c:pt idx="4574">
                  <c:v>-5.5740905591311E-2</c:v>
                </c:pt>
                <c:pt idx="4575">
                  <c:v>-5.5993412454159001E-2</c:v>
                </c:pt>
                <c:pt idx="4576">
                  <c:v>-5.6052672939423002E-2</c:v>
                </c:pt>
                <c:pt idx="4577">
                  <c:v>-5.5896642785042E-2</c:v>
                </c:pt>
                <c:pt idx="4578">
                  <c:v>-5.6062397379906002E-2</c:v>
                </c:pt>
                <c:pt idx="4579">
                  <c:v>-5.6214368591705997E-2</c:v>
                </c:pt>
                <c:pt idx="4580">
                  <c:v>-5.6327341458735997E-2</c:v>
                </c:pt>
                <c:pt idx="4581">
                  <c:v>-5.6203551303882E-2</c:v>
                </c:pt>
                <c:pt idx="4582">
                  <c:v>-5.6221514080580001E-2</c:v>
                </c:pt>
                <c:pt idx="4583">
                  <c:v>-5.6447216906608998E-2</c:v>
                </c:pt>
                <c:pt idx="4584">
                  <c:v>-5.6649212558300001E-2</c:v>
                </c:pt>
                <c:pt idx="4585">
                  <c:v>-5.6685531655183002E-2</c:v>
                </c:pt>
                <c:pt idx="4586">
                  <c:v>-5.6525861892180999E-2</c:v>
                </c:pt>
                <c:pt idx="4587">
                  <c:v>-5.6691126850170998E-2</c:v>
                </c:pt>
                <c:pt idx="4588">
                  <c:v>-5.6928088076604003E-2</c:v>
                </c:pt>
                <c:pt idx="4589">
                  <c:v>-5.6931922451043997E-2</c:v>
                </c:pt>
                <c:pt idx="4590">
                  <c:v>-5.6876300428158E-2</c:v>
                </c:pt>
                <c:pt idx="4591">
                  <c:v>-5.6911428387349E-2</c:v>
                </c:pt>
                <c:pt idx="4592">
                  <c:v>-5.7387032378943E-2</c:v>
                </c:pt>
                <c:pt idx="4593">
                  <c:v>-5.7466996403841002E-2</c:v>
                </c:pt>
                <c:pt idx="4594">
                  <c:v>-5.7238685205961003E-2</c:v>
                </c:pt>
                <c:pt idx="4595">
                  <c:v>-5.7241050192178997E-2</c:v>
                </c:pt>
                <c:pt idx="4596">
                  <c:v>-5.7505308244473002E-2</c:v>
                </c:pt>
                <c:pt idx="4597">
                  <c:v>-5.7682702611935997E-2</c:v>
                </c:pt>
                <c:pt idx="4598">
                  <c:v>-5.7595763642054001E-2</c:v>
                </c:pt>
                <c:pt idx="4599">
                  <c:v>-5.7566295258510002E-2</c:v>
                </c:pt>
                <c:pt idx="4600">
                  <c:v>-5.7809258882816003E-2</c:v>
                </c:pt>
                <c:pt idx="4601">
                  <c:v>-5.8056810345404997E-2</c:v>
                </c:pt>
                <c:pt idx="4602">
                  <c:v>-5.8003392261572001E-2</c:v>
                </c:pt>
                <c:pt idx="4603">
                  <c:v>-5.7851015470731001E-2</c:v>
                </c:pt>
                <c:pt idx="4604">
                  <c:v>-5.7955896052030997E-2</c:v>
                </c:pt>
                <c:pt idx="4605">
                  <c:v>-5.8207865040271999E-2</c:v>
                </c:pt>
                <c:pt idx="4606">
                  <c:v>-5.8311655544317997E-2</c:v>
                </c:pt>
                <c:pt idx="4607">
                  <c:v>-5.8187553611320997E-2</c:v>
                </c:pt>
                <c:pt idx="4608">
                  <c:v>-5.8236680733851999E-2</c:v>
                </c:pt>
                <c:pt idx="4609">
                  <c:v>-5.8508313523653002E-2</c:v>
                </c:pt>
                <c:pt idx="4610">
                  <c:v>-5.8628740887610997E-2</c:v>
                </c:pt>
                <c:pt idx="4611">
                  <c:v>-5.8556020068817001E-2</c:v>
                </c:pt>
                <c:pt idx="4612">
                  <c:v>-5.8510465595203003E-2</c:v>
                </c:pt>
                <c:pt idx="4613">
                  <c:v>-5.8731696353509E-2</c:v>
                </c:pt>
                <c:pt idx="4614">
                  <c:v>-5.8981711952349997E-2</c:v>
                </c:pt>
                <c:pt idx="4615">
                  <c:v>-5.8946763093655E-2</c:v>
                </c:pt>
                <c:pt idx="4616">
                  <c:v>-5.8892428206328E-2</c:v>
                </c:pt>
                <c:pt idx="4617">
                  <c:v>-5.8960891973514E-2</c:v>
                </c:pt>
                <c:pt idx="4618">
                  <c:v>-5.9257684514309003E-2</c:v>
                </c:pt>
                <c:pt idx="4619">
                  <c:v>-5.9286140383053999E-2</c:v>
                </c:pt>
                <c:pt idx="4620">
                  <c:v>-5.9207820261900003E-2</c:v>
                </c:pt>
                <c:pt idx="4621">
                  <c:v>-5.9308196489627998E-2</c:v>
                </c:pt>
                <c:pt idx="4622">
                  <c:v>-5.9455829553115E-2</c:v>
                </c:pt>
                <c:pt idx="4623">
                  <c:v>-5.9633853821417997E-2</c:v>
                </c:pt>
                <c:pt idx="4624">
                  <c:v>-5.9858431227695998E-2</c:v>
                </c:pt>
                <c:pt idx="4625">
                  <c:v>-5.9674417074673997E-2</c:v>
                </c:pt>
                <c:pt idx="4626">
                  <c:v>-5.9814682720523003E-2</c:v>
                </c:pt>
                <c:pt idx="4627">
                  <c:v>-6.0085697815969001E-2</c:v>
                </c:pt>
                <c:pt idx="4628">
                  <c:v>-6.0039947621333002E-2</c:v>
                </c:pt>
                <c:pt idx="4629">
                  <c:v>-5.9856716543436002E-2</c:v>
                </c:pt>
                <c:pt idx="4630">
                  <c:v>-6.0085617196865997E-2</c:v>
                </c:pt>
                <c:pt idx="4631">
                  <c:v>-6.0287139259087998E-2</c:v>
                </c:pt>
                <c:pt idx="4632">
                  <c:v>-6.0428321457061999E-2</c:v>
                </c:pt>
                <c:pt idx="4633">
                  <c:v>-6.0363075289971001E-2</c:v>
                </c:pt>
                <c:pt idx="4634">
                  <c:v>-6.0300206622252002E-2</c:v>
                </c:pt>
                <c:pt idx="4635">
                  <c:v>-6.0549959826927999E-2</c:v>
                </c:pt>
                <c:pt idx="4636">
                  <c:v>-6.0762039075295003E-2</c:v>
                </c:pt>
                <c:pt idx="4637">
                  <c:v>-6.0640336038211E-2</c:v>
                </c:pt>
                <c:pt idx="4638">
                  <c:v>-6.0636077076196997E-2</c:v>
                </c:pt>
                <c:pt idx="4639">
                  <c:v>-6.0783543838903997E-2</c:v>
                </c:pt>
                <c:pt idx="4640">
                  <c:v>-6.1114288293398003E-2</c:v>
                </c:pt>
                <c:pt idx="4641">
                  <c:v>-6.1062646313355999E-2</c:v>
                </c:pt>
                <c:pt idx="4642">
                  <c:v>-6.0983841140300997E-2</c:v>
                </c:pt>
                <c:pt idx="4643">
                  <c:v>-6.1055125238803999E-2</c:v>
                </c:pt>
                <c:pt idx="4644">
                  <c:v>-6.1277073640854003E-2</c:v>
                </c:pt>
                <c:pt idx="4645">
                  <c:v>-6.1468218572628998E-2</c:v>
                </c:pt>
                <c:pt idx="4646">
                  <c:v>-6.1337411594697001E-2</c:v>
                </c:pt>
                <c:pt idx="4647">
                  <c:v>-6.1310229011070999E-2</c:v>
                </c:pt>
                <c:pt idx="4648">
                  <c:v>-6.1657080761133E-2</c:v>
                </c:pt>
                <c:pt idx="4649">
                  <c:v>-6.1840129204285998E-2</c:v>
                </c:pt>
                <c:pt idx="4650">
                  <c:v>-6.1802179767535E-2</c:v>
                </c:pt>
                <c:pt idx="4651">
                  <c:v>-6.1676773218771998E-2</c:v>
                </c:pt>
                <c:pt idx="4652">
                  <c:v>-6.1742919568832003E-2</c:v>
                </c:pt>
                <c:pt idx="4653">
                  <c:v>-6.2117962787548997E-2</c:v>
                </c:pt>
                <c:pt idx="4654">
                  <c:v>-6.2145717049899997E-2</c:v>
                </c:pt>
                <c:pt idx="4655">
                  <c:v>-6.2100226298357E-2</c:v>
                </c:pt>
                <c:pt idx="4656">
                  <c:v>-6.2382677140143998E-2</c:v>
                </c:pt>
                <c:pt idx="4657">
                  <c:v>-6.2465531321671999E-2</c:v>
                </c:pt>
                <c:pt idx="4658">
                  <c:v>-6.2663709792571007E-2</c:v>
                </c:pt>
                <c:pt idx="4659">
                  <c:v>-6.2474929751493997E-2</c:v>
                </c:pt>
                <c:pt idx="4660">
                  <c:v>-6.2439329253556997E-2</c:v>
                </c:pt>
                <c:pt idx="4661">
                  <c:v>-6.2720736631979995E-2</c:v>
                </c:pt>
                <c:pt idx="4662">
                  <c:v>-6.2835455513918004E-2</c:v>
                </c:pt>
                <c:pt idx="4663">
                  <c:v>-6.2805794466000001E-2</c:v>
                </c:pt>
                <c:pt idx="4664">
                  <c:v>-6.2770648835560994E-2</c:v>
                </c:pt>
                <c:pt idx="4665">
                  <c:v>-6.2979378665869001E-2</c:v>
                </c:pt>
                <c:pt idx="4666">
                  <c:v>-6.3257734553936004E-2</c:v>
                </c:pt>
                <c:pt idx="4667">
                  <c:v>-6.3215213326308001E-2</c:v>
                </c:pt>
                <c:pt idx="4668">
                  <c:v>-6.3152511914570997E-2</c:v>
                </c:pt>
                <c:pt idx="4669">
                  <c:v>-6.3164534477087003E-2</c:v>
                </c:pt>
                <c:pt idx="4670">
                  <c:v>-6.3487610755823001E-2</c:v>
                </c:pt>
                <c:pt idx="4671">
                  <c:v>-6.3580693915868999E-2</c:v>
                </c:pt>
                <c:pt idx="4672">
                  <c:v>-6.3747496368028997E-2</c:v>
                </c:pt>
                <c:pt idx="4673">
                  <c:v>-6.3628989343459993E-2</c:v>
                </c:pt>
                <c:pt idx="4674">
                  <c:v>-6.3832095609261993E-2</c:v>
                </c:pt>
                <c:pt idx="4675">
                  <c:v>-6.4038773568777005E-2</c:v>
                </c:pt>
                <c:pt idx="4676">
                  <c:v>-6.4032377531895002E-2</c:v>
                </c:pt>
                <c:pt idx="4677">
                  <c:v>-6.3943458482241006E-2</c:v>
                </c:pt>
                <c:pt idx="4678">
                  <c:v>-6.4069142135289997E-2</c:v>
                </c:pt>
                <c:pt idx="4679">
                  <c:v>-6.4300291622296002E-2</c:v>
                </c:pt>
                <c:pt idx="4680">
                  <c:v>-6.4401011245372994E-2</c:v>
                </c:pt>
                <c:pt idx="4681">
                  <c:v>-6.4324813584486995E-2</c:v>
                </c:pt>
                <c:pt idx="4682">
                  <c:v>-6.4352340805225006E-2</c:v>
                </c:pt>
                <c:pt idx="4683">
                  <c:v>-6.4657556579301001E-2</c:v>
                </c:pt>
                <c:pt idx="4684">
                  <c:v>-6.4850962123810002E-2</c:v>
                </c:pt>
                <c:pt idx="4685">
                  <c:v>-6.4643939718221993E-2</c:v>
                </c:pt>
                <c:pt idx="4686">
                  <c:v>-6.4635376708629996E-2</c:v>
                </c:pt>
                <c:pt idx="4687">
                  <c:v>-6.4900479446619003E-2</c:v>
                </c:pt>
                <c:pt idx="4688">
                  <c:v>-6.5280548655070006E-2</c:v>
                </c:pt>
                <c:pt idx="4689">
                  <c:v>-6.5188546784413007E-2</c:v>
                </c:pt>
                <c:pt idx="4690">
                  <c:v>-6.5107008967644001E-2</c:v>
                </c:pt>
                <c:pt idx="4691">
                  <c:v>-6.5220365157494006E-2</c:v>
                </c:pt>
                <c:pt idx="4692">
                  <c:v>-6.5469802763217996E-2</c:v>
                </c:pt>
                <c:pt idx="4693">
                  <c:v>-6.5520858535400003E-2</c:v>
                </c:pt>
                <c:pt idx="4694">
                  <c:v>-6.5471842120854995E-2</c:v>
                </c:pt>
                <c:pt idx="4695">
                  <c:v>-6.5474781470421003E-2</c:v>
                </c:pt>
                <c:pt idx="4696">
                  <c:v>-6.5812624990939997E-2</c:v>
                </c:pt>
                <c:pt idx="4697">
                  <c:v>-6.5910912859134002E-2</c:v>
                </c:pt>
                <c:pt idx="4698">
                  <c:v>-6.5862970665478998E-2</c:v>
                </c:pt>
                <c:pt idx="4699">
                  <c:v>-6.5815329742737003E-2</c:v>
                </c:pt>
                <c:pt idx="4700">
                  <c:v>-6.6054181219676003E-2</c:v>
                </c:pt>
                <c:pt idx="4701">
                  <c:v>-6.6266651145923006E-2</c:v>
                </c:pt>
                <c:pt idx="4702">
                  <c:v>-6.6170261265375993E-2</c:v>
                </c:pt>
                <c:pt idx="4703">
                  <c:v>-6.6156521057470996E-2</c:v>
                </c:pt>
                <c:pt idx="4704">
                  <c:v>-6.6416471623456999E-2</c:v>
                </c:pt>
                <c:pt idx="4705">
                  <c:v>-6.6607822974523001E-2</c:v>
                </c:pt>
                <c:pt idx="4706">
                  <c:v>-6.6704498078579005E-2</c:v>
                </c:pt>
                <c:pt idx="4707">
                  <c:v>-6.6564363546861002E-2</c:v>
                </c:pt>
                <c:pt idx="4708">
                  <c:v>-6.6578751000074002E-2</c:v>
                </c:pt>
                <c:pt idx="4709">
                  <c:v>-6.6863878033099997E-2</c:v>
                </c:pt>
                <c:pt idx="4710">
                  <c:v>-6.7053651389403002E-2</c:v>
                </c:pt>
                <c:pt idx="4711">
                  <c:v>-6.7027338829480004E-2</c:v>
                </c:pt>
                <c:pt idx="4712">
                  <c:v>-6.6954366098611995E-2</c:v>
                </c:pt>
                <c:pt idx="4713">
                  <c:v>-6.7180985059494006E-2</c:v>
                </c:pt>
                <c:pt idx="4714">
                  <c:v>-6.7434599957405E-2</c:v>
                </c:pt>
                <c:pt idx="4715">
                  <c:v>-6.7443376359267004E-2</c:v>
                </c:pt>
                <c:pt idx="4716">
                  <c:v>-6.7294313357426999E-2</c:v>
                </c:pt>
                <c:pt idx="4717">
                  <c:v>-6.7374472625745002E-2</c:v>
                </c:pt>
                <c:pt idx="4718">
                  <c:v>-6.7681760742114003E-2</c:v>
                </c:pt>
                <c:pt idx="4719">
                  <c:v>-6.7749506770035994E-2</c:v>
                </c:pt>
                <c:pt idx="4720">
                  <c:v>-6.7960132964147005E-2</c:v>
                </c:pt>
                <c:pt idx="4721">
                  <c:v>-6.784859032203E-2</c:v>
                </c:pt>
                <c:pt idx="4722">
                  <c:v>-6.8179062925852005E-2</c:v>
                </c:pt>
                <c:pt idx="4723">
                  <c:v>-6.8177066934413999E-2</c:v>
                </c:pt>
                <c:pt idx="4724">
                  <c:v>-6.820168842872E-2</c:v>
                </c:pt>
                <c:pt idx="4725">
                  <c:v>-6.8130615238959996E-2</c:v>
                </c:pt>
                <c:pt idx="4726">
                  <c:v>-6.8365475497184997E-2</c:v>
                </c:pt>
                <c:pt idx="4727">
                  <c:v>-6.8593576359443006E-2</c:v>
                </c:pt>
                <c:pt idx="4728">
                  <c:v>-6.8623692370378006E-2</c:v>
                </c:pt>
                <c:pt idx="4729">
                  <c:v>-6.8501449930362002E-2</c:v>
                </c:pt>
                <c:pt idx="4730">
                  <c:v>-6.8575738141170003E-2</c:v>
                </c:pt>
                <c:pt idx="4731">
                  <c:v>-6.8936067131850007E-2</c:v>
                </c:pt>
                <c:pt idx="4732">
                  <c:v>-6.9032744146309999E-2</c:v>
                </c:pt>
                <c:pt idx="4733">
                  <c:v>-6.8955644965171994E-2</c:v>
                </c:pt>
                <c:pt idx="4734">
                  <c:v>-6.8994394670694001E-2</c:v>
                </c:pt>
                <c:pt idx="4735">
                  <c:v>-6.9169392188389994E-2</c:v>
                </c:pt>
                <c:pt idx="4736">
                  <c:v>-6.9410851559578005E-2</c:v>
                </c:pt>
                <c:pt idx="4737">
                  <c:v>-6.9434313246837007E-2</c:v>
                </c:pt>
                <c:pt idx="4738">
                  <c:v>-6.9376017038639007E-2</c:v>
                </c:pt>
                <c:pt idx="4739">
                  <c:v>-6.9535645999406995E-2</c:v>
                </c:pt>
                <c:pt idx="4740">
                  <c:v>-6.9782259945686001E-2</c:v>
                </c:pt>
                <c:pt idx="4741">
                  <c:v>-6.9760507498032004E-2</c:v>
                </c:pt>
                <c:pt idx="4742">
                  <c:v>-6.9737503925958996E-2</c:v>
                </c:pt>
                <c:pt idx="4743">
                  <c:v>-6.9839397110999998E-2</c:v>
                </c:pt>
                <c:pt idx="4744">
                  <c:v>-7.0110686887532997E-2</c:v>
                </c:pt>
                <c:pt idx="4745">
                  <c:v>-7.0266525332743995E-2</c:v>
                </c:pt>
                <c:pt idx="4746">
                  <c:v>-7.0113799510857999E-2</c:v>
                </c:pt>
                <c:pt idx="4747">
                  <c:v>-7.0125275888503993E-2</c:v>
                </c:pt>
                <c:pt idx="4748">
                  <c:v>-7.0428394927428001E-2</c:v>
                </c:pt>
                <c:pt idx="4749">
                  <c:v>-7.0573510267796E-2</c:v>
                </c:pt>
                <c:pt idx="4750">
                  <c:v>-7.0606388915808005E-2</c:v>
                </c:pt>
                <c:pt idx="4751">
                  <c:v>-7.0530223158689995E-2</c:v>
                </c:pt>
                <c:pt idx="4752">
                  <c:v>-7.0939191831992002E-2</c:v>
                </c:pt>
                <c:pt idx="4753">
                  <c:v>-7.1077309357814006E-2</c:v>
                </c:pt>
                <c:pt idx="4754">
                  <c:v>-7.1061348494810994E-2</c:v>
                </c:pt>
                <c:pt idx="4755">
                  <c:v>-7.0938422129703999E-2</c:v>
                </c:pt>
                <c:pt idx="4756">
                  <c:v>-7.1083820592134001E-2</c:v>
                </c:pt>
                <c:pt idx="4757">
                  <c:v>-7.1326950039619003E-2</c:v>
                </c:pt>
                <c:pt idx="4758">
                  <c:v>-7.1501383605675997E-2</c:v>
                </c:pt>
                <c:pt idx="4759">
                  <c:v>-7.1329591365960995E-2</c:v>
                </c:pt>
                <c:pt idx="4760">
                  <c:v>-7.1508710200969994E-2</c:v>
                </c:pt>
                <c:pt idx="4761">
                  <c:v>-7.1727608258908004E-2</c:v>
                </c:pt>
                <c:pt idx="4762">
                  <c:v>-7.1841555719191999E-2</c:v>
                </c:pt>
                <c:pt idx="4763">
                  <c:v>-7.1781923182499999E-2</c:v>
                </c:pt>
                <c:pt idx="4764">
                  <c:v>-7.1726287022615007E-2</c:v>
                </c:pt>
                <c:pt idx="4765">
                  <c:v>-7.1918731889663995E-2</c:v>
                </c:pt>
                <c:pt idx="4766">
                  <c:v>-7.2193711805038002E-2</c:v>
                </c:pt>
                <c:pt idx="4767">
                  <c:v>-7.2246478345149995E-2</c:v>
                </c:pt>
                <c:pt idx="4768">
                  <c:v>-7.2255564755515006E-2</c:v>
                </c:pt>
                <c:pt idx="4769">
                  <c:v>-7.2351619983331006E-2</c:v>
                </c:pt>
                <c:pt idx="4770">
                  <c:v>-7.2649912956433998E-2</c:v>
                </c:pt>
                <c:pt idx="4771">
                  <c:v>-7.2678236052011999E-2</c:v>
                </c:pt>
                <c:pt idx="4772">
                  <c:v>-7.2587748177541003E-2</c:v>
                </c:pt>
                <c:pt idx="4773">
                  <c:v>-7.2670094668864996E-2</c:v>
                </c:pt>
                <c:pt idx="4774">
                  <c:v>-7.2830404417636996E-2</c:v>
                </c:pt>
                <c:pt idx="4775">
                  <c:v>-7.3099573453267994E-2</c:v>
                </c:pt>
                <c:pt idx="4776">
                  <c:v>-7.3123130087669005E-2</c:v>
                </c:pt>
                <c:pt idx="4777">
                  <c:v>-7.3040655408149996E-2</c:v>
                </c:pt>
                <c:pt idx="4778">
                  <c:v>-7.3247203842187997E-2</c:v>
                </c:pt>
                <c:pt idx="4779">
                  <c:v>-7.3463762799898996E-2</c:v>
                </c:pt>
                <c:pt idx="4780">
                  <c:v>-7.3538790528590997E-2</c:v>
                </c:pt>
                <c:pt idx="4781">
                  <c:v>-7.3483233650526003E-2</c:v>
                </c:pt>
                <c:pt idx="4782">
                  <c:v>-7.3547010811475994E-2</c:v>
                </c:pt>
                <c:pt idx="4783">
                  <c:v>-7.3878569862781004E-2</c:v>
                </c:pt>
                <c:pt idx="4784">
                  <c:v>-7.4154727734052003E-2</c:v>
                </c:pt>
                <c:pt idx="4785">
                  <c:v>-7.4083489485276002E-2</c:v>
                </c:pt>
                <c:pt idx="4786">
                  <c:v>-7.4038272484755002E-2</c:v>
                </c:pt>
                <c:pt idx="4787">
                  <c:v>-7.4183717178992997E-2</c:v>
                </c:pt>
                <c:pt idx="4788">
                  <c:v>-7.4454011634373998E-2</c:v>
                </c:pt>
                <c:pt idx="4789">
                  <c:v>-7.4374013413221002E-2</c:v>
                </c:pt>
                <c:pt idx="4790">
                  <c:v>-7.4293330884896994E-2</c:v>
                </c:pt>
                <c:pt idx="4791">
                  <c:v>-7.4544225747769005E-2</c:v>
                </c:pt>
                <c:pt idx="4792">
                  <c:v>-7.4791380610222002E-2</c:v>
                </c:pt>
                <c:pt idx="4793">
                  <c:v>-7.4813867035584999E-2</c:v>
                </c:pt>
                <c:pt idx="4794">
                  <c:v>-7.4706836197621002E-2</c:v>
                </c:pt>
                <c:pt idx="4795">
                  <c:v>-7.4824959039687999E-2</c:v>
                </c:pt>
                <c:pt idx="4796">
                  <c:v>-7.5135386499918994E-2</c:v>
                </c:pt>
                <c:pt idx="4797">
                  <c:v>-7.5269983556026002E-2</c:v>
                </c:pt>
                <c:pt idx="4798">
                  <c:v>-7.5191016380604006E-2</c:v>
                </c:pt>
                <c:pt idx="4799">
                  <c:v>-7.5189225375651994E-2</c:v>
                </c:pt>
                <c:pt idx="4800">
                  <c:v>-7.5694129444086003E-2</c:v>
                </c:pt>
                <c:pt idx="4801">
                  <c:v>-7.5825030604997998E-2</c:v>
                </c:pt>
                <c:pt idx="4802">
                  <c:v>-7.5734478540910005E-2</c:v>
                </c:pt>
                <c:pt idx="4803">
                  <c:v>-7.5646855319158005E-2</c:v>
                </c:pt>
                <c:pt idx="4804">
                  <c:v>-7.5837336658011997E-2</c:v>
                </c:pt>
                <c:pt idx="4805">
                  <c:v>-7.2274460051304001E-2</c:v>
                </c:pt>
                <c:pt idx="4806">
                  <c:v>-7.0004828274250003E-2</c:v>
                </c:pt>
                <c:pt idx="4807">
                  <c:v>-6.8111950388322004E-2</c:v>
                </c:pt>
                <c:pt idx="4808">
                  <c:v>-6.6838798805689006E-2</c:v>
                </c:pt>
                <c:pt idx="4809">
                  <c:v>-6.5636540452639003E-2</c:v>
                </c:pt>
                <c:pt idx="4810">
                  <c:v>-6.4704119394987006E-2</c:v>
                </c:pt>
                <c:pt idx="4811">
                  <c:v>-6.3652892716419995E-2</c:v>
                </c:pt>
                <c:pt idx="4812">
                  <c:v>-6.2644334313900998E-2</c:v>
                </c:pt>
                <c:pt idx="4813">
                  <c:v>-6.2085870653391002E-2</c:v>
                </c:pt>
                <c:pt idx="4814">
                  <c:v>-6.1517871343172999E-2</c:v>
                </c:pt>
                <c:pt idx="4815">
                  <c:v>-6.0656504562268003E-2</c:v>
                </c:pt>
                <c:pt idx="4816">
                  <c:v>-5.9849945589517999E-2</c:v>
                </c:pt>
                <c:pt idx="4817">
                  <c:v>-5.9196515725209002E-2</c:v>
                </c:pt>
                <c:pt idx="4818">
                  <c:v>-5.8788674668624002E-2</c:v>
                </c:pt>
                <c:pt idx="4819">
                  <c:v>-5.8159259458383003E-2</c:v>
                </c:pt>
                <c:pt idx="4820">
                  <c:v>-5.7398403206697E-2</c:v>
                </c:pt>
                <c:pt idx="4821">
                  <c:v>-5.6835948465725997E-2</c:v>
                </c:pt>
                <c:pt idx="4822">
                  <c:v>-5.6476160979423998E-2</c:v>
                </c:pt>
                <c:pt idx="4823">
                  <c:v>-5.6089484347747E-2</c:v>
                </c:pt>
                <c:pt idx="4824">
                  <c:v>-5.5432380200961001E-2</c:v>
                </c:pt>
                <c:pt idx="4825">
                  <c:v>-5.4450079225577E-2</c:v>
                </c:pt>
                <c:pt idx="4826">
                  <c:v>-5.4277503624176E-2</c:v>
                </c:pt>
                <c:pt idx="4827">
                  <c:v>-5.394357519272E-2</c:v>
                </c:pt>
                <c:pt idx="4828">
                  <c:v>-5.3438427738654003E-2</c:v>
                </c:pt>
                <c:pt idx="4829">
                  <c:v>-5.2779968350362E-2</c:v>
                </c:pt>
                <c:pt idx="4830">
                  <c:v>-5.2376566024926997E-2</c:v>
                </c:pt>
                <c:pt idx="4831">
                  <c:v>-5.2176823696265001E-2</c:v>
                </c:pt>
                <c:pt idx="4832">
                  <c:v>-5.1699215976091999E-2</c:v>
                </c:pt>
                <c:pt idx="4833">
                  <c:v>-5.1098306687213997E-2</c:v>
                </c:pt>
                <c:pt idx="4834">
                  <c:v>-5.0612802211290997E-2</c:v>
                </c:pt>
                <c:pt idx="4835">
                  <c:v>-5.0404917353239001E-2</c:v>
                </c:pt>
                <c:pt idx="4836">
                  <c:v>-5.0064969616823003E-2</c:v>
                </c:pt>
                <c:pt idx="4837">
                  <c:v>-4.9595325707625003E-2</c:v>
                </c:pt>
                <c:pt idx="4838">
                  <c:v>-4.9023244721003001E-2</c:v>
                </c:pt>
                <c:pt idx="4839">
                  <c:v>-4.8790659659947999E-2</c:v>
                </c:pt>
                <c:pt idx="4840">
                  <c:v>-4.8505120959721003E-2</c:v>
                </c:pt>
                <c:pt idx="4841">
                  <c:v>-4.7943618339606003E-2</c:v>
                </c:pt>
                <c:pt idx="4842">
                  <c:v>-4.7566209179469E-2</c:v>
                </c:pt>
                <c:pt idx="4843">
                  <c:v>-4.7132771175640999E-2</c:v>
                </c:pt>
                <c:pt idx="4844">
                  <c:v>-4.7041463450744003E-2</c:v>
                </c:pt>
                <c:pt idx="4845">
                  <c:v>-4.6753384459477E-2</c:v>
                </c:pt>
                <c:pt idx="4846">
                  <c:v>-4.6200428826686998E-2</c:v>
                </c:pt>
                <c:pt idx="4847">
                  <c:v>-4.5762956906588E-2</c:v>
                </c:pt>
                <c:pt idx="4848">
                  <c:v>-4.5556739450264998E-2</c:v>
                </c:pt>
                <c:pt idx="4849">
                  <c:v>-4.5333954768303E-2</c:v>
                </c:pt>
                <c:pt idx="4850">
                  <c:v>-4.4850309785359997E-2</c:v>
                </c:pt>
                <c:pt idx="4851">
                  <c:v>-4.4452685767258998E-2</c:v>
                </c:pt>
                <c:pt idx="4852">
                  <c:v>-4.4236868619918997E-2</c:v>
                </c:pt>
                <c:pt idx="4853">
                  <c:v>-4.4094806202711001E-2</c:v>
                </c:pt>
                <c:pt idx="4854">
                  <c:v>-4.3612301445159998E-2</c:v>
                </c:pt>
                <c:pt idx="4855">
                  <c:v>-4.3173134422455003E-2</c:v>
                </c:pt>
                <c:pt idx="4856">
                  <c:v>-4.2940988563573999E-2</c:v>
                </c:pt>
                <c:pt idx="4857">
                  <c:v>-4.2633589452658001E-2</c:v>
                </c:pt>
                <c:pt idx="4858">
                  <c:v>-4.2386858413617001E-2</c:v>
                </c:pt>
                <c:pt idx="4859">
                  <c:v>-4.1948357071631998E-2</c:v>
                </c:pt>
                <c:pt idx="4860">
                  <c:v>-4.1585779629456997E-2</c:v>
                </c:pt>
                <c:pt idx="4861">
                  <c:v>-4.1439195760550003E-2</c:v>
                </c:pt>
                <c:pt idx="4862">
                  <c:v>-4.1286864723914997E-2</c:v>
                </c:pt>
                <c:pt idx="4863">
                  <c:v>-4.0914691507052001E-2</c:v>
                </c:pt>
                <c:pt idx="4864">
                  <c:v>-4.0436416577833999E-2</c:v>
                </c:pt>
                <c:pt idx="4865">
                  <c:v>-4.0201480954121002E-2</c:v>
                </c:pt>
                <c:pt idx="4866">
                  <c:v>-4.0136412168160003E-2</c:v>
                </c:pt>
                <c:pt idx="4867">
                  <c:v>-3.9784111942236002E-2</c:v>
                </c:pt>
                <c:pt idx="4868">
                  <c:v>-3.9444326876829999E-2</c:v>
                </c:pt>
                <c:pt idx="4869">
                  <c:v>-3.9065568560832001E-2</c:v>
                </c:pt>
                <c:pt idx="4870">
                  <c:v>-3.9076150036774997E-2</c:v>
                </c:pt>
                <c:pt idx="4871">
                  <c:v>-3.881321541774E-2</c:v>
                </c:pt>
                <c:pt idx="4872">
                  <c:v>-3.8327464404014001E-2</c:v>
                </c:pt>
                <c:pt idx="4873">
                  <c:v>-3.798404116279E-2</c:v>
                </c:pt>
                <c:pt idx="4874">
                  <c:v>-3.7934553833344001E-2</c:v>
                </c:pt>
                <c:pt idx="4875">
                  <c:v>-3.7732575566340999E-2</c:v>
                </c:pt>
                <c:pt idx="4876">
                  <c:v>-3.7324963949430003E-2</c:v>
                </c:pt>
                <c:pt idx="4877">
                  <c:v>-3.7009801524571999E-2</c:v>
                </c:pt>
                <c:pt idx="4878">
                  <c:v>-3.6850098711557998E-2</c:v>
                </c:pt>
                <c:pt idx="4879">
                  <c:v>-3.6757714664325002E-2</c:v>
                </c:pt>
                <c:pt idx="4880">
                  <c:v>-3.6468689831404E-2</c:v>
                </c:pt>
                <c:pt idx="4881">
                  <c:v>-3.6004919176681999E-2</c:v>
                </c:pt>
                <c:pt idx="4882">
                  <c:v>-3.5769362193652003E-2</c:v>
                </c:pt>
                <c:pt idx="4883">
                  <c:v>-3.5738751769829998E-2</c:v>
                </c:pt>
                <c:pt idx="4884">
                  <c:v>-3.5570270071426997E-2</c:v>
                </c:pt>
                <c:pt idx="4885">
                  <c:v>-3.5186987370252998E-2</c:v>
                </c:pt>
                <c:pt idx="4886">
                  <c:v>-3.4813720637407002E-2</c:v>
                </c:pt>
                <c:pt idx="4887">
                  <c:v>-3.4759405904854997E-2</c:v>
                </c:pt>
                <c:pt idx="4888">
                  <c:v>-3.4644164049473E-2</c:v>
                </c:pt>
                <c:pt idx="4889">
                  <c:v>-3.4100279403039002E-2</c:v>
                </c:pt>
                <c:pt idx="4890">
                  <c:v>-3.3810977083749999E-2</c:v>
                </c:pt>
                <c:pt idx="4891">
                  <c:v>-3.3668895275928999E-2</c:v>
                </c:pt>
                <c:pt idx="4892">
                  <c:v>-3.3635984246546999E-2</c:v>
                </c:pt>
                <c:pt idx="4893">
                  <c:v>-3.3556621903792001E-2</c:v>
                </c:pt>
                <c:pt idx="4894">
                  <c:v>-3.3005607529327997E-2</c:v>
                </c:pt>
                <c:pt idx="4895">
                  <c:v>-3.2836766006090999E-2</c:v>
                </c:pt>
                <c:pt idx="4896">
                  <c:v>-3.2812440433563003E-2</c:v>
                </c:pt>
                <c:pt idx="4897">
                  <c:v>-3.2580290381845997E-2</c:v>
                </c:pt>
                <c:pt idx="4898">
                  <c:v>-3.2259304076433001E-2</c:v>
                </c:pt>
                <c:pt idx="4899">
                  <c:v>-3.1876966261711E-2</c:v>
                </c:pt>
                <c:pt idx="4900">
                  <c:v>-3.185889010246E-2</c:v>
                </c:pt>
                <c:pt idx="4901">
                  <c:v>-3.1878923567442E-2</c:v>
                </c:pt>
                <c:pt idx="4902">
                  <c:v>-3.1484008312990003E-2</c:v>
                </c:pt>
                <c:pt idx="4903">
                  <c:v>-3.1116973895292999E-2</c:v>
                </c:pt>
                <c:pt idx="4904">
                  <c:v>-3.1109989787905998E-2</c:v>
                </c:pt>
                <c:pt idx="4905">
                  <c:v>-3.0882771007526E-2</c:v>
                </c:pt>
                <c:pt idx="4906">
                  <c:v>-3.0720081848976E-2</c:v>
                </c:pt>
                <c:pt idx="4907">
                  <c:v>-3.0377653928903001E-2</c:v>
                </c:pt>
                <c:pt idx="4908">
                  <c:v>-3.0223611455696998E-2</c:v>
                </c:pt>
                <c:pt idx="4909">
                  <c:v>-3.0122744874694001E-2</c:v>
                </c:pt>
                <c:pt idx="4910">
                  <c:v>-3.0050400119179001E-2</c:v>
                </c:pt>
                <c:pt idx="4911">
                  <c:v>-2.9654388387615999E-2</c:v>
                </c:pt>
                <c:pt idx="4912">
                  <c:v>-2.9367305959264001E-2</c:v>
                </c:pt>
                <c:pt idx="4913">
                  <c:v>-2.9270304701267E-2</c:v>
                </c:pt>
                <c:pt idx="4914">
                  <c:v>-2.9316137759730999E-2</c:v>
                </c:pt>
                <c:pt idx="4915">
                  <c:v>-2.8941811038516001E-2</c:v>
                </c:pt>
                <c:pt idx="4916">
                  <c:v>-2.8676981870563001E-2</c:v>
                </c:pt>
                <c:pt idx="4917">
                  <c:v>-2.8544543931882001E-2</c:v>
                </c:pt>
                <c:pt idx="4918">
                  <c:v>-2.8563861568005E-2</c:v>
                </c:pt>
                <c:pt idx="4919">
                  <c:v>-2.8358587517569998E-2</c:v>
                </c:pt>
                <c:pt idx="4920">
                  <c:v>-2.7943127716963001E-2</c:v>
                </c:pt>
                <c:pt idx="4921">
                  <c:v>-2.7530181675384999E-2</c:v>
                </c:pt>
                <c:pt idx="4922">
                  <c:v>-2.7635437651321999E-2</c:v>
                </c:pt>
                <c:pt idx="4923">
                  <c:v>-2.7584253499904999E-2</c:v>
                </c:pt>
                <c:pt idx="4924">
                  <c:v>-2.7263428442753E-2</c:v>
                </c:pt>
                <c:pt idx="4925">
                  <c:v>-2.6955029486041001E-2</c:v>
                </c:pt>
                <c:pt idx="4926">
                  <c:v>-2.6915631089837001E-2</c:v>
                </c:pt>
                <c:pt idx="4927">
                  <c:v>-2.6897944080142001E-2</c:v>
                </c:pt>
                <c:pt idx="4928">
                  <c:v>-2.6634551966801999E-2</c:v>
                </c:pt>
                <c:pt idx="4929">
                  <c:v>-2.6289709389973999E-2</c:v>
                </c:pt>
                <c:pt idx="4930">
                  <c:v>-2.6180586371665999E-2</c:v>
                </c:pt>
                <c:pt idx="4931">
                  <c:v>-2.6218130133854999E-2</c:v>
                </c:pt>
                <c:pt idx="4932">
                  <c:v>-2.6042290987113002E-2</c:v>
                </c:pt>
                <c:pt idx="4933">
                  <c:v>-2.5760133535816E-2</c:v>
                </c:pt>
                <c:pt idx="4934">
                  <c:v>-2.5499645572824001E-2</c:v>
                </c:pt>
                <c:pt idx="4935">
                  <c:v>-2.5514330858220999E-2</c:v>
                </c:pt>
                <c:pt idx="4936">
                  <c:v>-2.5514315240658E-2</c:v>
                </c:pt>
                <c:pt idx="4937">
                  <c:v>-2.4870755055394E-2</c:v>
                </c:pt>
                <c:pt idx="4938">
                  <c:v>-2.4735737496462001E-2</c:v>
                </c:pt>
                <c:pt idx="4939">
                  <c:v>-2.4782810551233998E-2</c:v>
                </c:pt>
                <c:pt idx="4940">
                  <c:v>-2.4680718779564001E-2</c:v>
                </c:pt>
                <c:pt idx="4941">
                  <c:v>-2.4509578608931999E-2</c:v>
                </c:pt>
                <c:pt idx="4942">
                  <c:v>-2.4174460997948E-2</c:v>
                </c:pt>
                <c:pt idx="4943">
                  <c:v>-2.409444639507E-2</c:v>
                </c:pt>
                <c:pt idx="4944">
                  <c:v>-2.4172812556991E-2</c:v>
                </c:pt>
                <c:pt idx="4945">
                  <c:v>-2.3909730597948001E-2</c:v>
                </c:pt>
                <c:pt idx="4946">
                  <c:v>-2.3603213712190999E-2</c:v>
                </c:pt>
                <c:pt idx="4947">
                  <c:v>-2.3392978816841999E-2</c:v>
                </c:pt>
                <c:pt idx="4948">
                  <c:v>-2.3472472786520999E-2</c:v>
                </c:pt>
                <c:pt idx="4949">
                  <c:v>-2.3405722891673E-2</c:v>
                </c:pt>
                <c:pt idx="4950">
                  <c:v>-2.3106009532243999E-2</c:v>
                </c:pt>
                <c:pt idx="4951">
                  <c:v>-2.2822629421567001E-2</c:v>
                </c:pt>
                <c:pt idx="4952">
                  <c:v>-2.2773225242510999E-2</c:v>
                </c:pt>
                <c:pt idx="4953">
                  <c:v>-2.2577218711375999E-2</c:v>
                </c:pt>
                <c:pt idx="4954">
                  <c:v>-2.2553504787778001E-2</c:v>
                </c:pt>
                <c:pt idx="4955">
                  <c:v>-2.2154987431490001E-2</c:v>
                </c:pt>
                <c:pt idx="4956">
                  <c:v>-2.2063633809105001E-2</c:v>
                </c:pt>
                <c:pt idx="4957">
                  <c:v>-2.2088253966127E-2</c:v>
                </c:pt>
                <c:pt idx="4958">
                  <c:v>-2.2016985198626E-2</c:v>
                </c:pt>
                <c:pt idx="4959">
                  <c:v>-2.1742872846050001E-2</c:v>
                </c:pt>
                <c:pt idx="4960">
                  <c:v>-2.1562952834826E-2</c:v>
                </c:pt>
                <c:pt idx="4961">
                  <c:v>-2.1456636679477999E-2</c:v>
                </c:pt>
                <c:pt idx="4962">
                  <c:v>-2.1529522127447999E-2</c:v>
                </c:pt>
                <c:pt idx="4963">
                  <c:v>-2.1241067454983002E-2</c:v>
                </c:pt>
                <c:pt idx="4964">
                  <c:v>-2.0892666700559E-2</c:v>
                </c:pt>
                <c:pt idx="4965">
                  <c:v>-2.0921872642177999E-2</c:v>
                </c:pt>
                <c:pt idx="4966">
                  <c:v>-2.0975586074666999E-2</c:v>
                </c:pt>
                <c:pt idx="4967">
                  <c:v>-2.0723271971712E-2</c:v>
                </c:pt>
                <c:pt idx="4968">
                  <c:v>-2.0471610558721001E-2</c:v>
                </c:pt>
                <c:pt idx="4969">
                  <c:v>-2.0225333718535E-2</c:v>
                </c:pt>
                <c:pt idx="4970">
                  <c:v>-2.0335728827959001E-2</c:v>
                </c:pt>
                <c:pt idx="4971">
                  <c:v>-2.0260626927782001E-2</c:v>
                </c:pt>
                <c:pt idx="4972">
                  <c:v>-1.9969169098215001E-2</c:v>
                </c:pt>
                <c:pt idx="4973">
                  <c:v>-1.9788516016724999E-2</c:v>
                </c:pt>
                <c:pt idx="4974">
                  <c:v>-1.9832603490122998E-2</c:v>
                </c:pt>
                <c:pt idx="4975">
                  <c:v>-1.9731686235620001E-2</c:v>
                </c:pt>
                <c:pt idx="4976">
                  <c:v>-1.9551703563102998E-2</c:v>
                </c:pt>
                <c:pt idx="4977">
                  <c:v>-1.9227075844239001E-2</c:v>
                </c:pt>
                <c:pt idx="4978">
                  <c:v>-1.9167244720917E-2</c:v>
                </c:pt>
                <c:pt idx="4979">
                  <c:v>-1.9146701846366999E-2</c:v>
                </c:pt>
                <c:pt idx="4980">
                  <c:v>-1.9042196038824E-2</c:v>
                </c:pt>
                <c:pt idx="4981">
                  <c:v>-1.8747085084518E-2</c:v>
                </c:pt>
                <c:pt idx="4982">
                  <c:v>-1.8656607031038001E-2</c:v>
                </c:pt>
                <c:pt idx="4983">
                  <c:v>-1.8710423069886999E-2</c:v>
                </c:pt>
                <c:pt idx="4984">
                  <c:v>-1.8596535787368002E-2</c:v>
                </c:pt>
                <c:pt idx="4985">
                  <c:v>-1.8204929832465001E-2</c:v>
                </c:pt>
                <c:pt idx="4986">
                  <c:v>-1.8013591615435001E-2</c:v>
                </c:pt>
                <c:pt idx="4987">
                  <c:v>-1.8117035476443E-2</c:v>
                </c:pt>
                <c:pt idx="4988">
                  <c:v>-1.8084729472414001E-2</c:v>
                </c:pt>
                <c:pt idx="4989">
                  <c:v>-1.7937688443523E-2</c:v>
                </c:pt>
                <c:pt idx="4990">
                  <c:v>-1.7527416491738002E-2</c:v>
                </c:pt>
                <c:pt idx="4991">
                  <c:v>-1.7593463978323998E-2</c:v>
                </c:pt>
                <c:pt idx="4992">
                  <c:v>-1.7617726841798E-2</c:v>
                </c:pt>
                <c:pt idx="4993">
                  <c:v>-1.7450078127857999E-2</c:v>
                </c:pt>
                <c:pt idx="4994">
                  <c:v>-1.7224490308227002E-2</c:v>
                </c:pt>
                <c:pt idx="4995">
                  <c:v>-1.7051620122331999E-2</c:v>
                </c:pt>
                <c:pt idx="4996">
                  <c:v>-1.711367094555E-2</c:v>
                </c:pt>
                <c:pt idx="4997">
                  <c:v>-1.7098952753421999E-2</c:v>
                </c:pt>
                <c:pt idx="4998">
                  <c:v>-1.6909537980190001E-2</c:v>
                </c:pt>
                <c:pt idx="4999">
                  <c:v>-1.6502594336484998E-2</c:v>
                </c:pt>
                <c:pt idx="5000">
                  <c:v>-1.6598762610019999E-2</c:v>
                </c:pt>
                <c:pt idx="5001">
                  <c:v>-1.6581844347409998E-2</c:v>
                </c:pt>
                <c:pt idx="5002">
                  <c:v>-1.6424245511491999E-2</c:v>
                </c:pt>
                <c:pt idx="5003">
                  <c:v>-1.6191640988183001E-2</c:v>
                </c:pt>
                <c:pt idx="5004">
                  <c:v>-1.6103452262588001E-2</c:v>
                </c:pt>
                <c:pt idx="5005">
                  <c:v>-1.6315252352983999E-2</c:v>
                </c:pt>
                <c:pt idx="5006">
                  <c:v>-1.6094266150432999E-2</c:v>
                </c:pt>
                <c:pt idx="5007">
                  <c:v>-1.5840370518465999E-2</c:v>
                </c:pt>
                <c:pt idx="5008">
                  <c:v>-1.5639338140877E-2</c:v>
                </c:pt>
                <c:pt idx="5009">
                  <c:v>-1.5679638856688001E-2</c:v>
                </c:pt>
                <c:pt idx="5010">
                  <c:v>-1.5595609608751001E-2</c:v>
                </c:pt>
                <c:pt idx="5011">
                  <c:v>-1.5423487430732999E-2</c:v>
                </c:pt>
                <c:pt idx="5012">
                  <c:v>-1.5157291355232E-2</c:v>
                </c:pt>
                <c:pt idx="5013">
                  <c:v>-1.5206288546324E-2</c:v>
                </c:pt>
                <c:pt idx="5014">
                  <c:v>-1.5244517952968E-2</c:v>
                </c:pt>
                <c:pt idx="5015">
                  <c:v>-1.5041723059346999E-2</c:v>
                </c:pt>
                <c:pt idx="5016">
                  <c:v>-1.4798709931664E-2</c:v>
                </c:pt>
                <c:pt idx="5017">
                  <c:v>-1.4487446070864E-2</c:v>
                </c:pt>
                <c:pt idx="5018">
                  <c:v>-1.4810261459878E-2</c:v>
                </c:pt>
                <c:pt idx="5019">
                  <c:v>-1.4654866658533E-2</c:v>
                </c:pt>
                <c:pt idx="5020">
                  <c:v>-1.4365564028804E-2</c:v>
                </c:pt>
                <c:pt idx="5021">
                  <c:v>-1.4225374859495E-2</c:v>
                </c:pt>
                <c:pt idx="5022">
                  <c:v>-1.4317169475059E-2</c:v>
                </c:pt>
                <c:pt idx="5023">
                  <c:v>-1.4376250597147E-2</c:v>
                </c:pt>
                <c:pt idx="5024">
                  <c:v>-1.4032028185634E-2</c:v>
                </c:pt>
                <c:pt idx="5025">
                  <c:v>-1.3821581617380001E-2</c:v>
                </c:pt>
                <c:pt idx="5026">
                  <c:v>-1.3802393841056E-2</c:v>
                </c:pt>
                <c:pt idx="5027">
                  <c:v>-1.3861229858146E-2</c:v>
                </c:pt>
                <c:pt idx="5028">
                  <c:v>-1.3693107769657001E-2</c:v>
                </c:pt>
                <c:pt idx="5029">
                  <c:v>-1.3546163669954999E-2</c:v>
                </c:pt>
                <c:pt idx="5030">
                  <c:v>-1.3332845284962E-2</c:v>
                </c:pt>
                <c:pt idx="5031">
                  <c:v>-1.3435539574577E-2</c:v>
                </c:pt>
                <c:pt idx="5032">
                  <c:v>-1.3443633102072E-2</c:v>
                </c:pt>
                <c:pt idx="5033">
                  <c:v>-1.304058990895E-2</c:v>
                </c:pt>
                <c:pt idx="5034">
                  <c:v>-1.2905394013685E-2</c:v>
                </c:pt>
                <c:pt idx="5035">
                  <c:v>-1.3008772944793001E-2</c:v>
                </c:pt>
                <c:pt idx="5036">
                  <c:v>-1.3064802839206E-2</c:v>
                </c:pt>
                <c:pt idx="5037">
                  <c:v>-1.2805342841416E-2</c:v>
                </c:pt>
                <c:pt idx="5038">
                  <c:v>-1.2557728239932E-2</c:v>
                </c:pt>
                <c:pt idx="5039">
                  <c:v>-1.251864815621E-2</c:v>
                </c:pt>
                <c:pt idx="5040">
                  <c:v>-1.2653161222353999E-2</c:v>
                </c:pt>
                <c:pt idx="5041">
                  <c:v>-1.2389785037018E-2</c:v>
                </c:pt>
                <c:pt idx="5042">
                  <c:v>-1.2195949156124E-2</c:v>
                </c:pt>
                <c:pt idx="5043">
                  <c:v>-1.2163495597167E-2</c:v>
                </c:pt>
                <c:pt idx="5044">
                  <c:v>-1.2219591352802E-2</c:v>
                </c:pt>
                <c:pt idx="5045">
                  <c:v>-1.2149937116565E-2</c:v>
                </c:pt>
                <c:pt idx="5046">
                  <c:v>-1.1916664118568E-2</c:v>
                </c:pt>
                <c:pt idx="5047">
                  <c:v>-1.1721294015073E-2</c:v>
                </c:pt>
                <c:pt idx="5048">
                  <c:v>-1.1848577011662999E-2</c:v>
                </c:pt>
                <c:pt idx="5049">
                  <c:v>-1.1623396514318001E-2</c:v>
                </c:pt>
                <c:pt idx="5050">
                  <c:v>-1.1520017129488001E-2</c:v>
                </c:pt>
                <c:pt idx="5051">
                  <c:v>-1.1348436682079001E-2</c:v>
                </c:pt>
                <c:pt idx="5052">
                  <c:v>-1.1330781814953001E-2</c:v>
                </c:pt>
                <c:pt idx="5053">
                  <c:v>-1.1479259110413999E-2</c:v>
                </c:pt>
                <c:pt idx="5054">
                  <c:v>-1.1354179097674E-2</c:v>
                </c:pt>
                <c:pt idx="5055">
                  <c:v>-1.1027921134462999E-2</c:v>
                </c:pt>
                <c:pt idx="5056">
                  <c:v>-1.0987472720443999E-2</c:v>
                </c:pt>
                <c:pt idx="5057">
                  <c:v>-1.0937757097567001E-2</c:v>
                </c:pt>
                <c:pt idx="5058">
                  <c:v>-1.0970226560648E-2</c:v>
                </c:pt>
                <c:pt idx="5059">
                  <c:v>-1.0747151401563E-2</c:v>
                </c:pt>
                <c:pt idx="5060">
                  <c:v>-1.0551650100985001E-2</c:v>
                </c:pt>
                <c:pt idx="5061">
                  <c:v>-1.0689718505511E-2</c:v>
                </c:pt>
                <c:pt idx="5062">
                  <c:v>-1.0723427535058999E-2</c:v>
                </c:pt>
                <c:pt idx="5063">
                  <c:v>-1.0557850679526E-2</c:v>
                </c:pt>
                <c:pt idx="5064">
                  <c:v>-1.0302844481208001E-2</c:v>
                </c:pt>
                <c:pt idx="5065">
                  <c:v>-1.0108045421732E-2</c:v>
                </c:pt>
                <c:pt idx="5066">
                  <c:v>-1.0283265119562001E-2</c:v>
                </c:pt>
                <c:pt idx="5067">
                  <c:v>-1.0195859397451001E-2</c:v>
                </c:pt>
                <c:pt idx="5068">
                  <c:v>-9.8538905333139994E-3</c:v>
                </c:pt>
                <c:pt idx="5069">
                  <c:v>-9.8239312855860003E-3</c:v>
                </c:pt>
                <c:pt idx="5070">
                  <c:v>-9.9261197954029993E-3</c:v>
                </c:pt>
                <c:pt idx="5071">
                  <c:v>-1.0012677225929001E-2</c:v>
                </c:pt>
                <c:pt idx="5072">
                  <c:v>-9.7320546897559992E-3</c:v>
                </c:pt>
                <c:pt idx="5073">
                  <c:v>-9.4473531517459998E-3</c:v>
                </c:pt>
                <c:pt idx="5074">
                  <c:v>-9.6202557190109995E-3</c:v>
                </c:pt>
                <c:pt idx="5075">
                  <c:v>-9.5906098110549991E-3</c:v>
                </c:pt>
                <c:pt idx="5076">
                  <c:v>-9.4493272690439993E-3</c:v>
                </c:pt>
                <c:pt idx="5077">
                  <c:v>-9.2024139295790001E-3</c:v>
                </c:pt>
                <c:pt idx="5078">
                  <c:v>-9.2129547339980002E-3</c:v>
                </c:pt>
                <c:pt idx="5079">
                  <c:v>-9.2694248813089998E-3</c:v>
                </c:pt>
                <c:pt idx="5080">
                  <c:v>-9.1701075673489996E-3</c:v>
                </c:pt>
                <c:pt idx="5081">
                  <c:v>-8.7732326669189998E-3</c:v>
                </c:pt>
                <c:pt idx="5082">
                  <c:v>-8.8049840325350008E-3</c:v>
                </c:pt>
                <c:pt idx="5083">
                  <c:v>-8.824759091322E-3</c:v>
                </c:pt>
                <c:pt idx="5084">
                  <c:v>-8.9097013935830003E-3</c:v>
                </c:pt>
                <c:pt idx="5085">
                  <c:v>-8.6709463204709993E-3</c:v>
                </c:pt>
                <c:pt idx="5086">
                  <c:v>-8.4866218459909992E-3</c:v>
                </c:pt>
                <c:pt idx="5087">
                  <c:v>-8.5162848759539993E-3</c:v>
                </c:pt>
                <c:pt idx="5088">
                  <c:v>-8.5910616967919996E-3</c:v>
                </c:pt>
                <c:pt idx="5089">
                  <c:v>-8.3995257169960005E-3</c:v>
                </c:pt>
                <c:pt idx="5090">
                  <c:v>-8.1932240237409994E-3</c:v>
                </c:pt>
                <c:pt idx="5091">
                  <c:v>-8.1824066165170004E-3</c:v>
                </c:pt>
                <c:pt idx="5092">
                  <c:v>-8.2838929091129995E-3</c:v>
                </c:pt>
                <c:pt idx="5093">
                  <c:v>-8.2521578535819998E-3</c:v>
                </c:pt>
                <c:pt idx="5094">
                  <c:v>-7.9752392589280009E-3</c:v>
                </c:pt>
                <c:pt idx="5095">
                  <c:v>-7.8316406131939999E-3</c:v>
                </c:pt>
                <c:pt idx="5096">
                  <c:v>-7.9093262381660003E-3</c:v>
                </c:pt>
                <c:pt idx="5097">
                  <c:v>-7.8187996927550005E-3</c:v>
                </c:pt>
                <c:pt idx="5098">
                  <c:v>-7.6873235237329999E-3</c:v>
                </c:pt>
                <c:pt idx="5099">
                  <c:v>-7.5381768700210003E-3</c:v>
                </c:pt>
                <c:pt idx="5100">
                  <c:v>-7.6347038460269998E-3</c:v>
                </c:pt>
                <c:pt idx="5101">
                  <c:v>-7.6598635015009998E-3</c:v>
                </c:pt>
                <c:pt idx="5102">
                  <c:v>-7.5970621516879997E-3</c:v>
                </c:pt>
                <c:pt idx="5103">
                  <c:v>-7.2740669099570004E-3</c:v>
                </c:pt>
                <c:pt idx="5104">
                  <c:v>-7.2504079852920003E-3</c:v>
                </c:pt>
                <c:pt idx="5105">
                  <c:v>-7.347049000554E-3</c:v>
                </c:pt>
                <c:pt idx="5106">
                  <c:v>-7.2671973433060004E-3</c:v>
                </c:pt>
                <c:pt idx="5107">
                  <c:v>-7.0821882392730004E-3</c:v>
                </c:pt>
                <c:pt idx="5108">
                  <c:v>-6.8482298953219996E-3</c:v>
                </c:pt>
                <c:pt idx="5109">
                  <c:v>-6.9993015330949999E-3</c:v>
                </c:pt>
                <c:pt idx="5110">
                  <c:v>-7.0361928441199997E-3</c:v>
                </c:pt>
                <c:pt idx="5111">
                  <c:v>-6.8919573647849997E-3</c:v>
                </c:pt>
                <c:pt idx="5112">
                  <c:v>-6.6330680766929998E-3</c:v>
                </c:pt>
                <c:pt idx="5113">
                  <c:v>-6.543051821586E-3</c:v>
                </c:pt>
                <c:pt idx="5114">
                  <c:v>-6.6477528247889999E-3</c:v>
                </c:pt>
                <c:pt idx="5115">
                  <c:v>-6.5938112302090001E-3</c:v>
                </c:pt>
                <c:pt idx="5116">
                  <c:v>-6.3998116753420002E-3</c:v>
                </c:pt>
                <c:pt idx="5117">
                  <c:v>-6.295012751929E-3</c:v>
                </c:pt>
                <c:pt idx="5118">
                  <c:v>-5.8700674590430003E-3</c:v>
                </c:pt>
                <c:pt idx="5119">
                  <c:v>-5.4276137111279998E-3</c:v>
                </c:pt>
                <c:pt idx="5120">
                  <c:v>-5.5032549425960003E-3</c:v>
                </c:pt>
                <c:pt idx="5121">
                  <c:v>-5.3917053871999996E-3</c:v>
                </c:pt>
                <c:pt idx="5122">
                  <c:v>-5.2248962885259997E-3</c:v>
                </c:pt>
                <c:pt idx="5123">
                  <c:v>-5.0773266464090002E-3</c:v>
                </c:pt>
                <c:pt idx="5124">
                  <c:v>-5.1934779024659997E-3</c:v>
                </c:pt>
                <c:pt idx="5125">
                  <c:v>-5.163908171921E-3</c:v>
                </c:pt>
                <c:pt idx="5126">
                  <c:v>-5.0620549979309998E-3</c:v>
                </c:pt>
                <c:pt idx="5127">
                  <c:v>-4.7747537684750003E-3</c:v>
                </c:pt>
                <c:pt idx="5128">
                  <c:v>-4.9410424529550004E-3</c:v>
                </c:pt>
                <c:pt idx="5129">
                  <c:v>-4.9657751328480004E-3</c:v>
                </c:pt>
                <c:pt idx="5130">
                  <c:v>-4.7964501696139998E-3</c:v>
                </c:pt>
                <c:pt idx="5131">
                  <c:v>-4.614017390383E-3</c:v>
                </c:pt>
                <c:pt idx="5132">
                  <c:v>-4.618474347994E-3</c:v>
                </c:pt>
                <c:pt idx="5133">
                  <c:v>-4.6900881525989997E-3</c:v>
                </c:pt>
                <c:pt idx="5134">
                  <c:v>-4.643156599158E-3</c:v>
                </c:pt>
                <c:pt idx="5135">
                  <c:v>-4.3314405872179997E-3</c:v>
                </c:pt>
                <c:pt idx="5136">
                  <c:v>-4.298063824908E-3</c:v>
                </c:pt>
                <c:pt idx="5137">
                  <c:v>-4.3629443404289998E-3</c:v>
                </c:pt>
                <c:pt idx="5138">
                  <c:v>-4.3625886050549997E-3</c:v>
                </c:pt>
                <c:pt idx="5139">
                  <c:v>-4.212647151106E-3</c:v>
                </c:pt>
                <c:pt idx="5140">
                  <c:v>-4.039120054446E-3</c:v>
                </c:pt>
                <c:pt idx="5141">
                  <c:v>-4.0913145714560001E-3</c:v>
                </c:pt>
                <c:pt idx="5142">
                  <c:v>-4.2031365984049997E-3</c:v>
                </c:pt>
                <c:pt idx="5143">
                  <c:v>-3.769025379696E-3</c:v>
                </c:pt>
                <c:pt idx="5144">
                  <c:v>-3.775766668602E-3</c:v>
                </c:pt>
                <c:pt idx="5145">
                  <c:v>-3.7706522450140002E-3</c:v>
                </c:pt>
                <c:pt idx="5146">
                  <c:v>-3.9386098834280001E-3</c:v>
                </c:pt>
                <c:pt idx="5147">
                  <c:v>-3.7679432903249999E-3</c:v>
                </c:pt>
                <c:pt idx="5148">
                  <c:v>-3.5452326485080001E-3</c:v>
                </c:pt>
                <c:pt idx="5149">
                  <c:v>-3.543137107044E-3</c:v>
                </c:pt>
                <c:pt idx="5150">
                  <c:v>-3.6361632176130001E-3</c:v>
                </c:pt>
                <c:pt idx="5151">
                  <c:v>-3.5649552929070002E-3</c:v>
                </c:pt>
                <c:pt idx="5152">
                  <c:v>-3.3871641454220002E-3</c:v>
                </c:pt>
                <c:pt idx="5153">
                  <c:v>-3.2757548495939998E-3</c:v>
                </c:pt>
                <c:pt idx="5154">
                  <c:v>-3.2887823509580002E-3</c:v>
                </c:pt>
                <c:pt idx="5155">
                  <c:v>-3.4718070573250001E-3</c:v>
                </c:pt>
                <c:pt idx="5156">
                  <c:v>-3.221199185086E-3</c:v>
                </c:pt>
                <c:pt idx="5157">
                  <c:v>-3.1030010730509999E-3</c:v>
                </c:pt>
                <c:pt idx="5158">
                  <c:v>-3.0510726396759998E-3</c:v>
                </c:pt>
                <c:pt idx="5159">
                  <c:v>-3.0084543515189999E-3</c:v>
                </c:pt>
                <c:pt idx="5160">
                  <c:v>-3.0691002209029998E-3</c:v>
                </c:pt>
                <c:pt idx="5161">
                  <c:v>-2.8338776214810002E-3</c:v>
                </c:pt>
                <c:pt idx="5162">
                  <c:v>-2.8260184380299999E-3</c:v>
                </c:pt>
                <c:pt idx="5163">
                  <c:v>-2.8503385897820002E-3</c:v>
                </c:pt>
                <c:pt idx="5164">
                  <c:v>-2.9174321874360001E-3</c:v>
                </c:pt>
                <c:pt idx="5165">
                  <c:v>-2.7412007986689999E-3</c:v>
                </c:pt>
                <c:pt idx="5166">
                  <c:v>-2.574677799996E-3</c:v>
                </c:pt>
                <c:pt idx="5167">
                  <c:v>-2.541507976368E-3</c:v>
                </c:pt>
                <c:pt idx="5168">
                  <c:v>-2.6541932587490001E-3</c:v>
                </c:pt>
                <c:pt idx="5169">
                  <c:v>-2.5887903876790001E-3</c:v>
                </c:pt>
                <c:pt idx="5170">
                  <c:v>-2.3926630025160002E-3</c:v>
                </c:pt>
                <c:pt idx="5171">
                  <c:v>-2.3517385155009999E-3</c:v>
                </c:pt>
                <c:pt idx="5172">
                  <c:v>-2.4545492144680001E-3</c:v>
                </c:pt>
                <c:pt idx="5173">
                  <c:v>-2.3824375492929998E-3</c:v>
                </c:pt>
                <c:pt idx="5174">
                  <c:v>-2.2443386648470002E-3</c:v>
                </c:pt>
                <c:pt idx="5175">
                  <c:v>-1.812874600709E-3</c:v>
                </c:pt>
                <c:pt idx="5176">
                  <c:v>-2.1441030130980002E-3</c:v>
                </c:pt>
                <c:pt idx="5177">
                  <c:v>-2.17680619337E-3</c:v>
                </c:pt>
                <c:pt idx="5178">
                  <c:v>-1.9829242418589999E-3</c:v>
                </c:pt>
                <c:pt idx="5179">
                  <c:v>-1.872457615958E-3</c:v>
                </c:pt>
                <c:pt idx="5180">
                  <c:v>-1.908689459714E-3</c:v>
                </c:pt>
                <c:pt idx="5181">
                  <c:v>-1.980731045851E-3</c:v>
                </c:pt>
                <c:pt idx="5182">
                  <c:v>-1.8593852038089999E-3</c:v>
                </c:pt>
                <c:pt idx="5183">
                  <c:v>-1.6613942212779999E-3</c:v>
                </c:pt>
                <c:pt idx="5184">
                  <c:v>-1.610285072671E-3</c:v>
                </c:pt>
                <c:pt idx="5185">
                  <c:v>-1.715938627827E-3</c:v>
                </c:pt>
                <c:pt idx="5186">
                  <c:v>-1.7016481217119999E-3</c:v>
                </c:pt>
                <c:pt idx="5187">
                  <c:v>-1.5483008569269999E-3</c:v>
                </c:pt>
                <c:pt idx="5188">
                  <c:v>-1.417024970019E-3</c:v>
                </c:pt>
                <c:pt idx="5189">
                  <c:v>-1.494294951837E-3</c:v>
                </c:pt>
                <c:pt idx="5190">
                  <c:v>-1.557551982562E-3</c:v>
                </c:pt>
                <c:pt idx="5191">
                  <c:v>-1.1292505933410001E-3</c:v>
                </c:pt>
                <c:pt idx="5192">
                  <c:v>-1.1454111626310001E-3</c:v>
                </c:pt>
                <c:pt idx="5193">
                  <c:v>-1.1434529419949999E-3</c:v>
                </c:pt>
                <c:pt idx="5194">
                  <c:v>-1.2665008364890001E-3</c:v>
                </c:pt>
                <c:pt idx="5195">
                  <c:v>-1.2315734310479999E-3</c:v>
                </c:pt>
                <c:pt idx="5196">
                  <c:v>-1.04229680717E-3</c:v>
                </c:pt>
                <c:pt idx="5197">
                  <c:v>-9.5069212637500003E-4</c:v>
                </c:pt>
                <c:pt idx="5198">
                  <c:v>-1.167851304695E-3</c:v>
                </c:pt>
                <c:pt idx="5199">
                  <c:v>-1.0127350962000001E-3</c:v>
                </c:pt>
                <c:pt idx="5200">
                  <c:v>-8.5298751997800004E-4</c:v>
                </c:pt>
                <c:pt idx="5201">
                  <c:v>-7.5990765552199995E-4</c:v>
                </c:pt>
                <c:pt idx="5202">
                  <c:v>-7.7440538715999995E-4</c:v>
                </c:pt>
                <c:pt idx="5203">
                  <c:v>-9.5518641109499996E-4</c:v>
                </c:pt>
                <c:pt idx="5204">
                  <c:v>-8.0834219844299997E-4</c:v>
                </c:pt>
                <c:pt idx="5205">
                  <c:v>-6.1616407345799998E-4</c:v>
                </c:pt>
                <c:pt idx="5206">
                  <c:v>-5.5980501819700003E-4</c:v>
                </c:pt>
                <c:pt idx="5207">
                  <c:v>-4.50918660474E-4</c:v>
                </c:pt>
                <c:pt idx="5208">
                  <c:v>-5.5193767524300004E-4</c:v>
                </c:pt>
                <c:pt idx="5209">
                  <c:v>-3.5596212234300002E-4</c:v>
                </c:pt>
                <c:pt idx="5210">
                  <c:v>-3.5311609700799999E-4</c:v>
                </c:pt>
                <c:pt idx="5211">
                  <c:v>-4.6095315454500001E-4</c:v>
                </c:pt>
                <c:pt idx="5212">
                  <c:v>-4.5273494337199998E-4</c:v>
                </c:pt>
                <c:pt idx="5213">
                  <c:v>-2.9599497380500002E-4</c:v>
                </c:pt>
                <c:pt idx="5214">
                  <c:v>-1.7837308335499999E-4</c:v>
                </c:pt>
                <c:pt idx="5215">
                  <c:v>-2.2501582544699999E-4</c:v>
                </c:pt>
                <c:pt idx="5216">
                  <c:v>-2.8120351574499998E-4</c:v>
                </c:pt>
                <c:pt idx="5217">
                  <c:v>-1.5848195394100001E-4</c:v>
                </c:pt>
                <c:pt idx="5218">
                  <c:v>-9.1752373969999999E-6</c:v>
                </c:pt>
                <c:pt idx="5219">
                  <c:v>3.0451995475999999E-5</c:v>
                </c:pt>
                <c:pt idx="5220">
                  <c:v>-1.48915801394E-4</c:v>
                </c:pt>
                <c:pt idx="5221">
                  <c:v>-3.8515017270999999E-5</c:v>
                </c:pt>
                <c:pt idx="5222">
                  <c:v>1.17634200181E-4</c:v>
                </c:pt>
                <c:pt idx="5223">
                  <c:v>2.7810305087099999E-4</c:v>
                </c:pt>
                <c:pt idx="5224">
                  <c:v>1.37592232372E-4</c:v>
                </c:pt>
                <c:pt idx="5225">
                  <c:v>1.14406319205E-4</c:v>
                </c:pt>
                <c:pt idx="5226">
                  <c:v>2.6180532971099998E-4</c:v>
                </c:pt>
                <c:pt idx="5227">
                  <c:v>3.8230752915500001E-4</c:v>
                </c:pt>
                <c:pt idx="5228">
                  <c:v>3.4603706556400002E-4</c:v>
                </c:pt>
                <c:pt idx="5229">
                  <c:v>1.7973258246200001E-4</c:v>
                </c:pt>
                <c:pt idx="5230">
                  <c:v>3.5934190600499997E-4</c:v>
                </c:pt>
                <c:pt idx="5231">
                  <c:v>6.4410542938999997E-4</c:v>
                </c:pt>
                <c:pt idx="5232">
                  <c:v>6.0540346608999995E-4</c:v>
                </c:pt>
                <c:pt idx="5233">
                  <c:v>4.5865230535699998E-4</c:v>
                </c:pt>
                <c:pt idx="5234">
                  <c:v>4.6538062037900001E-4</c:v>
                </c:pt>
                <c:pt idx="5235">
                  <c:v>6.6818238118699995E-4</c:v>
                </c:pt>
                <c:pt idx="5236">
                  <c:v>7.5415354592099995E-4</c:v>
                </c:pt>
                <c:pt idx="5237">
                  <c:v>5.92635536659E-4</c:v>
                </c:pt>
                <c:pt idx="5238">
                  <c:v>6.3714051548900003E-4</c:v>
                </c:pt>
                <c:pt idx="5239">
                  <c:v>1.026707425248E-3</c:v>
                </c:pt>
                <c:pt idx="5240">
                  <c:v>9.8449850809600005E-4</c:v>
                </c:pt>
                <c:pt idx="5241">
                  <c:v>9.5889909798899998E-4</c:v>
                </c:pt>
                <c:pt idx="5242">
                  <c:v>8.7384645825600005E-4</c:v>
                </c:pt>
                <c:pt idx="5243">
                  <c:v>8.8933475219699998E-4</c:v>
                </c:pt>
                <c:pt idx="5244">
                  <c:v>1.0808421807150001E-3</c:v>
                </c:pt>
                <c:pt idx="5245">
                  <c:v>1.0946055662289999E-3</c:v>
                </c:pt>
                <c:pt idx="5246">
                  <c:v>9.9405167752699992E-4</c:v>
                </c:pt>
                <c:pt idx="5247">
                  <c:v>1.082351706244E-3</c:v>
                </c:pt>
                <c:pt idx="5248">
                  <c:v>1.212738239421E-3</c:v>
                </c:pt>
                <c:pt idx="5249">
                  <c:v>1.258945295539E-3</c:v>
                </c:pt>
                <c:pt idx="5250">
                  <c:v>1.263570082255E-3</c:v>
                </c:pt>
                <c:pt idx="5251">
                  <c:v>1.1524071861719999E-3</c:v>
                </c:pt>
                <c:pt idx="5252">
                  <c:v>1.2709951149120001E-3</c:v>
                </c:pt>
                <c:pt idx="5253">
                  <c:v>1.435896161591E-3</c:v>
                </c:pt>
                <c:pt idx="5254">
                  <c:v>1.3540355542389999E-3</c:v>
                </c:pt>
                <c:pt idx="5255">
                  <c:v>1.4106786484499999E-3</c:v>
                </c:pt>
                <c:pt idx="5256">
                  <c:v>1.4428921612519999E-3</c:v>
                </c:pt>
                <c:pt idx="5257">
                  <c:v>1.538853902812E-3</c:v>
                </c:pt>
                <c:pt idx="5258">
                  <c:v>1.529749569435E-3</c:v>
                </c:pt>
                <c:pt idx="5259">
                  <c:v>1.525069360072E-3</c:v>
                </c:pt>
                <c:pt idx="5260">
                  <c:v>1.462026069371E-3</c:v>
                </c:pt>
                <c:pt idx="5261">
                  <c:v>1.6786140891220001E-3</c:v>
                </c:pt>
                <c:pt idx="5262">
                  <c:v>1.740971904021E-3</c:v>
                </c:pt>
                <c:pt idx="5263">
                  <c:v>1.7436156258319999E-3</c:v>
                </c:pt>
                <c:pt idx="5264">
                  <c:v>1.6608145700669999E-3</c:v>
                </c:pt>
                <c:pt idx="5265">
                  <c:v>1.8217457437480001E-3</c:v>
                </c:pt>
                <c:pt idx="5266">
                  <c:v>1.8793857650449999E-3</c:v>
                </c:pt>
                <c:pt idx="5267">
                  <c:v>1.932441877822E-3</c:v>
                </c:pt>
                <c:pt idx="5268">
                  <c:v>1.7356503701119999E-3</c:v>
                </c:pt>
                <c:pt idx="5269">
                  <c:v>1.917616152264E-3</c:v>
                </c:pt>
                <c:pt idx="5270">
                  <c:v>1.9823401369369999E-3</c:v>
                </c:pt>
                <c:pt idx="5271">
                  <c:v>2.3517711714910001E-3</c:v>
                </c:pt>
                <c:pt idx="5272">
                  <c:v>1.9909058912439999E-3</c:v>
                </c:pt>
                <c:pt idx="5273">
                  <c:v>2.0613744228079999E-3</c:v>
                </c:pt>
                <c:pt idx="5274">
                  <c:v>2.1513306673090001E-3</c:v>
                </c:pt>
                <c:pt idx="5275">
                  <c:v>2.206983250709E-3</c:v>
                </c:pt>
                <c:pt idx="5276">
                  <c:v>2.1403890329959999E-3</c:v>
                </c:pt>
                <c:pt idx="5277">
                  <c:v>2.1548769227830002E-3</c:v>
                </c:pt>
                <c:pt idx="5278">
                  <c:v>2.157546561928E-3</c:v>
                </c:pt>
                <c:pt idx="5279">
                  <c:v>2.4905113879449998E-3</c:v>
                </c:pt>
                <c:pt idx="5280">
                  <c:v>2.4292273685720001E-3</c:v>
                </c:pt>
                <c:pt idx="5281">
                  <c:v>2.3146554057560001E-3</c:v>
                </c:pt>
                <c:pt idx="5282">
                  <c:v>2.4013381976730002E-3</c:v>
                </c:pt>
                <c:pt idx="5283">
                  <c:v>2.489357676285E-3</c:v>
                </c:pt>
                <c:pt idx="5284">
                  <c:v>2.5669134174210002E-3</c:v>
                </c:pt>
                <c:pt idx="5285">
                  <c:v>2.4542606626759998E-3</c:v>
                </c:pt>
                <c:pt idx="5286">
                  <c:v>2.45175560196E-3</c:v>
                </c:pt>
                <c:pt idx="5287">
                  <c:v>2.741535624059E-3</c:v>
                </c:pt>
                <c:pt idx="5288">
                  <c:v>2.7807254600940002E-3</c:v>
                </c:pt>
                <c:pt idx="5289">
                  <c:v>2.6930275594049999E-3</c:v>
                </c:pt>
                <c:pt idx="5290">
                  <c:v>2.573917404963E-3</c:v>
                </c:pt>
                <c:pt idx="5291">
                  <c:v>2.6911442669540001E-3</c:v>
                </c:pt>
                <c:pt idx="5292">
                  <c:v>2.8201911795450001E-3</c:v>
                </c:pt>
                <c:pt idx="5293">
                  <c:v>2.8619456264240002E-3</c:v>
                </c:pt>
                <c:pt idx="5294">
                  <c:v>2.7544211464909998E-3</c:v>
                </c:pt>
                <c:pt idx="5295">
                  <c:v>2.8596045509080002E-3</c:v>
                </c:pt>
                <c:pt idx="5296">
                  <c:v>2.9079248973479998E-3</c:v>
                </c:pt>
                <c:pt idx="5297">
                  <c:v>3.0475609625380002E-3</c:v>
                </c:pt>
                <c:pt idx="5298">
                  <c:v>2.8988711464289999E-3</c:v>
                </c:pt>
                <c:pt idx="5299">
                  <c:v>2.8438372955390001E-3</c:v>
                </c:pt>
                <c:pt idx="5300">
                  <c:v>3.0070053389630001E-3</c:v>
                </c:pt>
                <c:pt idx="5301">
                  <c:v>3.1067857888929999E-3</c:v>
                </c:pt>
                <c:pt idx="5302">
                  <c:v>3.1101261504380001E-3</c:v>
                </c:pt>
                <c:pt idx="5303">
                  <c:v>3.2825354868780002E-3</c:v>
                </c:pt>
                <c:pt idx="5304">
                  <c:v>3.1677939964890002E-3</c:v>
                </c:pt>
                <c:pt idx="5305">
                  <c:v>3.3239155458530002E-3</c:v>
                </c:pt>
                <c:pt idx="5306">
                  <c:v>3.2802476810340001E-3</c:v>
                </c:pt>
                <c:pt idx="5307">
                  <c:v>3.0792083364360001E-3</c:v>
                </c:pt>
                <c:pt idx="5308">
                  <c:v>3.2120704925499999E-3</c:v>
                </c:pt>
                <c:pt idx="5309">
                  <c:v>3.3187945552460001E-3</c:v>
                </c:pt>
                <c:pt idx="5310">
                  <c:v>3.4563908031069999E-3</c:v>
                </c:pt>
                <c:pt idx="5311">
                  <c:v>3.4674322949010002E-3</c:v>
                </c:pt>
                <c:pt idx="5312">
                  <c:v>3.3342273165589999E-3</c:v>
                </c:pt>
                <c:pt idx="5313">
                  <c:v>3.4521511421560002E-3</c:v>
                </c:pt>
                <c:pt idx="5314">
                  <c:v>3.5524637115980002E-3</c:v>
                </c:pt>
                <c:pt idx="5315">
                  <c:v>3.4972290233830001E-3</c:v>
                </c:pt>
                <c:pt idx="5316">
                  <c:v>3.4447701659820001E-3</c:v>
                </c:pt>
                <c:pt idx="5317">
                  <c:v>3.4810570665660002E-3</c:v>
                </c:pt>
                <c:pt idx="5318">
                  <c:v>3.6796662323649999E-3</c:v>
                </c:pt>
                <c:pt idx="5319">
                  <c:v>3.9473342207760002E-3</c:v>
                </c:pt>
                <c:pt idx="5320">
                  <c:v>3.68245696434E-3</c:v>
                </c:pt>
                <c:pt idx="5321">
                  <c:v>3.6590908114850001E-3</c:v>
                </c:pt>
                <c:pt idx="5322">
                  <c:v>3.8145421108660002E-3</c:v>
                </c:pt>
                <c:pt idx="5323">
                  <c:v>3.857386041767E-3</c:v>
                </c:pt>
                <c:pt idx="5324">
                  <c:v>3.8153957993460001E-3</c:v>
                </c:pt>
                <c:pt idx="5325">
                  <c:v>3.756154794246E-3</c:v>
                </c:pt>
                <c:pt idx="5326">
                  <c:v>3.8145830472690002E-3</c:v>
                </c:pt>
                <c:pt idx="5327">
                  <c:v>4.019780066581E-3</c:v>
                </c:pt>
                <c:pt idx="5328">
                  <c:v>3.9743567303490001E-3</c:v>
                </c:pt>
                <c:pt idx="5329">
                  <c:v>3.835864627782E-3</c:v>
                </c:pt>
                <c:pt idx="5330">
                  <c:v>3.8450260001879999E-3</c:v>
                </c:pt>
                <c:pt idx="5331">
                  <c:v>4.0865916436390003E-3</c:v>
                </c:pt>
                <c:pt idx="5332">
                  <c:v>4.0741205119929997E-3</c:v>
                </c:pt>
                <c:pt idx="5333">
                  <c:v>3.9853243551290001E-3</c:v>
                </c:pt>
                <c:pt idx="5334">
                  <c:v>3.9473028125189998E-3</c:v>
                </c:pt>
                <c:pt idx="5335">
                  <c:v>4.3877311922509996E-3</c:v>
                </c:pt>
                <c:pt idx="5336">
                  <c:v>4.3233170723299998E-3</c:v>
                </c:pt>
                <c:pt idx="5337">
                  <c:v>4.1991545735169996E-3</c:v>
                </c:pt>
                <c:pt idx="5338">
                  <c:v>4.0542132591299997E-3</c:v>
                </c:pt>
                <c:pt idx="5339">
                  <c:v>4.2399958922309999E-3</c:v>
                </c:pt>
                <c:pt idx="5340">
                  <c:v>4.312577526061E-3</c:v>
                </c:pt>
                <c:pt idx="5341">
                  <c:v>4.2906089757500003E-3</c:v>
                </c:pt>
                <c:pt idx="5342">
                  <c:v>4.2710347363770001E-3</c:v>
                </c:pt>
                <c:pt idx="5343">
                  <c:v>4.3598158488000003E-3</c:v>
                </c:pt>
                <c:pt idx="5344">
                  <c:v>4.4163138880269999E-3</c:v>
                </c:pt>
                <c:pt idx="5345">
                  <c:v>4.5113632491290004E-3</c:v>
                </c:pt>
                <c:pt idx="5346">
                  <c:v>4.4157131909369996E-3</c:v>
                </c:pt>
                <c:pt idx="5347">
                  <c:v>4.3131600325119999E-3</c:v>
                </c:pt>
                <c:pt idx="5348">
                  <c:v>4.4795121185669997E-3</c:v>
                </c:pt>
                <c:pt idx="5349">
                  <c:v>4.5949014751480001E-3</c:v>
                </c:pt>
                <c:pt idx="5350">
                  <c:v>4.5253163644750002E-3</c:v>
                </c:pt>
                <c:pt idx="5351">
                  <c:v>4.6130594892950004E-3</c:v>
                </c:pt>
                <c:pt idx="5352">
                  <c:v>4.5668886831170003E-3</c:v>
                </c:pt>
                <c:pt idx="5353">
                  <c:v>4.637239632221E-3</c:v>
                </c:pt>
                <c:pt idx="5354">
                  <c:v>4.7724206502050004E-3</c:v>
                </c:pt>
                <c:pt idx="5355">
                  <c:v>4.5758360125219997E-3</c:v>
                </c:pt>
                <c:pt idx="5356">
                  <c:v>4.5033541197579997E-3</c:v>
                </c:pt>
                <c:pt idx="5357">
                  <c:v>4.8176223495739997E-3</c:v>
                </c:pt>
                <c:pt idx="5358">
                  <c:v>4.7923996328160003E-3</c:v>
                </c:pt>
                <c:pt idx="5359">
                  <c:v>4.8326634658640002E-3</c:v>
                </c:pt>
                <c:pt idx="5360">
                  <c:v>4.717616436E-3</c:v>
                </c:pt>
                <c:pt idx="5361">
                  <c:v>4.8527959256600001E-3</c:v>
                </c:pt>
                <c:pt idx="5362">
                  <c:v>4.9246694677720004E-3</c:v>
                </c:pt>
                <c:pt idx="5363">
                  <c:v>4.8453152681200004E-3</c:v>
                </c:pt>
                <c:pt idx="5364">
                  <c:v>4.8282211168839996E-3</c:v>
                </c:pt>
                <c:pt idx="5365">
                  <c:v>4.8213707498059996E-3</c:v>
                </c:pt>
                <c:pt idx="5366">
                  <c:v>5.0261780165900003E-3</c:v>
                </c:pt>
                <c:pt idx="5367">
                  <c:v>5.3152613914930003E-3</c:v>
                </c:pt>
                <c:pt idx="5368">
                  <c:v>4.9729343885789997E-3</c:v>
                </c:pt>
                <c:pt idx="5369">
                  <c:v>5.0068628042940003E-3</c:v>
                </c:pt>
                <c:pt idx="5370">
                  <c:v>5.0742062620630001E-3</c:v>
                </c:pt>
                <c:pt idx="5371">
                  <c:v>5.1986463009740004E-3</c:v>
                </c:pt>
                <c:pt idx="5372">
                  <c:v>5.1016643738900002E-3</c:v>
                </c:pt>
                <c:pt idx="5373">
                  <c:v>5.0116951505730003E-3</c:v>
                </c:pt>
                <c:pt idx="5374">
                  <c:v>5.1527509274769999E-3</c:v>
                </c:pt>
                <c:pt idx="5375">
                  <c:v>5.361362169377E-3</c:v>
                </c:pt>
                <c:pt idx="5376">
                  <c:v>5.2653169378830003E-3</c:v>
                </c:pt>
                <c:pt idx="5377">
                  <c:v>5.1263487324689997E-3</c:v>
                </c:pt>
                <c:pt idx="5378">
                  <c:v>5.2665788925400003E-3</c:v>
                </c:pt>
                <c:pt idx="5379">
                  <c:v>5.367444326671E-3</c:v>
                </c:pt>
                <c:pt idx="5380">
                  <c:v>5.3555167471179997E-3</c:v>
                </c:pt>
                <c:pt idx="5381">
                  <c:v>5.2644064984260002E-3</c:v>
                </c:pt>
                <c:pt idx="5382">
                  <c:v>5.235628105509E-3</c:v>
                </c:pt>
                <c:pt idx="5383">
                  <c:v>5.4740719855399999E-3</c:v>
                </c:pt>
                <c:pt idx="5384">
                  <c:v>5.5303741246460003E-3</c:v>
                </c:pt>
                <c:pt idx="5385">
                  <c:v>5.3439303062470002E-3</c:v>
                </c:pt>
                <c:pt idx="5386">
                  <c:v>5.340770913813E-3</c:v>
                </c:pt>
                <c:pt idx="5387">
                  <c:v>5.4673029539680004E-3</c:v>
                </c:pt>
                <c:pt idx="5388">
                  <c:v>5.5710669511399996E-3</c:v>
                </c:pt>
                <c:pt idx="5389">
                  <c:v>5.5900360935200004E-3</c:v>
                </c:pt>
                <c:pt idx="5390">
                  <c:v>5.3458900119249999E-3</c:v>
                </c:pt>
                <c:pt idx="5391">
                  <c:v>5.6115196396910004E-3</c:v>
                </c:pt>
                <c:pt idx="5392">
                  <c:v>5.6922430984480002E-3</c:v>
                </c:pt>
                <c:pt idx="5393">
                  <c:v>5.7074456738360002E-3</c:v>
                </c:pt>
                <c:pt idx="5394">
                  <c:v>5.5807455896570001E-3</c:v>
                </c:pt>
                <c:pt idx="5395">
                  <c:v>5.5675583843810003E-3</c:v>
                </c:pt>
                <c:pt idx="5396">
                  <c:v>5.644162460111E-3</c:v>
                </c:pt>
                <c:pt idx="5397">
                  <c:v>5.8312608430589998E-3</c:v>
                </c:pt>
                <c:pt idx="5398">
                  <c:v>5.7388465159019996E-3</c:v>
                </c:pt>
                <c:pt idx="5399">
                  <c:v>5.9402434704590003E-3</c:v>
                </c:pt>
                <c:pt idx="5400">
                  <c:v>5.8301641032669996E-3</c:v>
                </c:pt>
                <c:pt idx="5401">
                  <c:v>5.9956573905089999E-3</c:v>
                </c:pt>
                <c:pt idx="5402">
                  <c:v>5.884791712444E-3</c:v>
                </c:pt>
                <c:pt idx="5403">
                  <c:v>5.7863426657439997E-3</c:v>
                </c:pt>
                <c:pt idx="5404">
                  <c:v>5.8016728681440002E-3</c:v>
                </c:pt>
                <c:pt idx="5405">
                  <c:v>5.9644084734220004E-3</c:v>
                </c:pt>
                <c:pt idx="5406">
                  <c:v>5.9629887437970003E-3</c:v>
                </c:pt>
                <c:pt idx="5407">
                  <c:v>5.996415979768E-3</c:v>
                </c:pt>
                <c:pt idx="5408">
                  <c:v>5.9376276360869999E-3</c:v>
                </c:pt>
                <c:pt idx="5409">
                  <c:v>5.9771207400049998E-3</c:v>
                </c:pt>
                <c:pt idx="5410">
                  <c:v>6.14542614382E-3</c:v>
                </c:pt>
                <c:pt idx="5411">
                  <c:v>6.0602346411310001E-3</c:v>
                </c:pt>
                <c:pt idx="5412">
                  <c:v>5.9587638466979996E-3</c:v>
                </c:pt>
                <c:pt idx="5413">
                  <c:v>6.039188159869E-3</c:v>
                </c:pt>
                <c:pt idx="5414">
                  <c:v>6.1618071049449998E-3</c:v>
                </c:pt>
                <c:pt idx="5415">
                  <c:v>6.3322485329060001E-3</c:v>
                </c:pt>
                <c:pt idx="5416">
                  <c:v>6.0778738548739998E-3</c:v>
                </c:pt>
                <c:pt idx="5417">
                  <c:v>6.1166966692190001E-3</c:v>
                </c:pt>
                <c:pt idx="5418">
                  <c:v>6.2562493511879999E-3</c:v>
                </c:pt>
                <c:pt idx="5419">
                  <c:v>6.3177454524119998E-3</c:v>
                </c:pt>
                <c:pt idx="5420">
                  <c:v>6.1930934779150003E-3</c:v>
                </c:pt>
                <c:pt idx="5421">
                  <c:v>6.1750302974799996E-3</c:v>
                </c:pt>
                <c:pt idx="5422">
                  <c:v>6.304796403035E-3</c:v>
                </c:pt>
                <c:pt idx="5423">
                  <c:v>6.4374792556730004E-3</c:v>
                </c:pt>
                <c:pt idx="5424">
                  <c:v>6.3464475723989996E-3</c:v>
                </c:pt>
                <c:pt idx="5425">
                  <c:v>6.2621276682389999E-3</c:v>
                </c:pt>
                <c:pt idx="5426">
                  <c:v>6.3263097634680002E-3</c:v>
                </c:pt>
                <c:pt idx="5427">
                  <c:v>6.418596774053E-3</c:v>
                </c:pt>
                <c:pt idx="5428">
                  <c:v>6.4788002114840003E-3</c:v>
                </c:pt>
                <c:pt idx="5429">
                  <c:v>6.313615490515E-3</c:v>
                </c:pt>
                <c:pt idx="5430">
                  <c:v>6.3149533712140004E-3</c:v>
                </c:pt>
                <c:pt idx="5431">
                  <c:v>6.7815080476109997E-3</c:v>
                </c:pt>
                <c:pt idx="5432">
                  <c:v>6.6247697895729998E-3</c:v>
                </c:pt>
                <c:pt idx="5433">
                  <c:v>6.5487596588449997E-3</c:v>
                </c:pt>
                <c:pt idx="5434">
                  <c:v>6.464529460153E-3</c:v>
                </c:pt>
                <c:pt idx="5435">
                  <c:v>6.6278544132059997E-3</c:v>
                </c:pt>
                <c:pt idx="5436">
                  <c:v>6.7009546746240002E-3</c:v>
                </c:pt>
                <c:pt idx="5437">
                  <c:v>6.6372343959910001E-3</c:v>
                </c:pt>
                <c:pt idx="5438">
                  <c:v>6.5468977659180003E-3</c:v>
                </c:pt>
                <c:pt idx="5439">
                  <c:v>6.6886665896540003E-3</c:v>
                </c:pt>
                <c:pt idx="5440">
                  <c:v>6.7739002048400002E-3</c:v>
                </c:pt>
                <c:pt idx="5441">
                  <c:v>6.7078725028879996E-3</c:v>
                </c:pt>
                <c:pt idx="5442">
                  <c:v>6.6528970686100001E-3</c:v>
                </c:pt>
                <c:pt idx="5443">
                  <c:v>6.5961136506540001E-3</c:v>
                </c:pt>
                <c:pt idx="5444">
                  <c:v>6.7920911675079998E-3</c:v>
                </c:pt>
                <c:pt idx="5445">
                  <c:v>6.8529554260660002E-3</c:v>
                </c:pt>
                <c:pt idx="5446">
                  <c:v>6.8058905860360003E-3</c:v>
                </c:pt>
                <c:pt idx="5447">
                  <c:v>6.9921757094559998E-3</c:v>
                </c:pt>
                <c:pt idx="5448">
                  <c:v>6.878684071872E-3</c:v>
                </c:pt>
                <c:pt idx="5449">
                  <c:v>6.984172735172E-3</c:v>
                </c:pt>
                <c:pt idx="5450">
                  <c:v>6.915930598879E-3</c:v>
                </c:pt>
                <c:pt idx="5451">
                  <c:v>6.8270086955569999E-3</c:v>
                </c:pt>
                <c:pt idx="5452">
                  <c:v>6.8852736208680002E-3</c:v>
                </c:pt>
                <c:pt idx="5453">
                  <c:v>6.9973635821580001E-3</c:v>
                </c:pt>
                <c:pt idx="5454">
                  <c:v>6.9876016141510004E-3</c:v>
                </c:pt>
                <c:pt idx="5455">
                  <c:v>6.9329100422180004E-3</c:v>
                </c:pt>
                <c:pt idx="5456">
                  <c:v>6.8895392334810002E-3</c:v>
                </c:pt>
                <c:pt idx="5457">
                  <c:v>7.0320984396410003E-3</c:v>
                </c:pt>
                <c:pt idx="5458">
                  <c:v>7.1379576379860003E-3</c:v>
                </c:pt>
                <c:pt idx="5459">
                  <c:v>7.0475296427809997E-3</c:v>
                </c:pt>
                <c:pt idx="5460">
                  <c:v>6.9175217993180001E-3</c:v>
                </c:pt>
                <c:pt idx="5461">
                  <c:v>7.054585724687E-3</c:v>
                </c:pt>
                <c:pt idx="5462">
                  <c:v>7.2241979054149998E-3</c:v>
                </c:pt>
                <c:pt idx="5463">
                  <c:v>7.4690996644719999E-3</c:v>
                </c:pt>
                <c:pt idx="5464">
                  <c:v>7.0741882380579999E-3</c:v>
                </c:pt>
                <c:pt idx="5465">
                  <c:v>7.1860149096789998E-3</c:v>
                </c:pt>
                <c:pt idx="5466">
                  <c:v>7.2414342027440001E-3</c:v>
                </c:pt>
                <c:pt idx="5467">
                  <c:v>7.3235885072980003E-3</c:v>
                </c:pt>
                <c:pt idx="5468">
                  <c:v>7.0977854685710003E-3</c:v>
                </c:pt>
                <c:pt idx="5469">
                  <c:v>7.1685340924139999E-3</c:v>
                </c:pt>
                <c:pt idx="5470">
                  <c:v>7.3343391936179997E-3</c:v>
                </c:pt>
                <c:pt idx="5471">
                  <c:v>7.4487643985029998E-3</c:v>
                </c:pt>
                <c:pt idx="5472">
                  <c:v>7.2924274688539997E-3</c:v>
                </c:pt>
                <c:pt idx="5473">
                  <c:v>7.1560812469289997E-3</c:v>
                </c:pt>
                <c:pt idx="5474">
                  <c:v>7.2984115507170001E-3</c:v>
                </c:pt>
                <c:pt idx="5475">
                  <c:v>7.4571819187930002E-3</c:v>
                </c:pt>
                <c:pt idx="5476">
                  <c:v>7.4351789095459999E-3</c:v>
                </c:pt>
                <c:pt idx="5477">
                  <c:v>7.3051188045590004E-3</c:v>
                </c:pt>
                <c:pt idx="5478">
                  <c:v>7.283835504682E-3</c:v>
                </c:pt>
                <c:pt idx="5479">
                  <c:v>7.555557211909E-3</c:v>
                </c:pt>
                <c:pt idx="5480">
                  <c:v>7.5948316580019999E-3</c:v>
                </c:pt>
                <c:pt idx="5481">
                  <c:v>7.4332355139539999E-3</c:v>
                </c:pt>
                <c:pt idx="5482">
                  <c:v>7.3438825396200001E-3</c:v>
                </c:pt>
                <c:pt idx="5483">
                  <c:v>7.4733651052109997E-3</c:v>
                </c:pt>
                <c:pt idx="5484">
                  <c:v>7.6173060597520001E-3</c:v>
                </c:pt>
                <c:pt idx="5485">
                  <c:v>7.5406104039690003E-3</c:v>
                </c:pt>
                <c:pt idx="5486">
                  <c:v>7.4298786691939997E-3</c:v>
                </c:pt>
                <c:pt idx="5487">
                  <c:v>7.6350236478720003E-3</c:v>
                </c:pt>
                <c:pt idx="5488">
                  <c:v>7.6474619265169998E-3</c:v>
                </c:pt>
                <c:pt idx="5489">
                  <c:v>7.7197234480620002E-3</c:v>
                </c:pt>
                <c:pt idx="5490">
                  <c:v>7.532514631748E-3</c:v>
                </c:pt>
                <c:pt idx="5491">
                  <c:v>7.4775605223689999E-3</c:v>
                </c:pt>
                <c:pt idx="5492">
                  <c:v>7.7059246526149996E-3</c:v>
                </c:pt>
                <c:pt idx="5493">
                  <c:v>7.802093329911E-3</c:v>
                </c:pt>
                <c:pt idx="5494">
                  <c:v>7.560566915438E-3</c:v>
                </c:pt>
                <c:pt idx="5495">
                  <c:v>7.7833706178729997E-3</c:v>
                </c:pt>
                <c:pt idx="5496">
                  <c:v>7.8471076722519996E-3</c:v>
                </c:pt>
                <c:pt idx="5497">
                  <c:v>7.8833680599930001E-3</c:v>
                </c:pt>
                <c:pt idx="5498">
                  <c:v>7.7295460714359998E-3</c:v>
                </c:pt>
                <c:pt idx="5499">
                  <c:v>7.7073734659609998E-3</c:v>
                </c:pt>
                <c:pt idx="5500">
                  <c:v>7.735083166223E-3</c:v>
                </c:pt>
                <c:pt idx="5501">
                  <c:v>7.8960611508820007E-3</c:v>
                </c:pt>
                <c:pt idx="5502">
                  <c:v>7.8988662108970004E-3</c:v>
                </c:pt>
                <c:pt idx="5503">
                  <c:v>7.8512894300120008E-3</c:v>
                </c:pt>
                <c:pt idx="5504">
                  <c:v>7.6820986966290002E-3</c:v>
                </c:pt>
                <c:pt idx="5505">
                  <c:v>7.9033550663059997E-3</c:v>
                </c:pt>
                <c:pt idx="5506">
                  <c:v>8.0218927887009996E-3</c:v>
                </c:pt>
                <c:pt idx="5507">
                  <c:v>7.8333846818749997E-3</c:v>
                </c:pt>
                <c:pt idx="5508">
                  <c:v>7.8204079913210007E-3</c:v>
                </c:pt>
                <c:pt idx="5509">
                  <c:v>7.9430052771780005E-3</c:v>
                </c:pt>
                <c:pt idx="5510">
                  <c:v>8.0075523314570001E-3</c:v>
                </c:pt>
                <c:pt idx="5511">
                  <c:v>8.0324368049889995E-3</c:v>
                </c:pt>
                <c:pt idx="5512">
                  <c:v>7.8791851082290008E-3</c:v>
                </c:pt>
                <c:pt idx="5513">
                  <c:v>7.9379109188149992E-3</c:v>
                </c:pt>
                <c:pt idx="5514">
                  <c:v>8.0631487310310005E-3</c:v>
                </c:pt>
                <c:pt idx="5515">
                  <c:v>8.1174875824499993E-3</c:v>
                </c:pt>
                <c:pt idx="5516">
                  <c:v>7.9907185206999996E-3</c:v>
                </c:pt>
                <c:pt idx="5517">
                  <c:v>7.9639017199860003E-3</c:v>
                </c:pt>
                <c:pt idx="5518">
                  <c:v>8.0999756613990004E-3</c:v>
                </c:pt>
                <c:pt idx="5519">
                  <c:v>8.2085728048320004E-3</c:v>
                </c:pt>
                <c:pt idx="5520">
                  <c:v>8.1525285311629999E-3</c:v>
                </c:pt>
                <c:pt idx="5521">
                  <c:v>8.0086030066010006E-3</c:v>
                </c:pt>
                <c:pt idx="5522">
                  <c:v>8.1347736697170003E-3</c:v>
                </c:pt>
                <c:pt idx="5523">
                  <c:v>8.2683785914040003E-3</c:v>
                </c:pt>
                <c:pt idx="5524">
                  <c:v>8.1208345766819994E-3</c:v>
                </c:pt>
                <c:pt idx="5525">
                  <c:v>8.1502870083430008E-3</c:v>
                </c:pt>
                <c:pt idx="5526">
                  <c:v>8.1075348962960005E-3</c:v>
                </c:pt>
                <c:pt idx="5527">
                  <c:v>8.5527599693680009E-3</c:v>
                </c:pt>
                <c:pt idx="5528">
                  <c:v>8.3849070569830004E-3</c:v>
                </c:pt>
                <c:pt idx="5529">
                  <c:v>8.1564048782759996E-3</c:v>
                </c:pt>
                <c:pt idx="5530">
                  <c:v>8.2290190606349994E-3</c:v>
                </c:pt>
                <c:pt idx="5531">
                  <c:v>8.344968554015E-3</c:v>
                </c:pt>
                <c:pt idx="5532">
                  <c:v>8.4435007988640006E-3</c:v>
                </c:pt>
                <c:pt idx="5533">
                  <c:v>8.3201584430079994E-3</c:v>
                </c:pt>
                <c:pt idx="5534">
                  <c:v>8.2243222576109994E-3</c:v>
                </c:pt>
                <c:pt idx="5535">
                  <c:v>8.3764052400599996E-3</c:v>
                </c:pt>
                <c:pt idx="5536">
                  <c:v>8.4599318364869999E-3</c:v>
                </c:pt>
                <c:pt idx="5537">
                  <c:v>8.4546758100770003E-3</c:v>
                </c:pt>
                <c:pt idx="5538">
                  <c:v>8.3159634198709999E-3</c:v>
                </c:pt>
                <c:pt idx="5539">
                  <c:v>8.2824423861430005E-3</c:v>
                </c:pt>
                <c:pt idx="5540">
                  <c:v>8.4507806131090008E-3</c:v>
                </c:pt>
                <c:pt idx="5541">
                  <c:v>8.4960275831130003E-3</c:v>
                </c:pt>
                <c:pt idx="5542">
                  <c:v>8.3933377232500005E-3</c:v>
                </c:pt>
                <c:pt idx="5543">
                  <c:v>8.4689851874150002E-3</c:v>
                </c:pt>
                <c:pt idx="5544">
                  <c:v>8.4631284579440007E-3</c:v>
                </c:pt>
                <c:pt idx="5545">
                  <c:v>8.6426741371929995E-3</c:v>
                </c:pt>
                <c:pt idx="5546">
                  <c:v>8.5339547755819995E-3</c:v>
                </c:pt>
                <c:pt idx="5547">
                  <c:v>8.3737028285100004E-3</c:v>
                </c:pt>
                <c:pt idx="5548">
                  <c:v>8.4455186883230001E-3</c:v>
                </c:pt>
                <c:pt idx="5549">
                  <c:v>8.7321149920549998E-3</c:v>
                </c:pt>
                <c:pt idx="5550">
                  <c:v>8.6222154398759993E-3</c:v>
                </c:pt>
                <c:pt idx="5551">
                  <c:v>8.5195821877090006E-3</c:v>
                </c:pt>
                <c:pt idx="5552">
                  <c:v>8.5056089103600005E-3</c:v>
                </c:pt>
                <c:pt idx="5553">
                  <c:v>8.6580499624590006E-3</c:v>
                </c:pt>
                <c:pt idx="5554">
                  <c:v>8.7276390061160006E-3</c:v>
                </c:pt>
                <c:pt idx="5555">
                  <c:v>8.5380731198269992E-3</c:v>
                </c:pt>
                <c:pt idx="5556">
                  <c:v>8.4976267236740004E-3</c:v>
                </c:pt>
                <c:pt idx="5557">
                  <c:v>8.6124547613929993E-3</c:v>
                </c:pt>
                <c:pt idx="5558">
                  <c:v>8.7638602186090007E-3</c:v>
                </c:pt>
                <c:pt idx="5559">
                  <c:v>8.9103552297899995E-3</c:v>
                </c:pt>
                <c:pt idx="5560">
                  <c:v>8.6737946869850004E-3</c:v>
                </c:pt>
                <c:pt idx="5561">
                  <c:v>8.7377208117869996E-3</c:v>
                </c:pt>
                <c:pt idx="5562">
                  <c:v>8.8343496840350005E-3</c:v>
                </c:pt>
                <c:pt idx="5563">
                  <c:v>8.8395671441390006E-3</c:v>
                </c:pt>
                <c:pt idx="5564">
                  <c:v>8.6385778223090001E-3</c:v>
                </c:pt>
                <c:pt idx="5565">
                  <c:v>8.7649029416920002E-3</c:v>
                </c:pt>
                <c:pt idx="5566">
                  <c:v>8.8377784316739996E-3</c:v>
                </c:pt>
                <c:pt idx="5567">
                  <c:v>9.0050266530269998E-3</c:v>
                </c:pt>
                <c:pt idx="5568">
                  <c:v>8.7933941768149997E-3</c:v>
                </c:pt>
                <c:pt idx="5569">
                  <c:v>8.7113280613449993E-3</c:v>
                </c:pt>
                <c:pt idx="5570">
                  <c:v>8.8601538266700006E-3</c:v>
                </c:pt>
                <c:pt idx="5571">
                  <c:v>8.9394076464649995E-3</c:v>
                </c:pt>
                <c:pt idx="5572">
                  <c:v>8.8974500122740007E-3</c:v>
                </c:pt>
                <c:pt idx="5573">
                  <c:v>8.8082849262999998E-3</c:v>
                </c:pt>
                <c:pt idx="5574">
                  <c:v>8.7831033011660006E-3</c:v>
                </c:pt>
                <c:pt idx="5575">
                  <c:v>8.5792916441529993E-3</c:v>
                </c:pt>
                <c:pt idx="5576">
                  <c:v>8.0245152497900006E-3</c:v>
                </c:pt>
                <c:pt idx="5577">
                  <c:v>8.1725846976040007E-3</c:v>
                </c:pt>
                <c:pt idx="5578">
                  <c:v>8.3388796864219995E-3</c:v>
                </c:pt>
                <c:pt idx="5579">
                  <c:v>8.358393580868E-3</c:v>
                </c:pt>
                <c:pt idx="5580">
                  <c:v>8.1456955283500006E-3</c:v>
                </c:pt>
                <c:pt idx="5581">
                  <c:v>8.2249433661880002E-3</c:v>
                </c:pt>
                <c:pt idx="5582">
                  <c:v>8.3473155585429993E-3</c:v>
                </c:pt>
                <c:pt idx="5583">
                  <c:v>8.5067080620390007E-3</c:v>
                </c:pt>
                <c:pt idx="5584">
                  <c:v>8.2247152399179992E-3</c:v>
                </c:pt>
                <c:pt idx="5585">
                  <c:v>8.2358263480740001E-3</c:v>
                </c:pt>
                <c:pt idx="5586">
                  <c:v>8.3783651128980004E-3</c:v>
                </c:pt>
                <c:pt idx="5587">
                  <c:v>8.5325856716970006E-3</c:v>
                </c:pt>
                <c:pt idx="5588">
                  <c:v>8.4453101437059995E-3</c:v>
                </c:pt>
                <c:pt idx="5589">
                  <c:v>8.4925945370630009E-3</c:v>
                </c:pt>
                <c:pt idx="5590">
                  <c:v>8.3568766235539993E-3</c:v>
                </c:pt>
                <c:pt idx="5591">
                  <c:v>8.4978157940970005E-3</c:v>
                </c:pt>
                <c:pt idx="5592">
                  <c:v>8.5958273938069995E-3</c:v>
                </c:pt>
                <c:pt idx="5593">
                  <c:v>8.3659320401079998E-3</c:v>
                </c:pt>
                <c:pt idx="5594">
                  <c:v>8.3349801910420004E-3</c:v>
                </c:pt>
                <c:pt idx="5595">
                  <c:v>8.5359795663790001E-3</c:v>
                </c:pt>
                <c:pt idx="5596">
                  <c:v>8.5864622527969999E-3</c:v>
                </c:pt>
                <c:pt idx="5597">
                  <c:v>8.5042121891789994E-3</c:v>
                </c:pt>
                <c:pt idx="5598">
                  <c:v>8.4368095804870005E-3</c:v>
                </c:pt>
                <c:pt idx="5599">
                  <c:v>8.535424486185E-3</c:v>
                </c:pt>
                <c:pt idx="5600">
                  <c:v>8.6718609031189997E-3</c:v>
                </c:pt>
                <c:pt idx="5601">
                  <c:v>8.5500274569939999E-3</c:v>
                </c:pt>
                <c:pt idx="5602">
                  <c:v>8.4058415526759994E-3</c:v>
                </c:pt>
                <c:pt idx="5603">
                  <c:v>8.5303802288280006E-3</c:v>
                </c:pt>
                <c:pt idx="5604">
                  <c:v>8.6465223143120003E-3</c:v>
                </c:pt>
                <c:pt idx="5605">
                  <c:v>8.8033039743699998E-3</c:v>
                </c:pt>
                <c:pt idx="5606">
                  <c:v>8.6020442346729994E-3</c:v>
                </c:pt>
                <c:pt idx="5607">
                  <c:v>8.5350489960270004E-3</c:v>
                </c:pt>
                <c:pt idx="5608">
                  <c:v>8.6841962467399999E-3</c:v>
                </c:pt>
                <c:pt idx="5609">
                  <c:v>8.7968107695000006E-3</c:v>
                </c:pt>
                <c:pt idx="5610">
                  <c:v>8.6405992221370003E-3</c:v>
                </c:pt>
                <c:pt idx="5611">
                  <c:v>8.5579081653399999E-3</c:v>
                </c:pt>
                <c:pt idx="5612">
                  <c:v>8.5574350773520002E-3</c:v>
                </c:pt>
                <c:pt idx="5613">
                  <c:v>8.8509799769289996E-3</c:v>
                </c:pt>
                <c:pt idx="5614">
                  <c:v>8.7894518167160006E-3</c:v>
                </c:pt>
                <c:pt idx="5615">
                  <c:v>8.6185072477049998E-3</c:v>
                </c:pt>
                <c:pt idx="5616">
                  <c:v>8.6500299616880001E-3</c:v>
                </c:pt>
                <c:pt idx="5617">
                  <c:v>8.689074729307E-3</c:v>
                </c:pt>
                <c:pt idx="5618">
                  <c:v>8.9257245596779996E-3</c:v>
                </c:pt>
                <c:pt idx="5619">
                  <c:v>8.6721545324110003E-3</c:v>
                </c:pt>
                <c:pt idx="5620">
                  <c:v>8.6276765721730007E-3</c:v>
                </c:pt>
                <c:pt idx="5621">
                  <c:v>9.0026066232569996E-3</c:v>
                </c:pt>
                <c:pt idx="5622">
                  <c:v>9.0091492837439998E-3</c:v>
                </c:pt>
                <c:pt idx="5623">
                  <c:v>8.8542437133119992E-3</c:v>
                </c:pt>
                <c:pt idx="5624">
                  <c:v>8.7098609894900002E-3</c:v>
                </c:pt>
                <c:pt idx="5625">
                  <c:v>8.6759238097910002E-3</c:v>
                </c:pt>
                <c:pt idx="5626">
                  <c:v>9.0029820178949994E-3</c:v>
                </c:pt>
                <c:pt idx="5627">
                  <c:v>8.9576553123500002E-3</c:v>
                </c:pt>
                <c:pt idx="5628">
                  <c:v>8.7710471632770001E-3</c:v>
                </c:pt>
                <c:pt idx="5629">
                  <c:v>8.7504231920230002E-3</c:v>
                </c:pt>
                <c:pt idx="5630">
                  <c:v>9.045942065616E-3</c:v>
                </c:pt>
                <c:pt idx="5631">
                  <c:v>9.0479494956060003E-3</c:v>
                </c:pt>
                <c:pt idx="5632">
                  <c:v>8.8904100274179998E-3</c:v>
                </c:pt>
                <c:pt idx="5633">
                  <c:v>8.8454162558680004E-3</c:v>
                </c:pt>
                <c:pt idx="5634">
                  <c:v>8.9100285504870001E-3</c:v>
                </c:pt>
                <c:pt idx="5635">
                  <c:v>9.085591118305E-3</c:v>
                </c:pt>
                <c:pt idx="5636">
                  <c:v>9.0343414877470003E-3</c:v>
                </c:pt>
                <c:pt idx="5637">
                  <c:v>8.8805129082920008E-3</c:v>
                </c:pt>
                <c:pt idx="5638">
                  <c:v>8.939691819251E-3</c:v>
                </c:pt>
                <c:pt idx="5639">
                  <c:v>9.1176199702879997E-3</c:v>
                </c:pt>
                <c:pt idx="5640">
                  <c:v>9.0848242099849999E-3</c:v>
                </c:pt>
                <c:pt idx="5641">
                  <c:v>8.9283192004909993E-3</c:v>
                </c:pt>
                <c:pt idx="5642">
                  <c:v>8.9127859100699997E-3</c:v>
                </c:pt>
                <c:pt idx="5643">
                  <c:v>9.1442475095390007E-3</c:v>
                </c:pt>
                <c:pt idx="5644">
                  <c:v>9.1830316262369992E-3</c:v>
                </c:pt>
                <c:pt idx="5645">
                  <c:v>9.1417344669120007E-3</c:v>
                </c:pt>
                <c:pt idx="5646">
                  <c:v>8.9303093413129996E-3</c:v>
                </c:pt>
                <c:pt idx="5647">
                  <c:v>9.1540700254529993E-3</c:v>
                </c:pt>
                <c:pt idx="5648">
                  <c:v>9.2327635353190007E-3</c:v>
                </c:pt>
                <c:pt idx="5649">
                  <c:v>9.123607467E-3</c:v>
                </c:pt>
                <c:pt idx="5650">
                  <c:v>8.9333279249380008E-3</c:v>
                </c:pt>
                <c:pt idx="5651">
                  <c:v>9.0252700237890005E-3</c:v>
                </c:pt>
                <c:pt idx="5652">
                  <c:v>9.1727197122499996E-3</c:v>
                </c:pt>
                <c:pt idx="5653">
                  <c:v>9.4575674917840007E-3</c:v>
                </c:pt>
                <c:pt idx="5654">
                  <c:v>9.1164615005249992E-3</c:v>
                </c:pt>
                <c:pt idx="5655">
                  <c:v>9.0689969798310004E-3</c:v>
                </c:pt>
                <c:pt idx="5656">
                  <c:v>9.3149639045199996E-3</c:v>
                </c:pt>
                <c:pt idx="5657">
                  <c:v>9.3388676834410007E-3</c:v>
                </c:pt>
                <c:pt idx="5658">
                  <c:v>9.1997720062350005E-3</c:v>
                </c:pt>
                <c:pt idx="5659">
                  <c:v>9.0737130540689999E-3</c:v>
                </c:pt>
                <c:pt idx="5660">
                  <c:v>9.2130143342440008E-3</c:v>
                </c:pt>
                <c:pt idx="5661">
                  <c:v>9.4026149465490007E-3</c:v>
                </c:pt>
                <c:pt idx="5662">
                  <c:v>9.2911420342250001E-3</c:v>
                </c:pt>
                <c:pt idx="5663">
                  <c:v>9.1328919411469995E-3</c:v>
                </c:pt>
                <c:pt idx="5664">
                  <c:v>9.1387331485750008E-3</c:v>
                </c:pt>
                <c:pt idx="5665">
                  <c:v>9.3198261247609999E-3</c:v>
                </c:pt>
                <c:pt idx="5666">
                  <c:v>9.3887134765590005E-3</c:v>
                </c:pt>
                <c:pt idx="5667">
                  <c:v>9.2118621732180002E-3</c:v>
                </c:pt>
                <c:pt idx="5668">
                  <c:v>9.1682157168789993E-3</c:v>
                </c:pt>
                <c:pt idx="5669">
                  <c:v>9.3657242564050003E-3</c:v>
                </c:pt>
                <c:pt idx="5670">
                  <c:v>9.4702287983049992E-3</c:v>
                </c:pt>
                <c:pt idx="5671">
                  <c:v>9.3611880468249999E-3</c:v>
                </c:pt>
                <c:pt idx="5672">
                  <c:v>9.1918095325429997E-3</c:v>
                </c:pt>
                <c:pt idx="5673">
                  <c:v>9.3139850128539994E-3</c:v>
                </c:pt>
                <c:pt idx="5674">
                  <c:v>9.5273852348329996E-3</c:v>
                </c:pt>
                <c:pt idx="5675">
                  <c:v>9.4513679639650003E-3</c:v>
                </c:pt>
                <c:pt idx="5676">
                  <c:v>9.2790683206079999E-3</c:v>
                </c:pt>
                <c:pt idx="5677">
                  <c:v>9.3634071258400006E-3</c:v>
                </c:pt>
                <c:pt idx="5678">
                  <c:v>9.5398992729870003E-3</c:v>
                </c:pt>
                <c:pt idx="5679">
                  <c:v>9.5628563266919996E-3</c:v>
                </c:pt>
                <c:pt idx="5680">
                  <c:v>9.3667848895380001E-3</c:v>
                </c:pt>
                <c:pt idx="5681">
                  <c:v>9.3380684415120003E-3</c:v>
                </c:pt>
                <c:pt idx="5682">
                  <c:v>9.4164835575680002E-3</c:v>
                </c:pt>
                <c:pt idx="5683">
                  <c:v>9.6035982506020006E-3</c:v>
                </c:pt>
                <c:pt idx="5684">
                  <c:v>9.4733291472759995E-3</c:v>
                </c:pt>
                <c:pt idx="5685">
                  <c:v>9.5697259052819998E-3</c:v>
                </c:pt>
                <c:pt idx="5686">
                  <c:v>9.5391161739830001E-3</c:v>
                </c:pt>
                <c:pt idx="5687">
                  <c:v>9.6238466839380001E-3</c:v>
                </c:pt>
                <c:pt idx="5688">
                  <c:v>9.6051151362750008E-3</c:v>
                </c:pt>
                <c:pt idx="5689">
                  <c:v>9.3637244579819999E-3</c:v>
                </c:pt>
                <c:pt idx="5690">
                  <c:v>9.4592488155920001E-3</c:v>
                </c:pt>
                <c:pt idx="5691">
                  <c:v>9.6684226002069999E-3</c:v>
                </c:pt>
                <c:pt idx="5692">
                  <c:v>9.7334093820210001E-3</c:v>
                </c:pt>
                <c:pt idx="5693">
                  <c:v>9.5599356990980003E-3</c:v>
                </c:pt>
                <c:pt idx="5694">
                  <c:v>9.4556097323309999E-3</c:v>
                </c:pt>
                <c:pt idx="5695">
                  <c:v>9.5665277674409997E-3</c:v>
                </c:pt>
                <c:pt idx="5696">
                  <c:v>9.8010238546590005E-3</c:v>
                </c:pt>
                <c:pt idx="5697">
                  <c:v>9.6251190616149992E-3</c:v>
                </c:pt>
                <c:pt idx="5698">
                  <c:v>9.4342360225240004E-3</c:v>
                </c:pt>
                <c:pt idx="5699">
                  <c:v>9.4717468541020006E-3</c:v>
                </c:pt>
                <c:pt idx="5700">
                  <c:v>9.7804496733420003E-3</c:v>
                </c:pt>
                <c:pt idx="5701">
                  <c:v>9.9363339443999995E-3</c:v>
                </c:pt>
                <c:pt idx="5702">
                  <c:v>9.6231775167280008E-3</c:v>
                </c:pt>
                <c:pt idx="5703">
                  <c:v>9.6231613499230002E-3</c:v>
                </c:pt>
                <c:pt idx="5704">
                  <c:v>9.7382714589819997E-3</c:v>
                </c:pt>
                <c:pt idx="5705">
                  <c:v>9.8081708957369999E-3</c:v>
                </c:pt>
                <c:pt idx="5706">
                  <c:v>9.5991275201619992E-3</c:v>
                </c:pt>
                <c:pt idx="5707">
                  <c:v>9.6107442409559991E-3</c:v>
                </c:pt>
                <c:pt idx="5708">
                  <c:v>9.6713268221950005E-3</c:v>
                </c:pt>
                <c:pt idx="5709">
                  <c:v>9.8995248524420005E-3</c:v>
                </c:pt>
                <c:pt idx="5710">
                  <c:v>9.7011364996429997E-3</c:v>
                </c:pt>
                <c:pt idx="5711">
                  <c:v>9.6222146485859996E-3</c:v>
                </c:pt>
                <c:pt idx="5712">
                  <c:v>9.6448451662669993E-3</c:v>
                </c:pt>
                <c:pt idx="5713">
                  <c:v>9.8083011853770004E-3</c:v>
                </c:pt>
                <c:pt idx="5714">
                  <c:v>9.8500546450029994E-3</c:v>
                </c:pt>
                <c:pt idx="5715">
                  <c:v>9.6527588291050008E-3</c:v>
                </c:pt>
                <c:pt idx="5716">
                  <c:v>9.6331796346179992E-3</c:v>
                </c:pt>
                <c:pt idx="5717">
                  <c:v>1.0041569114515999E-2</c:v>
                </c:pt>
                <c:pt idx="5718">
                  <c:v>9.9883992702530008E-3</c:v>
                </c:pt>
                <c:pt idx="5719">
                  <c:v>9.8339830978939995E-3</c:v>
                </c:pt>
                <c:pt idx="5720">
                  <c:v>9.7134385544519995E-3</c:v>
                </c:pt>
                <c:pt idx="5721">
                  <c:v>9.794677273394E-3</c:v>
                </c:pt>
                <c:pt idx="5722">
                  <c:v>1.0002594584455999E-2</c:v>
                </c:pt>
                <c:pt idx="5723">
                  <c:v>9.9584103251499998E-3</c:v>
                </c:pt>
                <c:pt idx="5724">
                  <c:v>9.7450271296579995E-3</c:v>
                </c:pt>
                <c:pt idx="5725">
                  <c:v>9.8433485254649997E-3</c:v>
                </c:pt>
                <c:pt idx="5726">
                  <c:v>1.0018306855971999E-2</c:v>
                </c:pt>
                <c:pt idx="5727">
                  <c:v>1.0002251356267E-2</c:v>
                </c:pt>
                <c:pt idx="5728">
                  <c:v>9.7856378564850008E-3</c:v>
                </c:pt>
                <c:pt idx="5729">
                  <c:v>9.7482899108380008E-3</c:v>
                </c:pt>
                <c:pt idx="5730">
                  <c:v>9.9497300883129997E-3</c:v>
                </c:pt>
                <c:pt idx="5731">
                  <c:v>1.0049650159020001E-2</c:v>
                </c:pt>
                <c:pt idx="5732">
                  <c:v>9.8443757026239996E-3</c:v>
                </c:pt>
                <c:pt idx="5733">
                  <c:v>9.8951684836389997E-3</c:v>
                </c:pt>
                <c:pt idx="5734">
                  <c:v>9.9303304958039997E-3</c:v>
                </c:pt>
                <c:pt idx="5735">
                  <c:v>1.0120251001074001E-2</c:v>
                </c:pt>
                <c:pt idx="5736">
                  <c:v>1.0008207689493001E-2</c:v>
                </c:pt>
                <c:pt idx="5737">
                  <c:v>9.876959622861E-3</c:v>
                </c:pt>
                <c:pt idx="5738">
                  <c:v>9.7965856011100003E-3</c:v>
                </c:pt>
                <c:pt idx="5739">
                  <c:v>1.0011454303868E-2</c:v>
                </c:pt>
                <c:pt idx="5740">
                  <c:v>1.0093002723387E-2</c:v>
                </c:pt>
                <c:pt idx="5741">
                  <c:v>9.9867029258839998E-3</c:v>
                </c:pt>
                <c:pt idx="5742">
                  <c:v>9.8460076185759998E-3</c:v>
                </c:pt>
                <c:pt idx="5743">
                  <c:v>1.0075250282311E-2</c:v>
                </c:pt>
                <c:pt idx="5744">
                  <c:v>1.0149505180426E-2</c:v>
                </c:pt>
                <c:pt idx="5745">
                  <c:v>9.9858056116650003E-3</c:v>
                </c:pt>
                <c:pt idx="5746">
                  <c:v>9.916918352246E-3</c:v>
                </c:pt>
                <c:pt idx="5747">
                  <c:v>9.9917607238660007E-3</c:v>
                </c:pt>
                <c:pt idx="5748">
                  <c:v>1.0170243083475E-2</c:v>
                </c:pt>
                <c:pt idx="5749">
                  <c:v>1.0341106937863999E-2</c:v>
                </c:pt>
                <c:pt idx="5750">
                  <c:v>9.9677917284840007E-3</c:v>
                </c:pt>
                <c:pt idx="5751">
                  <c:v>9.9831454885690001E-3</c:v>
                </c:pt>
                <c:pt idx="5752">
                  <c:v>1.0245804292842E-2</c:v>
                </c:pt>
                <c:pt idx="5753">
                  <c:v>1.0175807067217E-2</c:v>
                </c:pt>
                <c:pt idx="5754">
                  <c:v>1.0085138325125999E-2</c:v>
                </c:pt>
                <c:pt idx="5755">
                  <c:v>9.9759500187180002E-3</c:v>
                </c:pt>
                <c:pt idx="5756">
                  <c:v>1.0158153155293E-2</c:v>
                </c:pt>
                <c:pt idx="5757">
                  <c:v>1.0307626153987001E-2</c:v>
                </c:pt>
                <c:pt idx="5758">
                  <c:v>1.0070649166711E-2</c:v>
                </c:pt>
                <c:pt idx="5759">
                  <c:v>1.0032763489736999E-2</c:v>
                </c:pt>
                <c:pt idx="5760">
                  <c:v>1.0121034243359001E-2</c:v>
                </c:pt>
                <c:pt idx="5761">
                  <c:v>1.0300332847505001E-2</c:v>
                </c:pt>
                <c:pt idx="5762">
                  <c:v>1.0254157348894E-2</c:v>
                </c:pt>
                <c:pt idx="5763">
                  <c:v>1.0078187936391999E-2</c:v>
                </c:pt>
                <c:pt idx="5764">
                  <c:v>1.0081875376785E-2</c:v>
                </c:pt>
                <c:pt idx="5765">
                  <c:v>1.014740113169E-2</c:v>
                </c:pt>
                <c:pt idx="5766">
                  <c:v>1.0268304186563E-2</c:v>
                </c:pt>
                <c:pt idx="5767">
                  <c:v>1.0205421429605E-2</c:v>
                </c:pt>
                <c:pt idx="5768">
                  <c:v>1.0036173348242999E-2</c:v>
                </c:pt>
                <c:pt idx="5769">
                  <c:v>1.0250307309131E-2</c:v>
                </c:pt>
                <c:pt idx="5770">
                  <c:v>1.0304379539612E-2</c:v>
                </c:pt>
                <c:pt idx="5771">
                  <c:v>1.0248381644486999E-2</c:v>
                </c:pt>
                <c:pt idx="5772">
                  <c:v>1.0102123045960001E-2</c:v>
                </c:pt>
                <c:pt idx="5773">
                  <c:v>1.0260651580607001E-2</c:v>
                </c:pt>
                <c:pt idx="5774">
                  <c:v>1.0394146714948E-2</c:v>
                </c:pt>
                <c:pt idx="5775">
                  <c:v>1.0335787557639E-2</c:v>
                </c:pt>
                <c:pt idx="5776">
                  <c:v>1.0206416511956E-2</c:v>
                </c:pt>
                <c:pt idx="5777">
                  <c:v>1.0119222677671E-2</c:v>
                </c:pt>
                <c:pt idx="5778">
                  <c:v>1.0363672645046E-2</c:v>
                </c:pt>
                <c:pt idx="5779">
                  <c:v>1.0439852276482999E-2</c:v>
                </c:pt>
                <c:pt idx="5780">
                  <c:v>1.0233778793078E-2</c:v>
                </c:pt>
                <c:pt idx="5781">
                  <c:v>1.0344957288068E-2</c:v>
                </c:pt>
                <c:pt idx="5782">
                  <c:v>1.0457131796731E-2</c:v>
                </c:pt>
                <c:pt idx="5783">
                  <c:v>1.0542857293517E-2</c:v>
                </c:pt>
                <c:pt idx="5784">
                  <c:v>1.0378323758069E-2</c:v>
                </c:pt>
                <c:pt idx="5785">
                  <c:v>1.0277571514822E-2</c:v>
                </c:pt>
                <c:pt idx="5786">
                  <c:v>1.0261157169364999E-2</c:v>
                </c:pt>
                <c:pt idx="5787">
                  <c:v>1.0508755771204E-2</c:v>
                </c:pt>
                <c:pt idx="5788">
                  <c:v>1.0469792983852999E-2</c:v>
                </c:pt>
                <c:pt idx="5789">
                  <c:v>1.0275580633717999E-2</c:v>
                </c:pt>
                <c:pt idx="5790">
                  <c:v>1.0297771567143999E-2</c:v>
                </c:pt>
                <c:pt idx="5791">
                  <c:v>1.0430650642284999E-2</c:v>
                </c:pt>
                <c:pt idx="5792">
                  <c:v>1.0551308305600001E-2</c:v>
                </c:pt>
                <c:pt idx="5793">
                  <c:v>1.0404413637634001E-2</c:v>
                </c:pt>
                <c:pt idx="5794">
                  <c:v>1.0266248327799E-2</c:v>
                </c:pt>
                <c:pt idx="5795">
                  <c:v>1.0443947469004001E-2</c:v>
                </c:pt>
                <c:pt idx="5796">
                  <c:v>1.0540180935118E-2</c:v>
                </c:pt>
                <c:pt idx="5797">
                  <c:v>1.0579535427193001E-2</c:v>
                </c:pt>
                <c:pt idx="5798">
                  <c:v>1.0365336440886001E-2</c:v>
                </c:pt>
                <c:pt idx="5799">
                  <c:v>1.0403239001066E-2</c:v>
                </c:pt>
                <c:pt idx="5800">
                  <c:v>1.0536395323773E-2</c:v>
                </c:pt>
                <c:pt idx="5801">
                  <c:v>1.0583973680741999E-2</c:v>
                </c:pt>
                <c:pt idx="5802">
                  <c:v>1.0419717181082E-2</c:v>
                </c:pt>
                <c:pt idx="5803">
                  <c:v>1.0378046510502E-2</c:v>
                </c:pt>
                <c:pt idx="5804">
                  <c:v>1.0533964428573E-2</c:v>
                </c:pt>
                <c:pt idx="5805">
                  <c:v>1.0721176982117E-2</c:v>
                </c:pt>
                <c:pt idx="5806">
                  <c:v>1.0554669663692E-2</c:v>
                </c:pt>
                <c:pt idx="5807">
                  <c:v>1.0410499997818999E-2</c:v>
                </c:pt>
                <c:pt idx="5808">
                  <c:v>1.0490562957831E-2</c:v>
                </c:pt>
                <c:pt idx="5809">
                  <c:v>1.0654313227114E-2</c:v>
                </c:pt>
                <c:pt idx="5810">
                  <c:v>1.0581526523217E-2</c:v>
                </c:pt>
                <c:pt idx="5811">
                  <c:v>1.0468878759406001E-2</c:v>
                </c:pt>
                <c:pt idx="5812">
                  <c:v>1.0367049453541E-2</c:v>
                </c:pt>
                <c:pt idx="5813">
                  <c:v>1.0809593977263001E-2</c:v>
                </c:pt>
                <c:pt idx="5814">
                  <c:v>1.0662536017406E-2</c:v>
                </c:pt>
                <c:pt idx="5815">
                  <c:v>1.0557966020245E-2</c:v>
                </c:pt>
                <c:pt idx="5816">
                  <c:v>1.0498557980052999E-2</c:v>
                </c:pt>
                <c:pt idx="5817">
                  <c:v>1.0667937186856999E-2</c:v>
                </c:pt>
                <c:pt idx="5818">
                  <c:v>1.0757692420902999E-2</c:v>
                </c:pt>
                <c:pt idx="5819">
                  <c:v>1.0615578589912999E-2</c:v>
                </c:pt>
                <c:pt idx="5820">
                  <c:v>1.0496649556817001E-2</c:v>
                </c:pt>
                <c:pt idx="5821">
                  <c:v>1.0594040298691E-2</c:v>
                </c:pt>
                <c:pt idx="5822">
                  <c:v>1.0778674688668E-2</c:v>
                </c:pt>
                <c:pt idx="5823">
                  <c:v>1.0703000550468999E-2</c:v>
                </c:pt>
                <c:pt idx="5824">
                  <c:v>1.0546527802943999E-2</c:v>
                </c:pt>
                <c:pt idx="5825">
                  <c:v>1.0530995276684999E-2</c:v>
                </c:pt>
                <c:pt idx="5826">
                  <c:v>1.0730819919935001E-2</c:v>
                </c:pt>
                <c:pt idx="5827">
                  <c:v>1.0814717946908E-2</c:v>
                </c:pt>
                <c:pt idx="5828">
                  <c:v>1.0598201352434E-2</c:v>
                </c:pt>
                <c:pt idx="5829">
                  <c:v>1.0664673545995E-2</c:v>
                </c:pt>
                <c:pt idx="5830">
                  <c:v>1.0741881787395E-2</c:v>
                </c:pt>
                <c:pt idx="5831">
                  <c:v>1.0912573308144999E-2</c:v>
                </c:pt>
                <c:pt idx="5832">
                  <c:v>1.0765833756288999E-2</c:v>
                </c:pt>
                <c:pt idx="5833">
                  <c:v>1.0545402621994E-2</c:v>
                </c:pt>
                <c:pt idx="5834">
                  <c:v>1.0715204649247001E-2</c:v>
                </c:pt>
                <c:pt idx="5835">
                  <c:v>1.0918912621072E-2</c:v>
                </c:pt>
                <c:pt idx="5836">
                  <c:v>1.0790536848779999E-2</c:v>
                </c:pt>
                <c:pt idx="5837">
                  <c:v>1.070789515208E-2</c:v>
                </c:pt>
                <c:pt idx="5838">
                  <c:v>1.0593861699677E-2</c:v>
                </c:pt>
                <c:pt idx="5839">
                  <c:v>1.0834443430679E-2</c:v>
                </c:pt>
                <c:pt idx="5840">
                  <c:v>1.0912288290758999E-2</c:v>
                </c:pt>
                <c:pt idx="5841">
                  <c:v>1.0732320782084E-2</c:v>
                </c:pt>
                <c:pt idx="5842">
                  <c:v>1.0668866599026E-2</c:v>
                </c:pt>
                <c:pt idx="5843">
                  <c:v>1.0798678805049E-2</c:v>
                </c:pt>
                <c:pt idx="5844">
                  <c:v>1.0874027075867E-2</c:v>
                </c:pt>
                <c:pt idx="5845">
                  <c:v>1.1018702545418001E-2</c:v>
                </c:pt>
                <c:pt idx="5846">
                  <c:v>1.0712512506124001E-2</c:v>
                </c:pt>
                <c:pt idx="5847">
                  <c:v>1.0699525117301E-2</c:v>
                </c:pt>
                <c:pt idx="5848">
                  <c:v>1.1010773384418001E-2</c:v>
                </c:pt>
                <c:pt idx="5849">
                  <c:v>1.0976591075842E-2</c:v>
                </c:pt>
                <c:pt idx="5850">
                  <c:v>1.0707128219879999E-2</c:v>
                </c:pt>
                <c:pt idx="5851">
                  <c:v>1.0734686269783E-2</c:v>
                </c:pt>
                <c:pt idx="5852">
                  <c:v>1.0885937402073E-2</c:v>
                </c:pt>
                <c:pt idx="5853">
                  <c:v>1.1091113854677001E-2</c:v>
                </c:pt>
                <c:pt idx="5854">
                  <c:v>1.081427714477E-2</c:v>
                </c:pt>
                <c:pt idx="5855">
                  <c:v>1.0715563829320001E-2</c:v>
                </c:pt>
                <c:pt idx="5856">
                  <c:v>1.0808615204998E-2</c:v>
                </c:pt>
                <c:pt idx="5857">
                  <c:v>1.1043992824852E-2</c:v>
                </c:pt>
                <c:pt idx="5858">
                  <c:v>1.0896217101851E-2</c:v>
                </c:pt>
                <c:pt idx="5859">
                  <c:v>1.0773970573944001E-2</c:v>
                </c:pt>
                <c:pt idx="5860">
                  <c:v>1.0812416887627E-2</c:v>
                </c:pt>
                <c:pt idx="5861">
                  <c:v>1.1107055207666999E-2</c:v>
                </c:pt>
                <c:pt idx="5862">
                  <c:v>1.0986168224078E-2</c:v>
                </c:pt>
                <c:pt idx="5863">
                  <c:v>1.0837462014304E-2</c:v>
                </c:pt>
                <c:pt idx="5864">
                  <c:v>1.0798156237563999E-2</c:v>
                </c:pt>
                <c:pt idx="5865">
                  <c:v>1.0995159021173E-2</c:v>
                </c:pt>
                <c:pt idx="5866">
                  <c:v>1.1109763636993999E-2</c:v>
                </c:pt>
                <c:pt idx="5867">
                  <c:v>1.0899594817788001E-2</c:v>
                </c:pt>
                <c:pt idx="5868">
                  <c:v>1.0838457263815E-2</c:v>
                </c:pt>
                <c:pt idx="5869">
                  <c:v>1.1011328261632E-2</c:v>
                </c:pt>
                <c:pt idx="5870">
                  <c:v>1.1092990851746001E-2</c:v>
                </c:pt>
                <c:pt idx="5871">
                  <c:v>1.1013367858070999E-2</c:v>
                </c:pt>
                <c:pt idx="5872">
                  <c:v>1.0744802319468999E-2</c:v>
                </c:pt>
                <c:pt idx="5873">
                  <c:v>1.0901618104141E-2</c:v>
                </c:pt>
                <c:pt idx="5874">
                  <c:v>1.1069217481865E-2</c:v>
                </c:pt>
                <c:pt idx="5875">
                  <c:v>1.1122963128563999E-2</c:v>
                </c:pt>
                <c:pt idx="5876">
                  <c:v>1.0925586502521E-2</c:v>
                </c:pt>
                <c:pt idx="5877">
                  <c:v>1.1003414216714E-2</c:v>
                </c:pt>
                <c:pt idx="5878">
                  <c:v>1.1151826653916E-2</c:v>
                </c:pt>
                <c:pt idx="5879">
                  <c:v>1.1183887815627999E-2</c:v>
                </c:pt>
                <c:pt idx="5880">
                  <c:v>1.1035834415218999E-2</c:v>
                </c:pt>
                <c:pt idx="5881">
                  <c:v>1.0897391714537999E-2</c:v>
                </c:pt>
                <c:pt idx="5882">
                  <c:v>1.1032571801198999E-2</c:v>
                </c:pt>
                <c:pt idx="5883">
                  <c:v>1.1177003049316001E-2</c:v>
                </c:pt>
                <c:pt idx="5884">
                  <c:v>1.1089270194180999E-2</c:v>
                </c:pt>
                <c:pt idx="5885">
                  <c:v>1.0951251340791E-2</c:v>
                </c:pt>
                <c:pt idx="5886">
                  <c:v>1.0940271214796999E-2</c:v>
                </c:pt>
                <c:pt idx="5887">
                  <c:v>1.1187983820072E-2</c:v>
                </c:pt>
                <c:pt idx="5888">
                  <c:v>1.1202857976681E-2</c:v>
                </c:pt>
                <c:pt idx="5889">
                  <c:v>1.0948869662407001E-2</c:v>
                </c:pt>
                <c:pt idx="5890">
                  <c:v>1.0979201692419E-2</c:v>
                </c:pt>
                <c:pt idx="5891">
                  <c:v>1.1096596693954E-2</c:v>
                </c:pt>
                <c:pt idx="5892">
                  <c:v>1.1192079346914E-2</c:v>
                </c:pt>
                <c:pt idx="5893">
                  <c:v>1.1138561945886E-2</c:v>
                </c:pt>
                <c:pt idx="5894">
                  <c:v>1.0957353748381001E-2</c:v>
                </c:pt>
                <c:pt idx="5895">
                  <c:v>1.1071812074917999E-2</c:v>
                </c:pt>
                <c:pt idx="5896">
                  <c:v>1.1245677367044E-2</c:v>
                </c:pt>
                <c:pt idx="5897">
                  <c:v>1.1184442788362999E-2</c:v>
                </c:pt>
                <c:pt idx="5898">
                  <c:v>1.104440057698E-2</c:v>
                </c:pt>
                <c:pt idx="5899">
                  <c:v>1.1053407493119E-2</c:v>
                </c:pt>
                <c:pt idx="5900">
                  <c:v>1.1217548320882001E-2</c:v>
                </c:pt>
                <c:pt idx="5901">
                  <c:v>1.1303697664959001E-2</c:v>
                </c:pt>
                <c:pt idx="5902">
                  <c:v>1.1038151641305E-2</c:v>
                </c:pt>
                <c:pt idx="5903">
                  <c:v>1.1047729911903999E-2</c:v>
                </c:pt>
                <c:pt idx="5904">
                  <c:v>1.1188864946747E-2</c:v>
                </c:pt>
                <c:pt idx="5905">
                  <c:v>1.1315690950514001E-2</c:v>
                </c:pt>
                <c:pt idx="5906">
                  <c:v>1.1147062461346001E-2</c:v>
                </c:pt>
                <c:pt idx="5907">
                  <c:v>1.1058335359662001E-2</c:v>
                </c:pt>
                <c:pt idx="5908">
                  <c:v>1.1131448002580001E-2</c:v>
                </c:pt>
                <c:pt idx="5909">
                  <c:v>1.1479407596664999E-2</c:v>
                </c:pt>
                <c:pt idx="5910">
                  <c:v>1.1335156093804999E-2</c:v>
                </c:pt>
                <c:pt idx="5911">
                  <c:v>1.108147120342E-2</c:v>
                </c:pt>
                <c:pt idx="5912">
                  <c:v>1.1209635159526001E-2</c:v>
                </c:pt>
                <c:pt idx="5913">
                  <c:v>1.1349269785941999E-2</c:v>
                </c:pt>
                <c:pt idx="5914">
                  <c:v>1.1286647321704001E-2</c:v>
                </c:pt>
                <c:pt idx="5915">
                  <c:v>1.1198376639722001E-2</c:v>
                </c:pt>
                <c:pt idx="5916">
                  <c:v>1.1073934061355E-2</c:v>
                </c:pt>
                <c:pt idx="5917">
                  <c:v>1.1331435197439E-2</c:v>
                </c:pt>
                <c:pt idx="5918">
                  <c:v>1.1378703615031001E-2</c:v>
                </c:pt>
                <c:pt idx="5919">
                  <c:v>1.1251698248088001E-2</c:v>
                </c:pt>
                <c:pt idx="5920">
                  <c:v>1.1109453840898001E-2</c:v>
                </c:pt>
                <c:pt idx="5921">
                  <c:v>1.1254047712263E-2</c:v>
                </c:pt>
                <c:pt idx="5922">
                  <c:v>1.1371067892282E-2</c:v>
                </c:pt>
                <c:pt idx="5923">
                  <c:v>1.1434684435909E-2</c:v>
                </c:pt>
                <c:pt idx="5924">
                  <c:v>1.1144778667351999E-2</c:v>
                </c:pt>
                <c:pt idx="5925">
                  <c:v>1.1279761815109E-2</c:v>
                </c:pt>
                <c:pt idx="5926">
                  <c:v>1.1331761996142E-2</c:v>
                </c:pt>
                <c:pt idx="5927">
                  <c:v>1.1517195699689E-2</c:v>
                </c:pt>
                <c:pt idx="5928">
                  <c:v>1.1319215146777001E-2</c:v>
                </c:pt>
                <c:pt idx="5929">
                  <c:v>1.119884972771E-2</c:v>
                </c:pt>
                <c:pt idx="5930">
                  <c:v>1.1264277789263999E-2</c:v>
                </c:pt>
                <c:pt idx="5931">
                  <c:v>1.1453578487421E-2</c:v>
                </c:pt>
                <c:pt idx="5932">
                  <c:v>1.1325969480169E-2</c:v>
                </c:pt>
                <c:pt idx="5933">
                  <c:v>1.1212098627136E-2</c:v>
                </c:pt>
                <c:pt idx="5934">
                  <c:v>1.1287316536674001E-2</c:v>
                </c:pt>
                <c:pt idx="5935">
                  <c:v>1.1502478582163999E-2</c:v>
                </c:pt>
                <c:pt idx="5936">
                  <c:v>1.1489344187654E-2</c:v>
                </c:pt>
                <c:pt idx="5937">
                  <c:v>1.1249267114088E-2</c:v>
                </c:pt>
                <c:pt idx="5938">
                  <c:v>1.1316604076478999E-2</c:v>
                </c:pt>
                <c:pt idx="5939">
                  <c:v>1.1477580007452E-2</c:v>
                </c:pt>
                <c:pt idx="5940">
                  <c:v>1.1449630563267E-2</c:v>
                </c:pt>
                <c:pt idx="5941">
                  <c:v>1.1532695868459E-2</c:v>
                </c:pt>
                <c:pt idx="5942">
                  <c:v>1.1294723798830999E-2</c:v>
                </c:pt>
                <c:pt idx="5943">
                  <c:v>1.1425645186160001E-2</c:v>
                </c:pt>
                <c:pt idx="5944">
                  <c:v>1.1612823331042001E-2</c:v>
                </c:pt>
                <c:pt idx="5945">
                  <c:v>1.1464233486316E-2</c:v>
                </c:pt>
                <c:pt idx="5946">
                  <c:v>1.1302963949930999E-2</c:v>
                </c:pt>
                <c:pt idx="5947">
                  <c:v>1.1350460422154001E-2</c:v>
                </c:pt>
                <c:pt idx="5948">
                  <c:v>1.1554837394028E-2</c:v>
                </c:pt>
                <c:pt idx="5949">
                  <c:v>1.1510326168858E-2</c:v>
                </c:pt>
                <c:pt idx="5950">
                  <c:v>1.1407534353053E-2</c:v>
                </c:pt>
                <c:pt idx="5951">
                  <c:v>1.1339773113529E-2</c:v>
                </c:pt>
                <c:pt idx="5952">
                  <c:v>1.1491040579784E-2</c:v>
                </c:pt>
                <c:pt idx="5953">
                  <c:v>1.1589149944484E-2</c:v>
                </c:pt>
                <c:pt idx="5954">
                  <c:v>1.1421093645577E-2</c:v>
                </c:pt>
                <c:pt idx="5955">
                  <c:v>1.1319345149856001E-2</c:v>
                </c:pt>
                <c:pt idx="5956">
                  <c:v>1.1407208390152E-2</c:v>
                </c:pt>
                <c:pt idx="5957">
                  <c:v>1.1835116797532999E-2</c:v>
                </c:pt>
                <c:pt idx="5958">
                  <c:v>1.1586376633017001E-2</c:v>
                </c:pt>
                <c:pt idx="5959">
                  <c:v>1.1381396116355001E-2</c:v>
                </c:pt>
                <c:pt idx="5960">
                  <c:v>1.1483877539062E-2</c:v>
                </c:pt>
                <c:pt idx="5961">
                  <c:v>1.1612726709782001E-2</c:v>
                </c:pt>
                <c:pt idx="5962">
                  <c:v>1.1642912522148999E-2</c:v>
                </c:pt>
                <c:pt idx="5963">
                  <c:v>1.1398234547904E-2</c:v>
                </c:pt>
                <c:pt idx="5964">
                  <c:v>1.1338566262752999E-2</c:v>
                </c:pt>
                <c:pt idx="5965">
                  <c:v>1.1652620127186E-2</c:v>
                </c:pt>
                <c:pt idx="5966">
                  <c:v>1.1613297992601E-2</c:v>
                </c:pt>
                <c:pt idx="5967">
                  <c:v>1.1549256670359999E-2</c:v>
                </c:pt>
                <c:pt idx="5968">
                  <c:v>1.1439807999593E-2</c:v>
                </c:pt>
                <c:pt idx="5969">
                  <c:v>1.1472815671601E-2</c:v>
                </c:pt>
                <c:pt idx="5970">
                  <c:v>1.1700948867469E-2</c:v>
                </c:pt>
                <c:pt idx="5971">
                  <c:v>1.1696657977806999E-2</c:v>
                </c:pt>
                <c:pt idx="5972">
                  <c:v>1.14657181339E-2</c:v>
                </c:pt>
                <c:pt idx="5973">
                  <c:v>1.1632499530127001E-2</c:v>
                </c:pt>
                <c:pt idx="5974">
                  <c:v>1.1768236684684999E-2</c:v>
                </c:pt>
                <c:pt idx="5975">
                  <c:v>1.1745687502508E-2</c:v>
                </c:pt>
                <c:pt idx="5976">
                  <c:v>1.1593538981218E-2</c:v>
                </c:pt>
                <c:pt idx="5977">
                  <c:v>1.1443168760682999E-2</c:v>
                </c:pt>
                <c:pt idx="5978">
                  <c:v>1.1659978888929E-2</c:v>
                </c:pt>
                <c:pt idx="5979">
                  <c:v>1.1739275155541001E-2</c:v>
                </c:pt>
                <c:pt idx="5980">
                  <c:v>1.1611078722546001E-2</c:v>
                </c:pt>
                <c:pt idx="5981">
                  <c:v>1.1533120670953001E-2</c:v>
                </c:pt>
                <c:pt idx="5982">
                  <c:v>1.1604177741668E-2</c:v>
                </c:pt>
                <c:pt idx="5983">
                  <c:v>1.1807918214263E-2</c:v>
                </c:pt>
                <c:pt idx="5984">
                  <c:v>1.1734869952002999E-2</c:v>
                </c:pt>
                <c:pt idx="5985">
                  <c:v>1.1489082844210999E-2</c:v>
                </c:pt>
                <c:pt idx="5986">
                  <c:v>1.1632910356499E-2</c:v>
                </c:pt>
                <c:pt idx="5987">
                  <c:v>1.1710134597543E-2</c:v>
                </c:pt>
                <c:pt idx="5988">
                  <c:v>1.1743990847698E-2</c:v>
                </c:pt>
                <c:pt idx="5989">
                  <c:v>1.1734217214279001E-2</c:v>
                </c:pt>
                <c:pt idx="5990">
                  <c:v>1.152106290922E-2</c:v>
                </c:pt>
                <c:pt idx="5991">
                  <c:v>1.1733401614504001E-2</c:v>
                </c:pt>
                <c:pt idx="5992">
                  <c:v>1.1777047903683001E-2</c:v>
                </c:pt>
                <c:pt idx="5993">
                  <c:v>1.1725830750014999E-2</c:v>
                </c:pt>
                <c:pt idx="5994">
                  <c:v>1.157152848557E-2</c:v>
                </c:pt>
                <c:pt idx="5995">
                  <c:v>1.1626498105052001E-2</c:v>
                </c:pt>
                <c:pt idx="5996">
                  <c:v>1.1840386960941999E-2</c:v>
                </c:pt>
                <c:pt idx="5997">
                  <c:v>1.1824037879705001E-2</c:v>
                </c:pt>
                <c:pt idx="5998">
                  <c:v>1.1624050875887E-2</c:v>
                </c:pt>
                <c:pt idx="5999">
                  <c:v>1.1612547251085001E-2</c:v>
                </c:pt>
                <c:pt idx="6000">
                  <c:v>1.1777422605799E-2</c:v>
                </c:pt>
                <c:pt idx="6001">
                  <c:v>1.1775373113587E-2</c:v>
                </c:pt>
                <c:pt idx="6002">
                  <c:v>1.171367505613E-2</c:v>
                </c:pt>
                <c:pt idx="6003">
                  <c:v>1.1582329917029999E-2</c:v>
                </c:pt>
                <c:pt idx="6004">
                  <c:v>1.175495588149E-2</c:v>
                </c:pt>
                <c:pt idx="6005">
                  <c:v>1.20656156005E-2</c:v>
                </c:pt>
                <c:pt idx="6006">
                  <c:v>1.1784128223855999E-2</c:v>
                </c:pt>
                <c:pt idx="6007">
                  <c:v>1.1717999306245E-2</c:v>
                </c:pt>
                <c:pt idx="6008">
                  <c:v>1.1703266165195E-2</c:v>
                </c:pt>
                <c:pt idx="6009">
                  <c:v>1.1848561250820001E-2</c:v>
                </c:pt>
                <c:pt idx="6010">
                  <c:v>1.1827579030814999E-2</c:v>
                </c:pt>
                <c:pt idx="6011">
                  <c:v>1.1724427987177001E-2</c:v>
                </c:pt>
                <c:pt idx="6012">
                  <c:v>1.1655752618725E-2</c:v>
                </c:pt>
                <c:pt idx="6013">
                  <c:v>1.1916665217051E-2</c:v>
                </c:pt>
                <c:pt idx="6014">
                  <c:v>1.1959103843532E-2</c:v>
                </c:pt>
                <c:pt idx="6015">
                  <c:v>1.1788681077843E-2</c:v>
                </c:pt>
                <c:pt idx="6016">
                  <c:v>1.1705321928438E-2</c:v>
                </c:pt>
                <c:pt idx="6017">
                  <c:v>1.1856018255154E-2</c:v>
                </c:pt>
                <c:pt idx="6018">
                  <c:v>1.1989272414492E-2</c:v>
                </c:pt>
                <c:pt idx="6019">
                  <c:v>1.1843552526372999E-2</c:v>
                </c:pt>
                <c:pt idx="6020">
                  <c:v>1.1710200291604999E-2</c:v>
                </c:pt>
                <c:pt idx="6021">
                  <c:v>1.1783051877641001E-2</c:v>
                </c:pt>
                <c:pt idx="6022">
                  <c:v>1.19729396911E-2</c:v>
                </c:pt>
                <c:pt idx="6023">
                  <c:v>1.1925313311319E-2</c:v>
                </c:pt>
                <c:pt idx="6024">
                  <c:v>1.1746943785021001E-2</c:v>
                </c:pt>
                <c:pt idx="6025">
                  <c:v>1.1740450747311001E-2</c:v>
                </c:pt>
                <c:pt idx="6026">
                  <c:v>1.1882483075636E-2</c:v>
                </c:pt>
                <c:pt idx="6027">
                  <c:v>1.1928495043554E-2</c:v>
                </c:pt>
                <c:pt idx="6028">
                  <c:v>1.1890608029296999E-2</c:v>
                </c:pt>
                <c:pt idx="6029">
                  <c:v>1.1732324623527E-2</c:v>
                </c:pt>
                <c:pt idx="6030">
                  <c:v>1.1908466560079999E-2</c:v>
                </c:pt>
                <c:pt idx="6031">
                  <c:v>1.2060264077706001E-2</c:v>
                </c:pt>
                <c:pt idx="6032">
                  <c:v>1.1932492280045E-2</c:v>
                </c:pt>
                <c:pt idx="6033">
                  <c:v>1.1720822097208001E-2</c:v>
                </c:pt>
                <c:pt idx="6034">
                  <c:v>1.1840190953360001E-2</c:v>
                </c:pt>
                <c:pt idx="6035">
                  <c:v>1.2019196167015E-2</c:v>
                </c:pt>
                <c:pt idx="6036">
                  <c:v>1.1988571080833E-2</c:v>
                </c:pt>
                <c:pt idx="6037">
                  <c:v>1.2012800894296001E-2</c:v>
                </c:pt>
                <c:pt idx="6038">
                  <c:v>1.1899778452247999E-2</c:v>
                </c:pt>
                <c:pt idx="6039">
                  <c:v>1.1991148742919001E-2</c:v>
                </c:pt>
                <c:pt idx="6040">
                  <c:v>1.2063005843605999E-2</c:v>
                </c:pt>
                <c:pt idx="6041">
                  <c:v>1.1942477228168E-2</c:v>
                </c:pt>
                <c:pt idx="6042">
                  <c:v>1.1701388953206E-2</c:v>
                </c:pt>
                <c:pt idx="6043">
                  <c:v>1.1980086827698E-2</c:v>
                </c:pt>
                <c:pt idx="6044">
                  <c:v>1.2066546158913E-2</c:v>
                </c:pt>
                <c:pt idx="6045">
                  <c:v>1.2011968172513999E-2</c:v>
                </c:pt>
                <c:pt idx="6046">
                  <c:v>1.1847206988395999E-2</c:v>
                </c:pt>
                <c:pt idx="6047">
                  <c:v>1.1876967854989E-2</c:v>
                </c:pt>
                <c:pt idx="6048">
                  <c:v>1.2016096844886999E-2</c:v>
                </c:pt>
                <c:pt idx="6049">
                  <c:v>1.2113259723171E-2</c:v>
                </c:pt>
                <c:pt idx="6050">
                  <c:v>1.1922767696281001E-2</c:v>
                </c:pt>
                <c:pt idx="6051">
                  <c:v>1.1840256575782001E-2</c:v>
                </c:pt>
                <c:pt idx="6052">
                  <c:v>1.2068569684067E-2</c:v>
                </c:pt>
                <c:pt idx="6053">
                  <c:v>1.2180775451737E-2</c:v>
                </c:pt>
                <c:pt idx="6054">
                  <c:v>1.2045644796812E-2</c:v>
                </c:pt>
                <c:pt idx="6055">
                  <c:v>1.1904036482938999E-2</c:v>
                </c:pt>
                <c:pt idx="6056">
                  <c:v>1.1950961672343E-2</c:v>
                </c:pt>
                <c:pt idx="6057">
                  <c:v>1.2176028237893001E-2</c:v>
                </c:pt>
                <c:pt idx="6058">
                  <c:v>1.2108023597026001E-2</c:v>
                </c:pt>
                <c:pt idx="6059">
                  <c:v>1.1932638784250001E-2</c:v>
                </c:pt>
                <c:pt idx="6060">
                  <c:v>1.1925818971716001E-2</c:v>
                </c:pt>
                <c:pt idx="6061">
                  <c:v>1.2176664235691E-2</c:v>
                </c:pt>
                <c:pt idx="6062">
                  <c:v>1.2213294346554E-2</c:v>
                </c:pt>
                <c:pt idx="6063">
                  <c:v>1.1954812619548999E-2</c:v>
                </c:pt>
                <c:pt idx="6064">
                  <c:v>1.1972907309730999E-2</c:v>
                </c:pt>
                <c:pt idx="6065">
                  <c:v>1.2081540858325E-2</c:v>
                </c:pt>
                <c:pt idx="6066">
                  <c:v>1.2295021938208001E-2</c:v>
                </c:pt>
                <c:pt idx="6067">
                  <c:v>1.2115804717327001E-2</c:v>
                </c:pt>
                <c:pt idx="6068">
                  <c:v>1.1945283900087001E-2</c:v>
                </c:pt>
                <c:pt idx="6069">
                  <c:v>1.2151537224268E-2</c:v>
                </c:pt>
                <c:pt idx="6070">
                  <c:v>1.2256842106581E-2</c:v>
                </c:pt>
                <c:pt idx="6071">
                  <c:v>1.2135889619971E-2</c:v>
                </c:pt>
                <c:pt idx="6072">
                  <c:v>1.2010467405885E-2</c:v>
                </c:pt>
                <c:pt idx="6073">
                  <c:v>1.1974457555855999E-2</c:v>
                </c:pt>
                <c:pt idx="6074">
                  <c:v>1.2201514333869E-2</c:v>
                </c:pt>
                <c:pt idx="6075">
                  <c:v>1.2230311639798E-2</c:v>
                </c:pt>
                <c:pt idx="6076">
                  <c:v>1.2061064107678E-2</c:v>
                </c:pt>
                <c:pt idx="6077">
                  <c:v>1.2009880266702E-2</c:v>
                </c:pt>
                <c:pt idx="6078">
                  <c:v>1.2160820982013E-2</c:v>
                </c:pt>
                <c:pt idx="6079">
                  <c:v>1.2312284909571E-2</c:v>
                </c:pt>
                <c:pt idx="6080">
                  <c:v>1.2181885612126001E-2</c:v>
                </c:pt>
                <c:pt idx="6081">
                  <c:v>1.2036051505650999E-2</c:v>
                </c:pt>
                <c:pt idx="6082">
                  <c:v>1.2084803400703999E-2</c:v>
                </c:pt>
                <c:pt idx="6083">
                  <c:v>1.2236659295666001E-2</c:v>
                </c:pt>
                <c:pt idx="6084">
                  <c:v>1.2198967954669E-2</c:v>
                </c:pt>
                <c:pt idx="6085">
                  <c:v>1.3066876536377999E-2</c:v>
                </c:pt>
                <c:pt idx="6086">
                  <c:v>1.2451677191022E-2</c:v>
                </c:pt>
                <c:pt idx="6087">
                  <c:v>1.2518015522987E-2</c:v>
                </c:pt>
                <c:pt idx="6088">
                  <c:v>1.2443532140400001E-2</c:v>
                </c:pt>
                <c:pt idx="6089">
                  <c:v>1.2341066191976001E-2</c:v>
                </c:pt>
                <c:pt idx="6090">
                  <c:v>1.2099455827130999E-2</c:v>
                </c:pt>
                <c:pt idx="6091">
                  <c:v>1.2327801292905E-2</c:v>
                </c:pt>
                <c:pt idx="6092">
                  <c:v>1.2401974783876E-2</c:v>
                </c:pt>
                <c:pt idx="6093">
                  <c:v>1.2340690606297999E-2</c:v>
                </c:pt>
                <c:pt idx="6094">
                  <c:v>1.2152483830084999E-2</c:v>
                </c:pt>
                <c:pt idx="6095">
                  <c:v>1.2257592800336E-2</c:v>
                </c:pt>
                <c:pt idx="6096">
                  <c:v>1.2365443011125E-2</c:v>
                </c:pt>
                <c:pt idx="6097">
                  <c:v>1.2395758181810001E-2</c:v>
                </c:pt>
                <c:pt idx="6098">
                  <c:v>1.2177708439338001E-2</c:v>
                </c:pt>
                <c:pt idx="6099">
                  <c:v>1.2208334313562001E-2</c:v>
                </c:pt>
                <c:pt idx="6100">
                  <c:v>1.2334360096317E-2</c:v>
                </c:pt>
                <c:pt idx="6101">
                  <c:v>1.2666166760026999E-2</c:v>
                </c:pt>
                <c:pt idx="6102">
                  <c:v>1.2378919702501E-2</c:v>
                </c:pt>
                <c:pt idx="6103">
                  <c:v>1.2125235719559001E-2</c:v>
                </c:pt>
                <c:pt idx="6104">
                  <c:v>1.2392168649687001E-2</c:v>
                </c:pt>
                <c:pt idx="6105">
                  <c:v>1.248060259968E-2</c:v>
                </c:pt>
                <c:pt idx="6106">
                  <c:v>1.2370321231011E-2</c:v>
                </c:pt>
                <c:pt idx="6107">
                  <c:v>1.2255422150095001E-2</c:v>
                </c:pt>
                <c:pt idx="6108">
                  <c:v>1.2202623204734E-2</c:v>
                </c:pt>
                <c:pt idx="6109">
                  <c:v>1.2482984684026E-2</c:v>
                </c:pt>
                <c:pt idx="6110">
                  <c:v>1.2392691169411999E-2</c:v>
                </c:pt>
                <c:pt idx="6111">
                  <c:v>1.2241504370019999E-2</c:v>
                </c:pt>
                <c:pt idx="6112">
                  <c:v>1.2263874308421E-2</c:v>
                </c:pt>
                <c:pt idx="6113">
                  <c:v>1.2340756180959001E-2</c:v>
                </c:pt>
                <c:pt idx="6114">
                  <c:v>1.2457237889369E-2</c:v>
                </c:pt>
                <c:pt idx="6115">
                  <c:v>1.2377376276019E-2</c:v>
                </c:pt>
                <c:pt idx="6116">
                  <c:v>1.2249157071496E-2</c:v>
                </c:pt>
                <c:pt idx="6117">
                  <c:v>1.2383162282789E-2</c:v>
                </c:pt>
                <c:pt idx="6118">
                  <c:v>1.2566850210229999E-2</c:v>
                </c:pt>
                <c:pt idx="6119">
                  <c:v>1.2482609790868999E-2</c:v>
                </c:pt>
                <c:pt idx="6120">
                  <c:v>1.226741529237E-2</c:v>
                </c:pt>
                <c:pt idx="6121">
                  <c:v>1.2232351212356E-2</c:v>
                </c:pt>
                <c:pt idx="6122">
                  <c:v>1.2465950244894001E-2</c:v>
                </c:pt>
                <c:pt idx="6123">
                  <c:v>1.253467425704E-2</c:v>
                </c:pt>
                <c:pt idx="6124">
                  <c:v>1.2391532604129001E-2</c:v>
                </c:pt>
                <c:pt idx="6125">
                  <c:v>1.230854806132E-2</c:v>
                </c:pt>
                <c:pt idx="6126">
                  <c:v>1.2460288926004001E-2</c:v>
                </c:pt>
                <c:pt idx="6127">
                  <c:v>1.2602974302494E-2</c:v>
                </c:pt>
                <c:pt idx="6128">
                  <c:v>1.2454545388046001E-2</c:v>
                </c:pt>
                <c:pt idx="6129">
                  <c:v>1.2263254405787001E-2</c:v>
                </c:pt>
                <c:pt idx="6130">
                  <c:v>1.2436304360819E-2</c:v>
                </c:pt>
                <c:pt idx="6131">
                  <c:v>1.2559932035704E-2</c:v>
                </c:pt>
                <c:pt idx="6132">
                  <c:v>1.2441100910879001E-2</c:v>
                </c:pt>
                <c:pt idx="6133">
                  <c:v>1.2468430930032E-2</c:v>
                </c:pt>
                <c:pt idx="6134">
                  <c:v>1.2391027063130999E-2</c:v>
                </c:pt>
                <c:pt idx="6135">
                  <c:v>1.2542620396767E-2</c:v>
                </c:pt>
                <c:pt idx="6136">
                  <c:v>1.2638217005400999E-2</c:v>
                </c:pt>
                <c:pt idx="6137">
                  <c:v>1.2414831835299E-2</c:v>
                </c:pt>
                <c:pt idx="6138">
                  <c:v>1.2351475847072999E-2</c:v>
                </c:pt>
                <c:pt idx="6139">
                  <c:v>1.2443809602887001E-2</c:v>
                </c:pt>
                <c:pt idx="6140">
                  <c:v>1.2603088234289E-2</c:v>
                </c:pt>
                <c:pt idx="6141">
                  <c:v>1.2517264709832001E-2</c:v>
                </c:pt>
                <c:pt idx="6142">
                  <c:v>1.2398662762000001E-2</c:v>
                </c:pt>
                <c:pt idx="6143">
                  <c:v>1.2489572461498E-2</c:v>
                </c:pt>
                <c:pt idx="6144">
                  <c:v>1.2657714721102E-2</c:v>
                </c:pt>
                <c:pt idx="6145">
                  <c:v>1.2608423757438E-2</c:v>
                </c:pt>
                <c:pt idx="6146">
                  <c:v>1.2361054069912E-2</c:v>
                </c:pt>
                <c:pt idx="6147">
                  <c:v>1.241789970738E-2</c:v>
                </c:pt>
                <c:pt idx="6148">
                  <c:v>1.2576688654148E-2</c:v>
                </c:pt>
                <c:pt idx="6149">
                  <c:v>1.2586168156793E-2</c:v>
                </c:pt>
                <c:pt idx="6150">
                  <c:v>1.2457449801075E-2</c:v>
                </c:pt>
                <c:pt idx="6151">
                  <c:v>1.2433644145345001E-2</c:v>
                </c:pt>
                <c:pt idx="6152">
                  <c:v>1.2482952207136E-2</c:v>
                </c:pt>
                <c:pt idx="6153">
                  <c:v>1.2679154793612001E-2</c:v>
                </c:pt>
                <c:pt idx="6154">
                  <c:v>1.2524379250139999E-2</c:v>
                </c:pt>
                <c:pt idx="6155">
                  <c:v>1.2387828805890001E-2</c:v>
                </c:pt>
                <c:pt idx="6156">
                  <c:v>1.2513773659101E-2</c:v>
                </c:pt>
                <c:pt idx="6157">
                  <c:v>1.2735119638726001E-2</c:v>
                </c:pt>
                <c:pt idx="6158">
                  <c:v>1.2625817042321999E-2</c:v>
                </c:pt>
                <c:pt idx="6159">
                  <c:v>1.2434280787905001E-2</c:v>
                </c:pt>
                <c:pt idx="6160">
                  <c:v>1.2422353268052E-2</c:v>
                </c:pt>
                <c:pt idx="6161">
                  <c:v>1.2640550422171999E-2</c:v>
                </c:pt>
                <c:pt idx="6162">
                  <c:v>1.2651677816532999E-2</c:v>
                </c:pt>
                <c:pt idx="6163">
                  <c:v>1.2512501138142999E-2</c:v>
                </c:pt>
                <c:pt idx="6164">
                  <c:v>1.2475838216069001E-2</c:v>
                </c:pt>
                <c:pt idx="6165">
                  <c:v>1.2777426853202999E-2</c:v>
                </c:pt>
                <c:pt idx="6166">
                  <c:v>1.2767230112773999E-2</c:v>
                </c:pt>
                <c:pt idx="6167">
                  <c:v>1.265396266125E-2</c:v>
                </c:pt>
                <c:pt idx="6168">
                  <c:v>1.2545671218481E-2</c:v>
                </c:pt>
                <c:pt idx="6169">
                  <c:v>1.2583411059892E-2</c:v>
                </c:pt>
                <c:pt idx="6170">
                  <c:v>1.2751043535387E-2</c:v>
                </c:pt>
                <c:pt idx="6171">
                  <c:v>1.2733487436214001E-2</c:v>
                </c:pt>
                <c:pt idx="6172">
                  <c:v>1.2569700122664E-2</c:v>
                </c:pt>
                <c:pt idx="6173">
                  <c:v>1.2505321691816E-2</c:v>
                </c:pt>
                <c:pt idx="6174">
                  <c:v>1.2822215349819E-2</c:v>
                </c:pt>
                <c:pt idx="6175">
                  <c:v>1.2735967882551E-2</c:v>
                </c:pt>
                <c:pt idx="6176">
                  <c:v>1.2649328256838E-2</c:v>
                </c:pt>
                <c:pt idx="6177">
                  <c:v>1.2515127276763001E-2</c:v>
                </c:pt>
                <c:pt idx="6178">
                  <c:v>1.2615651584780001E-2</c:v>
                </c:pt>
                <c:pt idx="6179">
                  <c:v>1.2825706496070999E-2</c:v>
                </c:pt>
                <c:pt idx="6180">
                  <c:v>1.268646436242E-2</c:v>
                </c:pt>
                <c:pt idx="6181">
                  <c:v>1.2661679695623001E-2</c:v>
                </c:pt>
                <c:pt idx="6182">
                  <c:v>1.2672383218813E-2</c:v>
                </c:pt>
                <c:pt idx="6183">
                  <c:v>1.2778193618243E-2</c:v>
                </c:pt>
                <c:pt idx="6184">
                  <c:v>1.2763884515525001E-2</c:v>
                </c:pt>
                <c:pt idx="6185">
                  <c:v>1.2591830430887E-2</c:v>
                </c:pt>
                <c:pt idx="6186">
                  <c:v>1.2587636565932999E-2</c:v>
                </c:pt>
                <c:pt idx="6187">
                  <c:v>1.278367643364E-2</c:v>
                </c:pt>
                <c:pt idx="6188">
                  <c:v>1.2859089538837E-2</c:v>
                </c:pt>
                <c:pt idx="6189">
                  <c:v>1.2729440815746999E-2</c:v>
                </c:pt>
                <c:pt idx="6190">
                  <c:v>1.2595746045310999E-2</c:v>
                </c:pt>
                <c:pt idx="6191">
                  <c:v>1.264802333063E-2</c:v>
                </c:pt>
                <c:pt idx="6192">
                  <c:v>1.2853623511126001E-2</c:v>
                </c:pt>
                <c:pt idx="6193">
                  <c:v>1.2836443427472999E-2</c:v>
                </c:pt>
                <c:pt idx="6194">
                  <c:v>1.2617740517434001E-2</c:v>
                </c:pt>
                <c:pt idx="6195">
                  <c:v>1.2605536155976E-2</c:v>
                </c:pt>
                <c:pt idx="6196">
                  <c:v>1.2821040737132E-2</c:v>
                </c:pt>
                <c:pt idx="6197">
                  <c:v>1.3007517951803001E-2</c:v>
                </c:pt>
                <c:pt idx="6198">
                  <c:v>1.2692011845035E-2</c:v>
                </c:pt>
                <c:pt idx="6199">
                  <c:v>1.2692647699553E-2</c:v>
                </c:pt>
                <c:pt idx="6200">
                  <c:v>1.286212783797E-2</c:v>
                </c:pt>
                <c:pt idx="6201">
                  <c:v>1.2908087517971E-2</c:v>
                </c:pt>
                <c:pt idx="6202">
                  <c:v>1.2792617010955999E-2</c:v>
                </c:pt>
                <c:pt idx="6203">
                  <c:v>1.267435735999E-2</c:v>
                </c:pt>
                <c:pt idx="6204">
                  <c:v>1.2794298310884E-2</c:v>
                </c:pt>
                <c:pt idx="6205">
                  <c:v>1.2966923702221999E-2</c:v>
                </c:pt>
                <c:pt idx="6206">
                  <c:v>1.2810140633239001E-2</c:v>
                </c:pt>
                <c:pt idx="6207">
                  <c:v>1.2724791366894E-2</c:v>
                </c:pt>
                <c:pt idx="6208">
                  <c:v>1.2766071237051001E-2</c:v>
                </c:pt>
                <c:pt idx="6209">
                  <c:v>1.2894382007802E-2</c:v>
                </c:pt>
                <c:pt idx="6210">
                  <c:v>1.2905900891966001E-2</c:v>
                </c:pt>
                <c:pt idx="6211">
                  <c:v>1.2769431878741E-2</c:v>
                </c:pt>
                <c:pt idx="6212">
                  <c:v>1.2662691852221001E-2</c:v>
                </c:pt>
                <c:pt idx="6213">
                  <c:v>1.3034619964085999E-2</c:v>
                </c:pt>
                <c:pt idx="6214">
                  <c:v>1.3038976380648999E-2</c:v>
                </c:pt>
                <c:pt idx="6215">
                  <c:v>1.2954783912461999E-2</c:v>
                </c:pt>
                <c:pt idx="6216">
                  <c:v>1.2754469727859E-2</c:v>
                </c:pt>
                <c:pt idx="6217">
                  <c:v>1.2795375039180001E-2</c:v>
                </c:pt>
                <c:pt idx="6218">
                  <c:v>1.3034228020562999E-2</c:v>
                </c:pt>
                <c:pt idx="6219">
                  <c:v>1.2971198353439E-2</c:v>
                </c:pt>
                <c:pt idx="6220">
                  <c:v>1.2748987987064E-2</c:v>
                </c:pt>
                <c:pt idx="6221">
                  <c:v>1.2843932263934999E-2</c:v>
                </c:pt>
                <c:pt idx="6222">
                  <c:v>1.2916913972451E-2</c:v>
                </c:pt>
                <c:pt idx="6223">
                  <c:v>1.3029985774595E-2</c:v>
                </c:pt>
                <c:pt idx="6224">
                  <c:v>1.2876841979913E-2</c:v>
                </c:pt>
                <c:pt idx="6225">
                  <c:v>1.2798181758859E-2</c:v>
                </c:pt>
                <c:pt idx="6226">
                  <c:v>1.2932202969797E-2</c:v>
                </c:pt>
                <c:pt idx="6227">
                  <c:v>1.3078477424689001E-2</c:v>
                </c:pt>
                <c:pt idx="6228">
                  <c:v>1.2865534434334001E-2</c:v>
                </c:pt>
                <c:pt idx="6229">
                  <c:v>1.2955803056493E-2</c:v>
                </c:pt>
                <c:pt idx="6230">
                  <c:v>1.2915397206178E-2</c:v>
                </c:pt>
                <c:pt idx="6231">
                  <c:v>1.3073158617585E-2</c:v>
                </c:pt>
                <c:pt idx="6232">
                  <c:v>1.306563649231E-2</c:v>
                </c:pt>
                <c:pt idx="6233">
                  <c:v>1.2763215228914999E-2</c:v>
                </c:pt>
                <c:pt idx="6234">
                  <c:v>1.2823520443187001E-2</c:v>
                </c:pt>
                <c:pt idx="6235">
                  <c:v>1.3026461554452E-2</c:v>
                </c:pt>
                <c:pt idx="6236">
                  <c:v>1.3061312743678E-2</c:v>
                </c:pt>
                <c:pt idx="6237">
                  <c:v>1.2932545242783E-2</c:v>
                </c:pt>
                <c:pt idx="6238">
                  <c:v>1.2808362213082999E-2</c:v>
                </c:pt>
                <c:pt idx="6239">
                  <c:v>1.2956579072544E-2</c:v>
                </c:pt>
                <c:pt idx="6240">
                  <c:v>1.3134866355894E-2</c:v>
                </c:pt>
                <c:pt idx="6241">
                  <c:v>1.2981999713259E-2</c:v>
                </c:pt>
                <c:pt idx="6242">
                  <c:v>1.2853541865180999E-2</c:v>
                </c:pt>
                <c:pt idx="6243">
                  <c:v>1.2875079798202E-2</c:v>
                </c:pt>
                <c:pt idx="6244">
                  <c:v>1.3122074091091E-2</c:v>
                </c:pt>
                <c:pt idx="6245">
                  <c:v>1.3135258418818E-2</c:v>
                </c:pt>
                <c:pt idx="6246">
                  <c:v>1.2913765170826E-2</c:v>
                </c:pt>
                <c:pt idx="6247">
                  <c:v>1.2970187128163E-2</c:v>
                </c:pt>
                <c:pt idx="6248">
                  <c:v>1.3120851169029999E-2</c:v>
                </c:pt>
                <c:pt idx="6249">
                  <c:v>1.3126545131971E-2</c:v>
                </c:pt>
                <c:pt idx="6250">
                  <c:v>1.2974380252835E-2</c:v>
                </c:pt>
                <c:pt idx="6251">
                  <c:v>1.2925561612997001E-2</c:v>
                </c:pt>
                <c:pt idx="6252">
                  <c:v>1.3051670020781E-2</c:v>
                </c:pt>
                <c:pt idx="6253">
                  <c:v>1.3176636292765999E-2</c:v>
                </c:pt>
                <c:pt idx="6254">
                  <c:v>1.3059681090407E-2</c:v>
                </c:pt>
                <c:pt idx="6255">
                  <c:v>1.289562205187E-2</c:v>
                </c:pt>
                <c:pt idx="6256">
                  <c:v>1.3019967394379E-2</c:v>
                </c:pt>
                <c:pt idx="6257">
                  <c:v>1.3146467874513E-2</c:v>
                </c:pt>
                <c:pt idx="6258">
                  <c:v>1.3151051978079E-2</c:v>
                </c:pt>
                <c:pt idx="6259">
                  <c:v>1.3003733343421E-2</c:v>
                </c:pt>
                <c:pt idx="6260">
                  <c:v>1.2963366838029001E-2</c:v>
                </c:pt>
                <c:pt idx="6261">
                  <c:v>1.3227966375267E-2</c:v>
                </c:pt>
                <c:pt idx="6262">
                  <c:v>1.3254643489534999E-2</c:v>
                </c:pt>
                <c:pt idx="6263">
                  <c:v>1.3079211856119001E-2</c:v>
                </c:pt>
                <c:pt idx="6264">
                  <c:v>1.2997451333854E-2</c:v>
                </c:pt>
                <c:pt idx="6265">
                  <c:v>1.3087272309722E-2</c:v>
                </c:pt>
                <c:pt idx="6266">
                  <c:v>1.3270290831152E-2</c:v>
                </c:pt>
                <c:pt idx="6267">
                  <c:v>1.3162244779941001E-2</c:v>
                </c:pt>
                <c:pt idx="6268">
                  <c:v>1.3014729922781E-2</c:v>
                </c:pt>
                <c:pt idx="6269">
                  <c:v>1.3079946359189999E-2</c:v>
                </c:pt>
                <c:pt idx="6270">
                  <c:v>1.3253501043297001E-2</c:v>
                </c:pt>
                <c:pt idx="6271">
                  <c:v>1.3252995478419001E-2</c:v>
                </c:pt>
                <c:pt idx="6272">
                  <c:v>1.3060709103368999E-2</c:v>
                </c:pt>
                <c:pt idx="6273">
                  <c:v>1.3024748159716E-2</c:v>
                </c:pt>
                <c:pt idx="6274">
                  <c:v>1.3237103390006E-2</c:v>
                </c:pt>
                <c:pt idx="6275">
                  <c:v>1.3309107353099E-2</c:v>
                </c:pt>
                <c:pt idx="6276">
                  <c:v>1.3095642678822E-2</c:v>
                </c:pt>
                <c:pt idx="6277">
                  <c:v>1.3007599526109E-2</c:v>
                </c:pt>
                <c:pt idx="6278">
                  <c:v>1.3205711658184001E-2</c:v>
                </c:pt>
                <c:pt idx="6279">
                  <c:v>1.3293607088809001E-2</c:v>
                </c:pt>
                <c:pt idx="6280">
                  <c:v>1.3265216603684E-2</c:v>
                </c:pt>
                <c:pt idx="6281">
                  <c:v>1.3003276255077001E-2</c:v>
                </c:pt>
                <c:pt idx="6282">
                  <c:v>1.3117293469035E-2</c:v>
                </c:pt>
                <c:pt idx="6283">
                  <c:v>1.3301160926811001E-2</c:v>
                </c:pt>
                <c:pt idx="6284">
                  <c:v>1.3287880123617E-2</c:v>
                </c:pt>
                <c:pt idx="6285">
                  <c:v>1.3116242069947E-2</c:v>
                </c:pt>
                <c:pt idx="6286">
                  <c:v>1.3083486865537E-2</c:v>
                </c:pt>
                <c:pt idx="6287">
                  <c:v>1.3232812763024999E-2</c:v>
                </c:pt>
                <c:pt idx="6288">
                  <c:v>1.3325113038986E-2</c:v>
                </c:pt>
                <c:pt idx="6289">
                  <c:v>1.3184451044370001E-2</c:v>
                </c:pt>
                <c:pt idx="6290">
                  <c:v>1.3073811641869999E-2</c:v>
                </c:pt>
                <c:pt idx="6291">
                  <c:v>1.321142197897E-2</c:v>
                </c:pt>
                <c:pt idx="6292">
                  <c:v>1.3325178661408E-2</c:v>
                </c:pt>
                <c:pt idx="6293">
                  <c:v>1.3397769668162999E-2</c:v>
                </c:pt>
                <c:pt idx="6294">
                  <c:v>1.3084677477869001E-2</c:v>
                </c:pt>
                <c:pt idx="6295">
                  <c:v>1.3239077602823999E-2</c:v>
                </c:pt>
                <c:pt idx="6296">
                  <c:v>1.3381698073294E-2</c:v>
                </c:pt>
                <c:pt idx="6297">
                  <c:v>1.3327152802585E-2</c:v>
                </c:pt>
                <c:pt idx="6298">
                  <c:v>1.3271775478736E-2</c:v>
                </c:pt>
                <c:pt idx="6299">
                  <c:v>1.3156861233979E-2</c:v>
                </c:pt>
                <c:pt idx="6300">
                  <c:v>1.3321784611505001E-2</c:v>
                </c:pt>
                <c:pt idx="6301">
                  <c:v>1.3462658589467E-2</c:v>
                </c:pt>
                <c:pt idx="6302">
                  <c:v>1.3307230976912001E-2</c:v>
                </c:pt>
                <c:pt idx="6303">
                  <c:v>1.3169228624648E-2</c:v>
                </c:pt>
                <c:pt idx="6304">
                  <c:v>1.3234526086120999E-2</c:v>
                </c:pt>
                <c:pt idx="6305">
                  <c:v>1.3355217038247999E-2</c:v>
                </c:pt>
                <c:pt idx="6306">
                  <c:v>1.3358577584418E-2</c:v>
                </c:pt>
                <c:pt idx="6307">
                  <c:v>1.3179964171006E-2</c:v>
                </c:pt>
                <c:pt idx="6308">
                  <c:v>1.3231262230337999E-2</c:v>
                </c:pt>
                <c:pt idx="6309">
                  <c:v>1.3516616888152999E-2</c:v>
                </c:pt>
                <c:pt idx="6310">
                  <c:v>1.3490086301969999E-2</c:v>
                </c:pt>
                <c:pt idx="6311">
                  <c:v>1.3285676566645E-2</c:v>
                </c:pt>
                <c:pt idx="6312">
                  <c:v>1.3215191208590001E-2</c:v>
                </c:pt>
                <c:pt idx="6313">
                  <c:v>1.3376934047884001E-2</c:v>
                </c:pt>
                <c:pt idx="6314">
                  <c:v>1.3532671317654E-2</c:v>
                </c:pt>
                <c:pt idx="6315">
                  <c:v>1.3397687855056999E-2</c:v>
                </c:pt>
                <c:pt idx="6316">
                  <c:v>1.3155979772982E-2</c:v>
                </c:pt>
                <c:pt idx="6317">
                  <c:v>1.3321490838933E-2</c:v>
                </c:pt>
                <c:pt idx="6318">
                  <c:v>1.3547389051661999E-2</c:v>
                </c:pt>
                <c:pt idx="6319">
                  <c:v>1.3411671305314E-2</c:v>
                </c:pt>
                <c:pt idx="6320">
                  <c:v>1.3298746079015E-2</c:v>
                </c:pt>
                <c:pt idx="6321">
                  <c:v>1.3306610859357E-2</c:v>
                </c:pt>
                <c:pt idx="6322">
                  <c:v>1.3462186146240999E-2</c:v>
                </c:pt>
                <c:pt idx="6323">
                  <c:v>1.3520206659076999E-2</c:v>
                </c:pt>
                <c:pt idx="6324">
                  <c:v>1.3370292619444E-2</c:v>
                </c:pt>
                <c:pt idx="6325">
                  <c:v>1.3417952598478999E-2</c:v>
                </c:pt>
                <c:pt idx="6326">
                  <c:v>1.3453456907508999E-2</c:v>
                </c:pt>
                <c:pt idx="6327">
                  <c:v>1.3525868216767999E-2</c:v>
                </c:pt>
                <c:pt idx="6328">
                  <c:v>1.3414901490204001E-2</c:v>
                </c:pt>
                <c:pt idx="6329">
                  <c:v>1.3382661036956E-2</c:v>
                </c:pt>
                <c:pt idx="6330">
                  <c:v>1.3412747842570001E-2</c:v>
                </c:pt>
                <c:pt idx="6331">
                  <c:v>1.3602766542672E-2</c:v>
                </c:pt>
                <c:pt idx="6332">
                  <c:v>1.3569595531010999E-2</c:v>
                </c:pt>
                <c:pt idx="6333">
                  <c:v>1.3397084310269E-2</c:v>
                </c:pt>
                <c:pt idx="6334">
                  <c:v>1.3289592682550999E-2</c:v>
                </c:pt>
                <c:pt idx="6335">
                  <c:v>1.3531986838923E-2</c:v>
                </c:pt>
                <c:pt idx="6336">
                  <c:v>1.3620208136928E-2</c:v>
                </c:pt>
                <c:pt idx="6337">
                  <c:v>1.3438527615598E-2</c:v>
                </c:pt>
                <c:pt idx="6338">
                  <c:v>1.3283295294222E-2</c:v>
                </c:pt>
                <c:pt idx="6339">
                  <c:v>1.3545039444206999E-2</c:v>
                </c:pt>
                <c:pt idx="6340">
                  <c:v>1.3673415574699E-2</c:v>
                </c:pt>
                <c:pt idx="6341">
                  <c:v>1.3673611486760001E-2</c:v>
                </c:pt>
                <c:pt idx="6342">
                  <c:v>1.3475283784301999E-2</c:v>
                </c:pt>
                <c:pt idx="6343">
                  <c:v>1.3540699361608999E-2</c:v>
                </c:pt>
                <c:pt idx="6344">
                  <c:v>1.3737456705898999E-2</c:v>
                </c:pt>
                <c:pt idx="6345">
                  <c:v>1.3634223920795E-2</c:v>
                </c:pt>
                <c:pt idx="6346">
                  <c:v>1.3459640316283E-2</c:v>
                </c:pt>
                <c:pt idx="6347">
                  <c:v>1.3429880094452E-2</c:v>
                </c:pt>
                <c:pt idx="6348">
                  <c:v>1.3611234342441001E-2</c:v>
                </c:pt>
                <c:pt idx="6349">
                  <c:v>1.3694397770824001E-2</c:v>
                </c:pt>
                <c:pt idx="6350">
                  <c:v>1.3529849262574001E-2</c:v>
                </c:pt>
                <c:pt idx="6351">
                  <c:v>1.3384227354366E-2</c:v>
                </c:pt>
                <c:pt idx="6352">
                  <c:v>1.3568894173472E-2</c:v>
                </c:pt>
                <c:pt idx="6353">
                  <c:v>1.3750232087495999E-2</c:v>
                </c:pt>
                <c:pt idx="6354">
                  <c:v>1.3608232092781E-2</c:v>
                </c:pt>
                <c:pt idx="6355">
                  <c:v>1.3457666103465001E-2</c:v>
                </c:pt>
                <c:pt idx="6356">
                  <c:v>1.3500104467265E-2</c:v>
                </c:pt>
                <c:pt idx="6357">
                  <c:v>1.3840003798787E-2</c:v>
                </c:pt>
                <c:pt idx="6358">
                  <c:v>1.3733034571394E-2</c:v>
                </c:pt>
                <c:pt idx="6359">
                  <c:v>1.3490967070445E-2</c:v>
                </c:pt>
                <c:pt idx="6360">
                  <c:v>1.3496351953691E-2</c:v>
                </c:pt>
                <c:pt idx="6361">
                  <c:v>1.3721303751643999E-2</c:v>
                </c:pt>
                <c:pt idx="6362">
                  <c:v>1.3750444238002001E-2</c:v>
                </c:pt>
                <c:pt idx="6363">
                  <c:v>1.3590953694895E-2</c:v>
                </c:pt>
                <c:pt idx="6364">
                  <c:v>1.3496580438163E-2</c:v>
                </c:pt>
                <c:pt idx="6365">
                  <c:v>1.3675699607493E-2</c:v>
                </c:pt>
                <c:pt idx="6366">
                  <c:v>1.3777480508464E-2</c:v>
                </c:pt>
                <c:pt idx="6367">
                  <c:v>1.3711758578817001E-2</c:v>
                </c:pt>
                <c:pt idx="6368">
                  <c:v>1.3585552907525E-2</c:v>
                </c:pt>
                <c:pt idx="6369">
                  <c:v>1.3595880510714999E-2</c:v>
                </c:pt>
                <c:pt idx="6370">
                  <c:v>1.3759956695139E-2</c:v>
                </c:pt>
                <c:pt idx="6371">
                  <c:v>1.3777441541223E-2</c:v>
                </c:pt>
                <c:pt idx="6372">
                  <c:v>1.3561518695683001E-2</c:v>
                </c:pt>
                <c:pt idx="6373">
                  <c:v>1.3630226397744E-2</c:v>
                </c:pt>
                <c:pt idx="6374">
                  <c:v>1.3769713684152E-2</c:v>
                </c:pt>
                <c:pt idx="6375">
                  <c:v>1.3827537878966E-2</c:v>
                </c:pt>
                <c:pt idx="6376">
                  <c:v>1.3701789272136999E-2</c:v>
                </c:pt>
                <c:pt idx="6377">
                  <c:v>1.3552512830267E-2</c:v>
                </c:pt>
                <c:pt idx="6378">
                  <c:v>1.3629769070599001E-2</c:v>
                </c:pt>
                <c:pt idx="6379">
                  <c:v>1.3817879013144E-2</c:v>
                </c:pt>
                <c:pt idx="6380">
                  <c:v>1.3710290551759E-2</c:v>
                </c:pt>
                <c:pt idx="6381">
                  <c:v>1.3629818788897E-2</c:v>
                </c:pt>
                <c:pt idx="6382">
                  <c:v>1.3647292740643E-2</c:v>
                </c:pt>
                <c:pt idx="6383">
                  <c:v>1.3836953096474E-2</c:v>
                </c:pt>
                <c:pt idx="6384">
                  <c:v>1.3838225402510999E-2</c:v>
                </c:pt>
                <c:pt idx="6385">
                  <c:v>1.3668194126623999E-2</c:v>
                </c:pt>
                <c:pt idx="6386">
                  <c:v>1.3571602674440001E-2</c:v>
                </c:pt>
                <c:pt idx="6387">
                  <c:v>1.3825857725281001E-2</c:v>
                </c:pt>
                <c:pt idx="6388">
                  <c:v>1.3934622160517E-2</c:v>
                </c:pt>
                <c:pt idx="6389">
                  <c:v>1.3929677936129E-2</c:v>
                </c:pt>
                <c:pt idx="6390">
                  <c:v>1.3689910587019001E-2</c:v>
                </c:pt>
                <c:pt idx="6391">
                  <c:v>1.37933882622E-2</c:v>
                </c:pt>
                <c:pt idx="6392">
                  <c:v>1.3896197367172999E-2</c:v>
                </c:pt>
                <c:pt idx="6393">
                  <c:v>1.3787025227570001E-2</c:v>
                </c:pt>
                <c:pt idx="6394">
                  <c:v>1.3720585081057999E-2</c:v>
                </c:pt>
                <c:pt idx="6395">
                  <c:v>1.3685571507384E-2</c:v>
                </c:pt>
                <c:pt idx="6396">
                  <c:v>1.3898024741465001E-2</c:v>
                </c:pt>
                <c:pt idx="6397">
                  <c:v>1.3979213527189E-2</c:v>
                </c:pt>
                <c:pt idx="6398">
                  <c:v>1.3775310479104999E-2</c:v>
                </c:pt>
                <c:pt idx="6399">
                  <c:v>1.3623833999430001E-2</c:v>
                </c:pt>
                <c:pt idx="6400">
                  <c:v>1.3916526610653001E-2</c:v>
                </c:pt>
                <c:pt idx="6401">
                  <c:v>1.3928666113852E-2</c:v>
                </c:pt>
                <c:pt idx="6402">
                  <c:v>1.3823769532908E-2</c:v>
                </c:pt>
                <c:pt idx="6403">
                  <c:v>1.3713455472428001E-2</c:v>
                </c:pt>
                <c:pt idx="6404">
                  <c:v>1.3826934429696999E-2</c:v>
                </c:pt>
                <c:pt idx="6405">
                  <c:v>1.4009513271351999E-2</c:v>
                </c:pt>
                <c:pt idx="6406">
                  <c:v>1.3939027268534999E-2</c:v>
                </c:pt>
                <c:pt idx="6407">
                  <c:v>1.3741176670943E-2</c:v>
                </c:pt>
                <c:pt idx="6408">
                  <c:v>1.3723653048658999E-2</c:v>
                </c:pt>
                <c:pt idx="6409">
                  <c:v>1.3993392364146E-2</c:v>
                </c:pt>
                <c:pt idx="6410">
                  <c:v>1.398941107954E-2</c:v>
                </c:pt>
                <c:pt idx="6411">
                  <c:v>1.3796129932579001E-2</c:v>
                </c:pt>
                <c:pt idx="6412">
                  <c:v>1.377162277603E-2</c:v>
                </c:pt>
                <c:pt idx="6413">
                  <c:v>1.3941588739935999E-2</c:v>
                </c:pt>
                <c:pt idx="6414">
                  <c:v>1.4053648122801E-2</c:v>
                </c:pt>
                <c:pt idx="6415">
                  <c:v>1.3957415086528001E-2</c:v>
                </c:pt>
                <c:pt idx="6416">
                  <c:v>1.3785589247559999E-2</c:v>
                </c:pt>
                <c:pt idx="6417">
                  <c:v>1.3880925181393E-2</c:v>
                </c:pt>
                <c:pt idx="6418">
                  <c:v>1.4085220555082E-2</c:v>
                </c:pt>
                <c:pt idx="6419">
                  <c:v>1.3988644959261999E-2</c:v>
                </c:pt>
                <c:pt idx="6420">
                  <c:v>1.3799686557972E-2</c:v>
                </c:pt>
                <c:pt idx="6421">
                  <c:v>1.3989297004464E-2</c:v>
                </c:pt>
                <c:pt idx="6422">
                  <c:v>1.4006396516775E-2</c:v>
                </c:pt>
                <c:pt idx="6423">
                  <c:v>1.4074581531951E-2</c:v>
                </c:pt>
                <c:pt idx="6424">
                  <c:v>1.3905823851624999E-2</c:v>
                </c:pt>
                <c:pt idx="6425">
                  <c:v>1.3881692089713999E-2</c:v>
                </c:pt>
                <c:pt idx="6426">
                  <c:v>1.4024947626659E-2</c:v>
                </c:pt>
                <c:pt idx="6427">
                  <c:v>1.4087096429788001E-2</c:v>
                </c:pt>
                <c:pt idx="6428">
                  <c:v>1.3985338008128999E-2</c:v>
                </c:pt>
                <c:pt idx="6429">
                  <c:v>1.3901923544323E-2</c:v>
                </c:pt>
                <c:pt idx="6430">
                  <c:v>1.3936726639095001E-2</c:v>
                </c:pt>
                <c:pt idx="6431">
                  <c:v>1.414733628432E-2</c:v>
                </c:pt>
                <c:pt idx="6432">
                  <c:v>1.411346391512E-2</c:v>
                </c:pt>
                <c:pt idx="6433">
                  <c:v>1.3880010980826E-2</c:v>
                </c:pt>
                <c:pt idx="6434">
                  <c:v>1.3919105108541E-2</c:v>
                </c:pt>
                <c:pt idx="6435">
                  <c:v>1.4041884133639999E-2</c:v>
                </c:pt>
                <c:pt idx="6436">
                  <c:v>1.4171157199411999E-2</c:v>
                </c:pt>
                <c:pt idx="6437">
                  <c:v>1.4066113541141999E-2</c:v>
                </c:pt>
                <c:pt idx="6438">
                  <c:v>1.3913312234367E-2</c:v>
                </c:pt>
                <c:pt idx="6439">
                  <c:v>1.4054072638735E-2</c:v>
                </c:pt>
                <c:pt idx="6440">
                  <c:v>1.4111913477954E-2</c:v>
                </c:pt>
                <c:pt idx="6441">
                  <c:v>1.4088532672479E-2</c:v>
                </c:pt>
                <c:pt idx="6442">
                  <c:v>1.3936808189520001E-2</c:v>
                </c:pt>
                <c:pt idx="6443">
                  <c:v>1.4051772009294999E-2</c:v>
                </c:pt>
                <c:pt idx="6444">
                  <c:v>1.4213579468046999E-2</c:v>
                </c:pt>
                <c:pt idx="6445">
                  <c:v>1.4185695550762999E-2</c:v>
                </c:pt>
                <c:pt idx="6446">
                  <c:v>1.395163902392E-2</c:v>
                </c:pt>
                <c:pt idx="6447">
                  <c:v>1.4066472697334E-2</c:v>
                </c:pt>
                <c:pt idx="6448">
                  <c:v>1.4141625199371E-2</c:v>
                </c:pt>
                <c:pt idx="6449">
                  <c:v>1.4216990425036999E-2</c:v>
                </c:pt>
                <c:pt idx="6450">
                  <c:v>1.4028766646217E-2</c:v>
                </c:pt>
                <c:pt idx="6451">
                  <c:v>1.3963256676036999E-2</c:v>
                </c:pt>
                <c:pt idx="6452">
                  <c:v>1.4073211007202E-2</c:v>
                </c:pt>
                <c:pt idx="6453">
                  <c:v>1.4363623510759999E-2</c:v>
                </c:pt>
                <c:pt idx="6454">
                  <c:v>1.4177211225987999E-2</c:v>
                </c:pt>
                <c:pt idx="6455">
                  <c:v>1.3985006401363E-2</c:v>
                </c:pt>
                <c:pt idx="6456">
                  <c:v>1.4120056342922E-2</c:v>
                </c:pt>
                <c:pt idx="6457">
                  <c:v>1.4312031726615999E-2</c:v>
                </c:pt>
                <c:pt idx="6458">
                  <c:v>1.4232506808370999E-2</c:v>
                </c:pt>
                <c:pt idx="6459">
                  <c:v>1.4052033233336999E-2</c:v>
                </c:pt>
                <c:pt idx="6460">
                  <c:v>1.4105485011943E-2</c:v>
                </c:pt>
                <c:pt idx="6461">
                  <c:v>1.4318264638766001E-2</c:v>
                </c:pt>
                <c:pt idx="6462">
                  <c:v>1.4304362929975001E-2</c:v>
                </c:pt>
                <c:pt idx="6463">
                  <c:v>1.409873029647E-2</c:v>
                </c:pt>
                <c:pt idx="6464">
                  <c:v>1.409886065775E-2</c:v>
                </c:pt>
                <c:pt idx="6465">
                  <c:v>1.4238575974909001E-2</c:v>
                </c:pt>
                <c:pt idx="6466">
                  <c:v>1.4290820449018001E-2</c:v>
                </c:pt>
                <c:pt idx="6467">
                  <c:v>1.4249671011781E-2</c:v>
                </c:pt>
                <c:pt idx="6468">
                  <c:v>1.4100932731078E-2</c:v>
                </c:pt>
                <c:pt idx="6469">
                  <c:v>1.4348188176369001E-2</c:v>
                </c:pt>
                <c:pt idx="6470">
                  <c:v>1.4425641355606001E-2</c:v>
                </c:pt>
                <c:pt idx="6471">
                  <c:v>1.4319031666487E-2</c:v>
                </c:pt>
                <c:pt idx="6472">
                  <c:v>1.4211589160065E-2</c:v>
                </c:pt>
                <c:pt idx="6473">
                  <c:v>1.4133582082696E-2</c:v>
                </c:pt>
                <c:pt idx="6474">
                  <c:v>1.43217566447E-2</c:v>
                </c:pt>
                <c:pt idx="6475">
                  <c:v>1.4415411469646E-2</c:v>
                </c:pt>
                <c:pt idx="6476">
                  <c:v>1.4224446450288E-2</c:v>
                </c:pt>
                <c:pt idx="6477">
                  <c:v>1.4172234739630999E-2</c:v>
                </c:pt>
                <c:pt idx="6478">
                  <c:v>1.4290967215903E-2</c:v>
                </c:pt>
                <c:pt idx="6479">
                  <c:v>1.4442904541889999E-2</c:v>
                </c:pt>
                <c:pt idx="6480">
                  <c:v>1.4314838231374E-2</c:v>
                </c:pt>
                <c:pt idx="6481">
                  <c:v>1.4179609357738E-2</c:v>
                </c:pt>
                <c:pt idx="6482">
                  <c:v>1.4251123110835E-2</c:v>
                </c:pt>
                <c:pt idx="6483">
                  <c:v>1.4429149408944001E-2</c:v>
                </c:pt>
                <c:pt idx="6484">
                  <c:v>1.4372445397863001E-2</c:v>
                </c:pt>
                <c:pt idx="6485">
                  <c:v>1.4380004973366001E-2</c:v>
                </c:pt>
                <c:pt idx="6486">
                  <c:v>1.4332182299441E-2</c:v>
                </c:pt>
                <c:pt idx="6487">
                  <c:v>1.4433342151535E-2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123-4117-9ABB-012917880C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1326176"/>
        <c:axId val="1734997280"/>
        <c:extLst/>
      </c:scatterChart>
      <c:valAx>
        <c:axId val="1701326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Potential (V)</a:t>
                </a:r>
              </a:p>
            </c:rich>
          </c:tx>
          <c:layout>
            <c:manualLayout>
              <c:xMode val="edge"/>
              <c:yMode val="edge"/>
              <c:x val="0.29398578302712158"/>
              <c:y val="0.906458151064450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734997280"/>
        <c:crosses val="autoZero"/>
        <c:crossBetween val="midCat"/>
      </c:valAx>
      <c:valAx>
        <c:axId val="1734997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 (mA)</a:t>
                </a:r>
              </a:p>
            </c:rich>
          </c:tx>
          <c:layout>
            <c:manualLayout>
              <c:xMode val="edge"/>
              <c:yMode val="edge"/>
              <c:x val="1.1111111111111112E-2"/>
              <c:y val="0.4589581510644503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7013261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060896447302931E-2"/>
          <c:y val="5.0168551249311841E-2"/>
          <c:w val="0.88991383176745309"/>
          <c:h val="0.75335244071617868"/>
        </c:manualLayout>
      </c:layout>
      <c:scatterChart>
        <c:scatterStyle val="smoothMarker"/>
        <c:varyColors val="0"/>
        <c:ser>
          <c:idx val="0"/>
          <c:order val="0"/>
          <c:tx>
            <c:v>rCND/CNT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'EIS CND-CNT'!$A$3:$A$69</c:f>
              <c:numCache>
                <c:formatCode>General</c:formatCode>
                <c:ptCount val="67"/>
                <c:pt idx="0">
                  <c:v>5.6989861272193796</c:v>
                </c:pt>
                <c:pt idx="1">
                  <c:v>5.5974682461601803</c:v>
                </c:pt>
                <c:pt idx="2">
                  <c:v>5.49597040135209</c:v>
                </c:pt>
                <c:pt idx="3">
                  <c:v>5.3944769081373698</c:v>
                </c:pt>
                <c:pt idx="4">
                  <c:v>5.2929730829175199</c:v>
                </c:pt>
                <c:pt idx="5">
                  <c:v>5.1914668216300104</c:v>
                </c:pt>
                <c:pt idx="6">
                  <c:v>5.0899887128037804</c:v>
                </c:pt>
                <c:pt idx="7">
                  <c:v>4.9884603627355997</c:v>
                </c:pt>
                <c:pt idx="8">
                  <c:v>4.8869744103014199</c:v>
                </c:pt>
                <c:pt idx="9">
                  <c:v>4.7855057865225801</c:v>
                </c:pt>
                <c:pt idx="10">
                  <c:v>4.6839820771820104</c:v>
                </c:pt>
                <c:pt idx="11">
                  <c:v>4.5824805278737299</c:v>
                </c:pt>
                <c:pt idx="12">
                  <c:v>4.4809619220510903</c:v>
                </c:pt>
                <c:pt idx="13">
                  <c:v>4.3794341323778596</c:v>
                </c:pt>
                <c:pt idx="14">
                  <c:v>4.2779588850268997</c:v>
                </c:pt>
                <c:pt idx="15">
                  <c:v>4.1764564104982798</c:v>
                </c:pt>
                <c:pt idx="16">
                  <c:v>4.0750270551208096</c:v>
                </c:pt>
                <c:pt idx="17">
                  <c:v>3.9734977144547998</c:v>
                </c:pt>
                <c:pt idx="18">
                  <c:v>3.87216418570747</c:v>
                </c:pt>
                <c:pt idx="19">
                  <c:v>3.77060602676737</c:v>
                </c:pt>
                <c:pt idx="20">
                  <c:v>3.6689906339676401</c:v>
                </c:pt>
                <c:pt idx="21">
                  <c:v>3.5677534202530401</c:v>
                </c:pt>
                <c:pt idx="22">
                  <c:v>3.46570916719805</c:v>
                </c:pt>
                <c:pt idx="23">
                  <c:v>3.3646899786381601</c:v>
                </c:pt>
                <c:pt idx="24">
                  <c:v>3.2631465863630198</c:v>
                </c:pt>
                <c:pt idx="25">
                  <c:v>3.1615069144716399</c:v>
                </c:pt>
                <c:pt idx="26">
                  <c:v>3.0597259898068701</c:v>
                </c:pt>
                <c:pt idx="27">
                  <c:v>2.9586245919116401</c:v>
                </c:pt>
                <c:pt idx="28">
                  <c:v>2.8569159859698399</c:v>
                </c:pt>
                <c:pt idx="29">
                  <c:v>2.7554581202264199</c:v>
                </c:pt>
                <c:pt idx="30">
                  <c:v>2.6539079188174899</c:v>
                </c:pt>
                <c:pt idx="31">
                  <c:v>2.55259733875317</c:v>
                </c:pt>
                <c:pt idx="32">
                  <c:v>2.4512071520265102</c:v>
                </c:pt>
                <c:pt idx="33">
                  <c:v>2.34955004540114</c:v>
                </c:pt>
                <c:pt idx="34">
                  <c:v>2.24821079304991</c:v>
                </c:pt>
                <c:pt idx="35">
                  <c:v>2.1462671290332</c:v>
                </c:pt>
                <c:pt idx="36">
                  <c:v>2.0448811460221301</c:v>
                </c:pt>
                <c:pt idx="37">
                  <c:v>1.9433999113165401</c:v>
                </c:pt>
                <c:pt idx="38">
                  <c:v>1.8419133340691001</c:v>
                </c:pt>
                <c:pt idx="39">
                  <c:v>1.74050167960734</c:v>
                </c:pt>
                <c:pt idx="40">
                  <c:v>1.6391289961164399</c:v>
                </c:pt>
                <c:pt idx="41">
                  <c:v>1.5375848366726801</c:v>
                </c:pt>
                <c:pt idx="42">
                  <c:v>1.4358170173948901</c:v>
                </c:pt>
                <c:pt idx="43">
                  <c:v>1.3346816872642699</c:v>
                </c:pt>
                <c:pt idx="44">
                  <c:v>1.2331907631543899</c:v>
                </c:pt>
                <c:pt idx="45">
                  <c:v>1.13136341442578</c:v>
                </c:pt>
                <c:pt idx="46">
                  <c:v>1.03006260307971</c:v>
                </c:pt>
                <c:pt idx="47">
                  <c:v>0.92805908300332796</c:v>
                </c:pt>
                <c:pt idx="48">
                  <c:v>0.82683706933552603</c:v>
                </c:pt>
                <c:pt idx="49">
                  <c:v>0.72547272555712605</c:v>
                </c:pt>
                <c:pt idx="50">
                  <c:v>0.62421204829051102</c:v>
                </c:pt>
                <c:pt idx="51">
                  <c:v>0.52283241728051699</c:v>
                </c:pt>
                <c:pt idx="52">
                  <c:v>0.42091184541176002</c:v>
                </c:pt>
                <c:pt idx="53">
                  <c:v>0.31945420258541901</c:v>
                </c:pt>
                <c:pt idx="54">
                  <c:v>0.217928823147432</c:v>
                </c:pt>
                <c:pt idx="55">
                  <c:v>0.116234007377476</c:v>
                </c:pt>
                <c:pt idx="56">
                  <c:v>1.4728194109666E-2</c:v>
                </c:pt>
                <c:pt idx="57">
                  <c:v>-8.6120557525734998E-2</c:v>
                </c:pt>
                <c:pt idx="58">
                  <c:v>-0.18783644609931799</c:v>
                </c:pt>
                <c:pt idx="59">
                  <c:v>-0.28985285483434797</c:v>
                </c:pt>
                <c:pt idx="60">
                  <c:v>-0.39114409001623801</c:v>
                </c:pt>
                <c:pt idx="61">
                  <c:v>-0.492887744271019</c:v>
                </c:pt>
                <c:pt idx="62">
                  <c:v>-0.59395204143137703</c:v>
                </c:pt>
                <c:pt idx="63">
                  <c:v>-0.69527991635426101</c:v>
                </c:pt>
                <c:pt idx="64">
                  <c:v>-0.79698036005588302</c:v>
                </c:pt>
                <c:pt idx="65">
                  <c:v>-0.89892878102955898</c:v>
                </c:pt>
                <c:pt idx="66">
                  <c:v>-1.0004166338256599</c:v>
                </c:pt>
              </c:numCache>
            </c:numRef>
          </c:xVal>
          <c:yVal>
            <c:numRef>
              <c:f>'EIS CND-CNT'!$B$3:$B$69</c:f>
              <c:numCache>
                <c:formatCode>General</c:formatCode>
                <c:ptCount val="67"/>
                <c:pt idx="0">
                  <c:v>6.7258581519127003E-2</c:v>
                </c:pt>
                <c:pt idx="1">
                  <c:v>-1.0082263946533201</c:v>
                </c:pt>
                <c:pt idx="2">
                  <c:v>-1.83833515644073</c:v>
                </c:pt>
                <c:pt idx="3">
                  <c:v>-2.4783685207366899</c:v>
                </c:pt>
                <c:pt idx="4">
                  <c:v>-3.1366167068481401</c:v>
                </c:pt>
                <c:pt idx="5">
                  <c:v>-3.65567946434021</c:v>
                </c:pt>
                <c:pt idx="6">
                  <c:v>-4.3872175216674796</c:v>
                </c:pt>
                <c:pt idx="7">
                  <c:v>-5.1972703933715803</c:v>
                </c:pt>
                <c:pt idx="8">
                  <c:v>-5.8190145492553702</c:v>
                </c:pt>
                <c:pt idx="9">
                  <c:v>-6.7132153511047301</c:v>
                </c:pt>
                <c:pt idx="10">
                  <c:v>-7.49491262435913</c:v>
                </c:pt>
                <c:pt idx="11">
                  <c:v>-8.2838382720947195</c:v>
                </c:pt>
                <c:pt idx="12">
                  <c:v>-9.0125398635864205</c:v>
                </c:pt>
                <c:pt idx="13">
                  <c:v>-9.64210700988769</c:v>
                </c:pt>
                <c:pt idx="14">
                  <c:v>-10.2129859924316</c:v>
                </c:pt>
                <c:pt idx="15">
                  <c:v>-10.670879364013601</c:v>
                </c:pt>
                <c:pt idx="16">
                  <c:v>-11.1347293853759</c:v>
                </c:pt>
                <c:pt idx="17">
                  <c:v>-11.358530998229901</c:v>
                </c:pt>
                <c:pt idx="18">
                  <c:v>-11.6461734771728</c:v>
                </c:pt>
                <c:pt idx="19">
                  <c:v>-12.036932945251399</c:v>
                </c:pt>
                <c:pt idx="20">
                  <c:v>-12.429114341735801</c:v>
                </c:pt>
                <c:pt idx="21">
                  <c:v>-12.8364152908325</c:v>
                </c:pt>
                <c:pt idx="22">
                  <c:v>-13.355321884155201</c:v>
                </c:pt>
                <c:pt idx="23">
                  <c:v>-13.872844696044901</c:v>
                </c:pt>
                <c:pt idx="24">
                  <c:v>-14.473659515380801</c:v>
                </c:pt>
                <c:pt idx="25">
                  <c:v>-15.086368560791</c:v>
                </c:pt>
                <c:pt idx="26">
                  <c:v>-15.8504781723022</c:v>
                </c:pt>
                <c:pt idx="27">
                  <c:v>-16.592058181762599</c:v>
                </c:pt>
                <c:pt idx="28">
                  <c:v>-17.482564926147401</c:v>
                </c:pt>
                <c:pt idx="29">
                  <c:v>-18.496494293212798</c:v>
                </c:pt>
                <c:pt idx="30">
                  <c:v>-19.5018920898437</c:v>
                </c:pt>
                <c:pt idx="31">
                  <c:v>-20.580022811889599</c:v>
                </c:pt>
                <c:pt idx="32">
                  <c:v>-21.82612991333</c:v>
                </c:pt>
                <c:pt idx="33">
                  <c:v>-23.152694702148398</c:v>
                </c:pt>
                <c:pt idx="34">
                  <c:v>-24.622409820556602</c:v>
                </c:pt>
                <c:pt idx="35">
                  <c:v>-26.3150329589843</c:v>
                </c:pt>
                <c:pt idx="36">
                  <c:v>-28.212751388549801</c:v>
                </c:pt>
                <c:pt idx="37">
                  <c:v>-30.461574554443299</c:v>
                </c:pt>
                <c:pt idx="38">
                  <c:v>-33.033237457275298</c:v>
                </c:pt>
                <c:pt idx="39">
                  <c:v>-36.0774536132812</c:v>
                </c:pt>
                <c:pt idx="40">
                  <c:v>-39.433479309082003</c:v>
                </c:pt>
                <c:pt idx="41">
                  <c:v>-43.031658172607401</c:v>
                </c:pt>
                <c:pt idx="42">
                  <c:v>-46.884494781494098</c:v>
                </c:pt>
                <c:pt idx="43">
                  <c:v>-50.715297698974602</c:v>
                </c:pt>
                <c:pt idx="44">
                  <c:v>-54.255317687988203</c:v>
                </c:pt>
                <c:pt idx="45">
                  <c:v>-57.521797180175703</c:v>
                </c:pt>
                <c:pt idx="46">
                  <c:v>-60.468513488769503</c:v>
                </c:pt>
                <c:pt idx="47">
                  <c:v>-62.962863922119098</c:v>
                </c:pt>
                <c:pt idx="48">
                  <c:v>-64.943138122558494</c:v>
                </c:pt>
                <c:pt idx="49">
                  <c:v>-66.712013244628906</c:v>
                </c:pt>
                <c:pt idx="50">
                  <c:v>-68.018470764160099</c:v>
                </c:pt>
                <c:pt idx="51">
                  <c:v>-68.896720886230398</c:v>
                </c:pt>
                <c:pt idx="52">
                  <c:v>-69.728141784667898</c:v>
                </c:pt>
                <c:pt idx="53">
                  <c:v>-70.172836303710895</c:v>
                </c:pt>
                <c:pt idx="54">
                  <c:v>-70.572547912597599</c:v>
                </c:pt>
                <c:pt idx="55">
                  <c:v>-70.744270324707003</c:v>
                </c:pt>
                <c:pt idx="56">
                  <c:v>-70.707374572753906</c:v>
                </c:pt>
                <c:pt idx="57">
                  <c:v>-70.717941284179602</c:v>
                </c:pt>
                <c:pt idx="58">
                  <c:v>-70.710075378417898</c:v>
                </c:pt>
                <c:pt idx="59">
                  <c:v>-70.513862609863196</c:v>
                </c:pt>
                <c:pt idx="60">
                  <c:v>-70.368072509765597</c:v>
                </c:pt>
                <c:pt idx="61">
                  <c:v>-70.410049438476506</c:v>
                </c:pt>
                <c:pt idx="62">
                  <c:v>-70.370063781738196</c:v>
                </c:pt>
                <c:pt idx="63">
                  <c:v>-70.233390808105398</c:v>
                </c:pt>
                <c:pt idx="64">
                  <c:v>-70.122871398925696</c:v>
                </c:pt>
                <c:pt idx="65">
                  <c:v>-70.066123962402301</c:v>
                </c:pt>
                <c:pt idx="66">
                  <c:v>-70.065078735351506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C05-446B-A1B6-A0DE4F273847}"/>
            </c:ext>
          </c:extLst>
        </c:ser>
        <c:ser>
          <c:idx val="1"/>
          <c:order val="1"/>
          <c:tx>
            <c:v>rCND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'EIS CND-CNT'!$P$3:$P$38</c:f>
              <c:numCache>
                <c:formatCode>General</c:formatCode>
                <c:ptCount val="36"/>
                <c:pt idx="0">
                  <c:v>5.3010259580636996</c:v>
                </c:pt>
                <c:pt idx="1">
                  <c:v>5.1307287766749701</c:v>
                </c:pt>
                <c:pt idx="2">
                  <c:v>4.9604288935081504</c:v>
                </c:pt>
                <c:pt idx="3">
                  <c:v>4.7901036018150798</c:v>
                </c:pt>
                <c:pt idx="4">
                  <c:v>4.6198209763151903</c:v>
                </c:pt>
                <c:pt idx="5">
                  <c:v>4.4494934953348002</c:v>
                </c:pt>
                <c:pt idx="6">
                  <c:v>4.2792318293555196</c:v>
                </c:pt>
                <c:pt idx="7">
                  <c:v>4.1089277487838496</c:v>
                </c:pt>
                <c:pt idx="8">
                  <c:v>3.9386884103307098</c:v>
                </c:pt>
                <c:pt idx="9">
                  <c:v>3.7682743799483198</c:v>
                </c:pt>
                <c:pt idx="10">
                  <c:v>3.5978264705888798</c:v>
                </c:pt>
                <c:pt idx="11">
                  <c:v>3.4277181141630799</c:v>
                </c:pt>
                <c:pt idx="12">
                  <c:v>3.2572619039738702</c:v>
                </c:pt>
                <c:pt idx="13">
                  <c:v>3.0870552405374401</c:v>
                </c:pt>
                <c:pt idx="14">
                  <c:v>2.91659292059569</c:v>
                </c:pt>
                <c:pt idx="15">
                  <c:v>2.7466619878880398</c:v>
                </c:pt>
                <c:pt idx="16">
                  <c:v>2.5764003019436701</c:v>
                </c:pt>
                <c:pt idx="17">
                  <c:v>2.4061234792147599</c:v>
                </c:pt>
                <c:pt idx="18">
                  <c:v>2.2356215589873298</c:v>
                </c:pt>
                <c:pt idx="19">
                  <c:v>2.06530844372393</c:v>
                </c:pt>
                <c:pt idx="20">
                  <c:v>1.8949671063171301</c:v>
                </c:pt>
                <c:pt idx="21">
                  <c:v>1.7246677372103301</c:v>
                </c:pt>
                <c:pt idx="22">
                  <c:v>1.5543335176623201</c:v>
                </c:pt>
                <c:pt idx="23">
                  <c:v>1.3843949753347</c:v>
                </c:pt>
                <c:pt idx="24">
                  <c:v>1.21396833863413</c:v>
                </c:pt>
                <c:pt idx="25">
                  <c:v>1.0433706064294701</c:v>
                </c:pt>
                <c:pt idx="26">
                  <c:v>0.87325851430080703</c:v>
                </c:pt>
                <c:pt idx="27">
                  <c:v>0.70301906053958396</c:v>
                </c:pt>
                <c:pt idx="28">
                  <c:v>0.53257544382908195</c:v>
                </c:pt>
                <c:pt idx="29">
                  <c:v>0.36233421560732199</c:v>
                </c:pt>
                <c:pt idx="30">
                  <c:v>0.192086310556389</c:v>
                </c:pt>
                <c:pt idx="31">
                  <c:v>2.2152155357384001E-2</c:v>
                </c:pt>
                <c:pt idx="32">
                  <c:v>-0.14852362074683101</c:v>
                </c:pt>
                <c:pt idx="33">
                  <c:v>-0.31843731209727699</c:v>
                </c:pt>
                <c:pt idx="34">
                  <c:v>-0.48886644176329902</c:v>
                </c:pt>
                <c:pt idx="35">
                  <c:v>-0.65987819685996496</c:v>
                </c:pt>
              </c:numCache>
            </c:numRef>
          </c:xVal>
          <c:yVal>
            <c:numRef>
              <c:f>'EIS CND-CNT'!$Q$3:$Q$38</c:f>
              <c:numCache>
                <c:formatCode>General</c:formatCode>
                <c:ptCount val="36"/>
                <c:pt idx="0">
                  <c:v>-1.2617988586425699</c:v>
                </c:pt>
                <c:pt idx="1">
                  <c:v>-2.0456485748290998</c:v>
                </c:pt>
                <c:pt idx="2">
                  <c:v>-2.7801055908203098</c:v>
                </c:pt>
                <c:pt idx="3">
                  <c:v>-3.4303789138793901</c:v>
                </c:pt>
                <c:pt idx="4">
                  <c:v>-4.1526765823364196</c:v>
                </c:pt>
                <c:pt idx="5">
                  <c:v>-5.0299358367919904</c:v>
                </c:pt>
                <c:pt idx="6">
                  <c:v>-5.9501757621765101</c:v>
                </c:pt>
                <c:pt idx="7">
                  <c:v>-6.9701876640319798</c:v>
                </c:pt>
                <c:pt idx="8">
                  <c:v>-8.2670154571533203</c:v>
                </c:pt>
                <c:pt idx="9">
                  <c:v>-9.8268985748290998</c:v>
                </c:pt>
                <c:pt idx="10">
                  <c:v>-11.7781229019165</c:v>
                </c:pt>
                <c:pt idx="11">
                  <c:v>-14.085380554199199</c:v>
                </c:pt>
                <c:pt idx="12">
                  <c:v>-16.7904033660888</c:v>
                </c:pt>
                <c:pt idx="13">
                  <c:v>-19.955810546875</c:v>
                </c:pt>
                <c:pt idx="14">
                  <c:v>-23.375392913818299</c:v>
                </c:pt>
                <c:pt idx="15">
                  <c:v>-26.929723739623999</c:v>
                </c:pt>
                <c:pt idx="16">
                  <c:v>-30.788747787475501</c:v>
                </c:pt>
                <c:pt idx="17">
                  <c:v>-34.791255950927699</c:v>
                </c:pt>
                <c:pt idx="18">
                  <c:v>-38.923274993896399</c:v>
                </c:pt>
                <c:pt idx="19">
                  <c:v>-43.181663513183501</c:v>
                </c:pt>
                <c:pt idx="20">
                  <c:v>-47.512035369872997</c:v>
                </c:pt>
                <c:pt idx="21">
                  <c:v>-51.756332397460902</c:v>
                </c:pt>
                <c:pt idx="22">
                  <c:v>-55.768379211425703</c:v>
                </c:pt>
                <c:pt idx="23">
                  <c:v>-59.079093933105398</c:v>
                </c:pt>
                <c:pt idx="24">
                  <c:v>-61.694736480712798</c:v>
                </c:pt>
                <c:pt idx="25">
                  <c:v>-63.803325653076101</c:v>
                </c:pt>
                <c:pt idx="26">
                  <c:v>-65.125839233398395</c:v>
                </c:pt>
                <c:pt idx="27">
                  <c:v>-66.246482849120994</c:v>
                </c:pt>
                <c:pt idx="28">
                  <c:v>-66.677764892578097</c:v>
                </c:pt>
                <c:pt idx="29">
                  <c:v>-66.685066223144503</c:v>
                </c:pt>
                <c:pt idx="30">
                  <c:v>-66.231620788574205</c:v>
                </c:pt>
                <c:pt idx="31">
                  <c:v>-65.142311096191406</c:v>
                </c:pt>
                <c:pt idx="32">
                  <c:v>-62.896923065185497</c:v>
                </c:pt>
                <c:pt idx="33">
                  <c:v>-60.682487487792898</c:v>
                </c:pt>
                <c:pt idx="34">
                  <c:v>-57.708847045898402</c:v>
                </c:pt>
                <c:pt idx="35">
                  <c:v>-53.8359565734863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C05-446B-A1B6-A0DE4F273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2930240"/>
        <c:axId val="1497615808"/>
      </c:scatterChart>
      <c:valAx>
        <c:axId val="1502930240"/>
        <c:scaling>
          <c:orientation val="minMax"/>
          <c:max val="6"/>
          <c:min val="-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>
                    <a:effectLst/>
                  </a:rPr>
                  <a:t>log(freq/Hz)</a:t>
                </a:r>
                <a:endParaRPr lang="en-IL" sz="1000">
                  <a:effectLst/>
                </a:endParaRPr>
              </a:p>
            </c:rich>
          </c:tx>
          <c:layout>
            <c:manualLayout>
              <c:xMode val="edge"/>
              <c:yMode val="edge"/>
              <c:x val="0.44393927851914722"/>
              <c:y val="0.812642546738092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497615808"/>
        <c:crosses val="autoZero"/>
        <c:crossBetween val="midCat"/>
      </c:valAx>
      <c:valAx>
        <c:axId val="1497615808"/>
        <c:scaling>
          <c:orientation val="minMax"/>
          <c:max val="0"/>
          <c:min val="-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baseline="0">
                    <a:effectLst/>
                  </a:rPr>
                  <a:t>Phase(Z)/deg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502930240"/>
        <c:crosses val="autoZero"/>
        <c:crossBetween val="midCat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197000567895237"/>
          <c:y val="0.12037037037037036"/>
          <c:w val="0.75214117673702219"/>
          <c:h val="0.6779709827938174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גיליון1!$F$3:$F$38</c:f>
              <c:numCache>
                <c:formatCode>General</c:formatCode>
                <c:ptCount val="36"/>
                <c:pt idx="0">
                  <c:v>15.5708351135253</c:v>
                </c:pt>
                <c:pt idx="1">
                  <c:v>15.6243419647216</c:v>
                </c:pt>
                <c:pt idx="2">
                  <c:v>15.738318443298301</c:v>
                </c:pt>
                <c:pt idx="3">
                  <c:v>15.906760215759199</c:v>
                </c:pt>
                <c:pt idx="4">
                  <c:v>16.125898361206001</c:v>
                </c:pt>
                <c:pt idx="5">
                  <c:v>16.385292053222599</c:v>
                </c:pt>
                <c:pt idx="6">
                  <c:v>16.6926155090332</c:v>
                </c:pt>
                <c:pt idx="7">
                  <c:v>17.043693542480401</c:v>
                </c:pt>
                <c:pt idx="8">
                  <c:v>17.453075408935501</c:v>
                </c:pt>
                <c:pt idx="9">
                  <c:v>17.9364299774169</c:v>
                </c:pt>
                <c:pt idx="10">
                  <c:v>18.5184726715087</c:v>
                </c:pt>
                <c:pt idx="11">
                  <c:v>19.228813171386701</c:v>
                </c:pt>
                <c:pt idx="12">
                  <c:v>20.135484695434499</c:v>
                </c:pt>
                <c:pt idx="13">
                  <c:v>21.2364997863769</c:v>
                </c:pt>
                <c:pt idx="14">
                  <c:v>22.646318435668899</c:v>
                </c:pt>
                <c:pt idx="15">
                  <c:v>24.427442550659102</c:v>
                </c:pt>
                <c:pt idx="16">
                  <c:v>26.6105422973632</c:v>
                </c:pt>
                <c:pt idx="17">
                  <c:v>29.232149124145501</c:v>
                </c:pt>
                <c:pt idx="18">
                  <c:v>32.433040618896399</c:v>
                </c:pt>
                <c:pt idx="19">
                  <c:v>36.339389801025298</c:v>
                </c:pt>
                <c:pt idx="20">
                  <c:v>41.020767211913999</c:v>
                </c:pt>
                <c:pt idx="21">
                  <c:v>46.866245269775298</c:v>
                </c:pt>
                <c:pt idx="22">
                  <c:v>54.3556098937988</c:v>
                </c:pt>
                <c:pt idx="23">
                  <c:v>64.709403991699205</c:v>
                </c:pt>
                <c:pt idx="24">
                  <c:v>79.025726318359304</c:v>
                </c:pt>
                <c:pt idx="25">
                  <c:v>98.072998046875</c:v>
                </c:pt>
                <c:pt idx="26">
                  <c:v>125.085327148437</c:v>
                </c:pt>
                <c:pt idx="27">
                  <c:v>161.38851928710901</c:v>
                </c:pt>
                <c:pt idx="28">
                  <c:v>215.15480041503901</c:v>
                </c:pt>
                <c:pt idx="29">
                  <c:v>290.48449707031199</c:v>
                </c:pt>
                <c:pt idx="30">
                  <c:v>402.14743041992102</c:v>
                </c:pt>
                <c:pt idx="31">
                  <c:v>563.85052490234295</c:v>
                </c:pt>
                <c:pt idx="32">
                  <c:v>818.640625</c:v>
                </c:pt>
                <c:pt idx="33">
                  <c:v>1171.33056640625</c:v>
                </c:pt>
                <c:pt idx="34">
                  <c:v>1674.74633789062</c:v>
                </c:pt>
                <c:pt idx="35">
                  <c:v>2367.2333984375</c:v>
                </c:pt>
              </c:numCache>
            </c:numRef>
          </c:xVal>
          <c:yVal>
            <c:numRef>
              <c:f>גיליון1!$G$3:$G$38</c:f>
              <c:numCache>
                <c:formatCode>General</c:formatCode>
                <c:ptCount val="36"/>
                <c:pt idx="0">
                  <c:v>0.342964857816696</c:v>
                </c:pt>
                <c:pt idx="1">
                  <c:v>0.558077752590179</c:v>
                </c:pt>
                <c:pt idx="2">
                  <c:v>0.764254510402679</c:v>
                </c:pt>
                <c:pt idx="3">
                  <c:v>0.95349967479705799</c:v>
                </c:pt>
                <c:pt idx="4">
                  <c:v>1.17082178592681</c:v>
                </c:pt>
                <c:pt idx="5">
                  <c:v>1.44215416908264</c:v>
                </c:pt>
                <c:pt idx="6">
                  <c:v>1.73978960514068</c:v>
                </c:pt>
                <c:pt idx="7">
                  <c:v>2.0837008953094398</c:v>
                </c:pt>
                <c:pt idx="8">
                  <c:v>2.5358676910400302</c:v>
                </c:pt>
                <c:pt idx="9">
                  <c:v>3.1068320274353001</c:v>
                </c:pt>
                <c:pt idx="10">
                  <c:v>3.8613317012786799</c:v>
                </c:pt>
                <c:pt idx="11">
                  <c:v>4.8247284889221103</c:v>
                </c:pt>
                <c:pt idx="12">
                  <c:v>6.0755815505981401</c:v>
                </c:pt>
                <c:pt idx="13">
                  <c:v>7.7109098434448198</c:v>
                </c:pt>
                <c:pt idx="14">
                  <c:v>9.7883920669555593</c:v>
                </c:pt>
                <c:pt idx="15">
                  <c:v>12.4086866378784</c:v>
                </c:pt>
                <c:pt idx="16">
                  <c:v>15.855984687805099</c:v>
                </c:pt>
                <c:pt idx="17">
                  <c:v>20.310256958007798</c:v>
                </c:pt>
                <c:pt idx="18">
                  <c:v>26.1919250488281</c:v>
                </c:pt>
                <c:pt idx="19">
                  <c:v>34.103080749511697</c:v>
                </c:pt>
                <c:pt idx="20">
                  <c:v>44.785198211669901</c:v>
                </c:pt>
                <c:pt idx="21">
                  <c:v>59.463062286376903</c:v>
                </c:pt>
                <c:pt idx="22">
                  <c:v>79.886978149414006</c:v>
                </c:pt>
                <c:pt idx="23">
                  <c:v>108.03206634521401</c:v>
                </c:pt>
                <c:pt idx="24">
                  <c:v>146.73440551757801</c:v>
                </c:pt>
                <c:pt idx="25">
                  <c:v>199.33984375</c:v>
                </c:pt>
                <c:pt idx="26">
                  <c:v>269.79180908203102</c:v>
                </c:pt>
                <c:pt idx="27">
                  <c:v>366.72225952148398</c:v>
                </c:pt>
                <c:pt idx="28">
                  <c:v>499.05059814453102</c:v>
                </c:pt>
                <c:pt idx="29">
                  <c:v>674.01373291015602</c:v>
                </c:pt>
                <c:pt idx="30">
                  <c:v>913.15478515625</c:v>
                </c:pt>
                <c:pt idx="31">
                  <c:v>1217.06469726562</c:v>
                </c:pt>
                <c:pt idx="32">
                  <c:v>1599.55224609375</c:v>
                </c:pt>
                <c:pt idx="33">
                  <c:v>2085.79248046875</c:v>
                </c:pt>
                <c:pt idx="34">
                  <c:v>2650.0927734375</c:v>
                </c:pt>
                <c:pt idx="35">
                  <c:v>3238.67700195312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3D8-45B4-9CE6-B2F146D7C4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7366496"/>
        <c:axId val="457373056"/>
      </c:scatterChart>
      <c:valAx>
        <c:axId val="457366496"/>
        <c:scaling>
          <c:orientation val="minMax"/>
          <c:max val="350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Re(Z)/Ohm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57373056"/>
        <c:crosses val="autoZero"/>
        <c:crossBetween val="midCat"/>
      </c:valAx>
      <c:valAx>
        <c:axId val="457373056"/>
        <c:scaling>
          <c:orientation val="minMax"/>
          <c:max val="35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-Im(Z)/Ohm</a:t>
                </a:r>
              </a:p>
            </c:rich>
          </c:tx>
          <c:layout>
            <c:manualLayout>
              <c:xMode val="edge"/>
              <c:yMode val="edge"/>
              <c:x val="2.0641414664175243E-2"/>
              <c:y val="0.349929059884230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57366496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2"/>
      </a:solidFill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30545651244431"/>
          <c:y val="5.0925925925925923E-2"/>
          <c:w val="0.78280569677739975"/>
          <c:h val="0.75496379293215288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גיליון1!$L$3:$L$38</c:f>
              <c:numCache>
                <c:formatCode>General</c:formatCode>
                <c:ptCount val="36"/>
                <c:pt idx="0">
                  <c:v>5.3010259580636996</c:v>
                </c:pt>
                <c:pt idx="1">
                  <c:v>5.1307287766749701</c:v>
                </c:pt>
                <c:pt idx="2">
                  <c:v>4.9604288935081504</c:v>
                </c:pt>
                <c:pt idx="3">
                  <c:v>4.7901036018150798</c:v>
                </c:pt>
                <c:pt idx="4">
                  <c:v>4.6198209763151903</c:v>
                </c:pt>
                <c:pt idx="5">
                  <c:v>4.4494934953348002</c:v>
                </c:pt>
                <c:pt idx="6">
                  <c:v>4.2792318293555196</c:v>
                </c:pt>
                <c:pt idx="7">
                  <c:v>4.1089277487838496</c:v>
                </c:pt>
                <c:pt idx="8">
                  <c:v>3.9386884103307098</c:v>
                </c:pt>
                <c:pt idx="9">
                  <c:v>3.7682743799483198</c:v>
                </c:pt>
                <c:pt idx="10">
                  <c:v>3.5978264705888798</c:v>
                </c:pt>
                <c:pt idx="11">
                  <c:v>3.4277181141630799</c:v>
                </c:pt>
                <c:pt idx="12">
                  <c:v>3.2572619039738702</c:v>
                </c:pt>
                <c:pt idx="13">
                  <c:v>3.0870552405374401</c:v>
                </c:pt>
                <c:pt idx="14">
                  <c:v>2.91659292059569</c:v>
                </c:pt>
                <c:pt idx="15">
                  <c:v>2.7466619878880398</c:v>
                </c:pt>
                <c:pt idx="16">
                  <c:v>2.5764003019436701</c:v>
                </c:pt>
                <c:pt idx="17">
                  <c:v>2.4061234792147599</c:v>
                </c:pt>
                <c:pt idx="18">
                  <c:v>2.2356215589873298</c:v>
                </c:pt>
                <c:pt idx="19">
                  <c:v>2.06530844372393</c:v>
                </c:pt>
                <c:pt idx="20">
                  <c:v>1.8949671063171301</c:v>
                </c:pt>
                <c:pt idx="21">
                  <c:v>1.7246677372103301</c:v>
                </c:pt>
                <c:pt idx="22">
                  <c:v>1.5543335176623201</c:v>
                </c:pt>
                <c:pt idx="23">
                  <c:v>1.3843949753347</c:v>
                </c:pt>
                <c:pt idx="24">
                  <c:v>1.21396833863413</c:v>
                </c:pt>
                <c:pt idx="25">
                  <c:v>1.0433706064294701</c:v>
                </c:pt>
                <c:pt idx="26">
                  <c:v>0.87325851430080703</c:v>
                </c:pt>
                <c:pt idx="27">
                  <c:v>0.70301906053958396</c:v>
                </c:pt>
                <c:pt idx="28">
                  <c:v>0.53257544382908195</c:v>
                </c:pt>
                <c:pt idx="29">
                  <c:v>0.36233421560732199</c:v>
                </c:pt>
                <c:pt idx="30">
                  <c:v>0.192086310556389</c:v>
                </c:pt>
                <c:pt idx="31">
                  <c:v>2.2152155357384001E-2</c:v>
                </c:pt>
                <c:pt idx="32">
                  <c:v>-0.14852362074683101</c:v>
                </c:pt>
                <c:pt idx="33">
                  <c:v>-0.31843731209727699</c:v>
                </c:pt>
                <c:pt idx="34">
                  <c:v>-0.48886644176329902</c:v>
                </c:pt>
                <c:pt idx="35">
                  <c:v>-0.65987819685996496</c:v>
                </c:pt>
              </c:numCache>
            </c:numRef>
          </c:xVal>
          <c:yVal>
            <c:numRef>
              <c:f>גיליון1!$M$3:$M$38</c:f>
              <c:numCache>
                <c:formatCode>General</c:formatCode>
                <c:ptCount val="36"/>
                <c:pt idx="0">
                  <c:v>1.1924172268006501</c:v>
                </c:pt>
                <c:pt idx="1">
                  <c:v>1.1940786065864799</c:v>
                </c:pt>
                <c:pt idx="2">
                  <c:v>1.1974697753774299</c:v>
                </c:pt>
                <c:pt idx="3">
                  <c:v>1.20236057840245</c:v>
                </c:pt>
                <c:pt idx="4">
                  <c:v>1.20866560531805</c:v>
                </c:pt>
                <c:pt idx="5">
                  <c:v>1.21612986626417</c:v>
                </c:pt>
                <c:pt idx="6">
                  <c:v>1.22487050747105</c:v>
                </c:pt>
                <c:pt idx="7">
                  <c:v>1.2347853007427201</c:v>
                </c:pt>
                <c:pt idx="8">
                  <c:v>1.24640844272267</c:v>
                </c:pt>
                <c:pt idx="9">
                  <c:v>1.2601552344982201</c:v>
                </c:pt>
                <c:pt idx="10">
                  <c:v>1.2768466984389999</c:v>
                </c:pt>
                <c:pt idx="11">
                  <c:v>1.29721024608909</c:v>
                </c:pt>
                <c:pt idx="12">
                  <c:v>1.3228832427812001</c:v>
                </c:pt>
                <c:pt idx="13">
                  <c:v>1.35397534013619</c:v>
                </c:pt>
                <c:pt idx="14">
                  <c:v>1.3921903711421799</c:v>
                </c:pt>
                <c:pt idx="15">
                  <c:v>1.43772609856864</c:v>
                </c:pt>
                <c:pt idx="16">
                  <c:v>1.49103001304783</c:v>
                </c:pt>
                <c:pt idx="17">
                  <c:v>1.55139259597131</c:v>
                </c:pt>
                <c:pt idx="18">
                  <c:v>1.6200147928883599</c:v>
                </c:pt>
                <c:pt idx="19">
                  <c:v>1.6975383108756901</c:v>
                </c:pt>
                <c:pt idx="20">
                  <c:v>1.7834200273204699</c:v>
                </c:pt>
                <c:pt idx="21">
                  <c:v>1.87916448824195</c:v>
                </c:pt>
                <c:pt idx="22">
                  <c:v>1.9850911529091799</c:v>
                </c:pt>
                <c:pt idx="23">
                  <c:v>2.1001274152283398</c:v>
                </c:pt>
                <c:pt idx="24">
                  <c:v>2.22183524397188</c:v>
                </c:pt>
                <c:pt idx="25">
                  <c:v>2.3466642034746599</c:v>
                </c:pt>
                <c:pt idx="26">
                  <c:v>2.47330953584687</c:v>
                </c:pt>
                <c:pt idx="27">
                  <c:v>2.60278009249219</c:v>
                </c:pt>
                <c:pt idx="28">
                  <c:v>2.73516340734434</c:v>
                </c:pt>
                <c:pt idx="29">
                  <c:v>2.8656637011091202</c:v>
                </c:pt>
                <c:pt idx="30">
                  <c:v>2.9990368262540601</c:v>
                </c:pt>
                <c:pt idx="31">
                  <c:v>3.12753657240793</c:v>
                </c:pt>
                <c:pt idx="32">
                  <c:v>3.2545165387011399</c:v>
                </c:pt>
                <c:pt idx="33">
                  <c:v>3.37879464051499</c:v>
                </c:pt>
                <c:pt idx="34">
                  <c:v>3.4962274325612901</c:v>
                </c:pt>
                <c:pt idx="35">
                  <c:v>3.6033161266666198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974-4F04-B9F0-2298EA3973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0478120"/>
        <c:axId val="460482712"/>
      </c:scatterChart>
      <c:valAx>
        <c:axId val="460478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60482712"/>
        <c:crosses val="autoZero"/>
        <c:crossBetween val="midCat"/>
      </c:valAx>
      <c:valAx>
        <c:axId val="460482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60478120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2"/>
      </a:solidFill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0.42074</cdr:x>
      <cdr:y>0.01001</cdr:y>
    </cdr:from>
    <cdr:to>
      <cdr:x>0.68164</cdr:x>
      <cdr:y>0.08931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7231813-6D92-4D2A-A32B-7D21C15B54D2}"/>
            </a:ext>
          </a:extLst>
        </cdr:cNvPr>
        <cdr:cNvSpPr txBox="1"/>
      </cdr:nvSpPr>
      <cdr:spPr>
        <a:xfrm xmlns:a="http://schemas.openxmlformats.org/drawingml/2006/main">
          <a:off x="1709182" y="28550"/>
          <a:ext cx="1059898" cy="2262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r>
            <a:rPr lang="en-US" sz="1100"/>
            <a:t>NYQUIST PLOT</a:t>
          </a:r>
          <a:endParaRPr lang="he-IL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0.0375</cdr:x>
      <cdr:y>0.21875</cdr:y>
    </cdr:from>
    <cdr:to>
      <cdr:x>0.09792</cdr:x>
      <cdr:y>0.64583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06A0BBDA-72AF-40FD-B282-80FAE2E347E3}"/>
            </a:ext>
          </a:extLst>
        </cdr:cNvPr>
        <cdr:cNvSpPr txBox="1"/>
      </cdr:nvSpPr>
      <cdr:spPr>
        <a:xfrm xmlns:a="http://schemas.openxmlformats.org/drawingml/2006/main">
          <a:off x="171450" y="600075"/>
          <a:ext cx="276225" cy="1171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endParaRPr lang="he-IL" sz="1100"/>
        </a:p>
      </cdr:txBody>
    </cdr:sp>
  </cdr:relSizeAnchor>
  <cdr:relSizeAnchor xmlns:cdr="http://schemas.openxmlformats.org/drawingml/2006/chartDrawing">
    <cdr:from>
      <cdr:x>3.20454E-7</cdr:x>
      <cdr:y>0.33617</cdr:y>
    </cdr:from>
    <cdr:to>
      <cdr:x>0.16744</cdr:x>
      <cdr:y>0.55948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064233A8-DF83-4E7B-9F02-A5B712D62948}"/>
            </a:ext>
          </a:extLst>
        </cdr:cNvPr>
        <cdr:cNvSpPr txBox="1"/>
      </cdr:nvSpPr>
      <cdr:spPr>
        <a:xfrm xmlns:a="http://schemas.openxmlformats.org/drawingml/2006/main">
          <a:off x="1" y="786402"/>
          <a:ext cx="522513" cy="522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r>
            <a:rPr lang="en-US" sz="1100" dirty="0"/>
            <a:t>log(z)/Ohm</a:t>
          </a:r>
          <a:endParaRPr lang="he-IL" sz="1100" dirty="0"/>
        </a:p>
      </cdr:txBody>
    </cdr:sp>
  </cdr:relSizeAnchor>
  <cdr:relSizeAnchor xmlns:cdr="http://schemas.openxmlformats.org/drawingml/2006/chartDrawing">
    <cdr:from>
      <cdr:x>0.45355</cdr:x>
      <cdr:y>0.88832</cdr:y>
    </cdr:from>
    <cdr:to>
      <cdr:x>0.74884</cdr:x>
      <cdr:y>1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B0047AEB-8249-45E7-BB7D-10A202D6D4E5}"/>
            </a:ext>
          </a:extLst>
        </cdr:cNvPr>
        <cdr:cNvSpPr txBox="1"/>
      </cdr:nvSpPr>
      <cdr:spPr>
        <a:xfrm xmlns:a="http://schemas.openxmlformats.org/drawingml/2006/main">
          <a:off x="1415334" y="2078039"/>
          <a:ext cx="921465" cy="2612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log(</a:t>
          </a:r>
          <a:r>
            <a:rPr lang="en-US" sz="1100" dirty="0" err="1"/>
            <a:t>freq</a:t>
          </a:r>
          <a:r>
            <a:rPr lang="en-US" sz="1100" dirty="0"/>
            <a:t>/Hz)</a:t>
          </a:r>
          <a:endParaRPr lang="he-IL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5419E4-1146-439F-A778-4AD47D6372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he-IL"/>
              <a:t>בס"ד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D28356-234C-4D87-BCB7-D0B528A1F6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BFC26-C0E3-4BE4-A34F-E76959C0063A}" type="datetimeFigureOut">
              <a:rPr lang="en-IL" smtClean="0"/>
              <a:t>05/09/2021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035FE8-6093-48B2-9E5E-314E0C20AC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87AC24-85F1-4920-A938-9C5C51FFA7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EA1A3-EAA3-4D10-A6C7-832693D4881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126344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he-IL"/>
              <a:t>בס"ד</a:t>
            </a:r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68C68-9415-404B-88EA-E7886196F3D0}" type="datetimeFigureOut">
              <a:rPr lang="en-IL" smtClean="0"/>
              <a:t>05/09/2021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84663-9AC5-4D62-BBDD-317869919AC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084035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0E7BD-BE38-4172-8E57-24843CB5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E27078-1539-45A9-9D73-5B46715847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E4293-A447-464F-A5F2-7D5BBE3FB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278D-BA9B-47C0-B831-84CC7D20D196}" type="datetime3">
              <a:rPr lang="he-IL" smtClean="0"/>
              <a:t>כ"ז אייר תשפ"א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40678-BAE2-45EF-9EEF-9AA1088F5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46196-A9E1-4043-A9AD-ABB6CFF69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225B-FD38-4631-80BD-E4BE83601E6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3537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8A1B4-FE56-4E88-B7BD-875E58C2A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378A99-0A91-4AD8-8EA4-BE6153B23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3133E-9621-4895-95F9-DE72FB73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458FD-A138-4A4A-916F-BCA6B80ACB19}" type="datetime3">
              <a:rPr lang="he-IL" smtClean="0"/>
              <a:t>כ"ז אייר תשפ"א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1F10E-6306-4C2B-B6C1-4E1B3590E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24272-E6B5-484B-B137-671CE819B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225B-FD38-4631-80BD-E4BE83601E6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597549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AD1C59-7E74-41CD-B77F-C2C6CCDBD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5FB7C0-E7E9-47ED-A1DC-458F6E679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38E0E-7864-40AC-ACE2-16544C2B9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AB381-E6FB-4B74-BF45-8429AF0C4F47}" type="datetime3">
              <a:rPr lang="he-IL" smtClean="0"/>
              <a:t>כ"ז אייר תשפ"א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811B3-2476-4268-B4F3-3F9E7A0AD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B1E0C-85C3-4D38-9078-2426EF59A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225B-FD38-4631-80BD-E4BE83601E6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28815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134A8-AC20-4649-B3B9-B2FF08E8A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C5611-055F-4DD7-B0D7-31B165525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2817B-AADC-41BD-AB42-93585A773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1E6A-FF7F-4762-8BB7-E0F7D58138AC}" type="datetime3">
              <a:rPr lang="he-IL" smtClean="0"/>
              <a:t>כ"ז אייר תשפ"א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EDED3-93E8-4246-8CDC-3BB398DDB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40DF1-7E29-4169-9D2E-9B8B1CE4A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225B-FD38-4631-80BD-E4BE83601E6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03942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5D1B7-A487-45B0-A6F8-90011B7EE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3DDDC-0AEA-4BEF-8F4F-075E3E592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44029-63F9-4AD5-BB94-72DC0D5B4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8DB9-4521-4CA9-A8CA-4FF14E37A80B}" type="datetime3">
              <a:rPr lang="he-IL" smtClean="0"/>
              <a:t>כ"ז אייר תשפ"א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41E2A-A015-4B14-B891-329822D23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14725-3951-4707-A286-7DE10598D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225B-FD38-4631-80BD-E4BE83601E6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664302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4FE7A-0E6D-4804-86B7-8B6A4416E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96730-6D58-4DF7-9DA7-AF368F17F3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672316-91D1-42DD-A082-3B30605C3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31C578-9064-43AA-A8E6-C9DB9DF2B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A5D9-54DA-41E4-AEFA-A17FF5B93570}" type="datetime3">
              <a:rPr lang="he-IL" smtClean="0"/>
              <a:t>כ"ז אייר תשפ"א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E11B5-ABC3-4BFF-8E23-18A709A77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931273-E0A1-4572-B8DD-022FDF99A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225B-FD38-4631-80BD-E4BE83601E6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24811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203E5-24F4-4328-B823-409361803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E3DB61-31D5-47CC-9E44-DA9BC32E9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D4602D-390A-45DF-9EF8-7CB1D52B48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78BF75-74F0-4254-AAEC-880BBA5E87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BACD97-168E-414E-B8EE-0035526C4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FE235D-806E-4057-AF96-1346EBC3F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25EF-B5E2-4BE5-AD9E-53BBD7BE7937}" type="datetime3">
              <a:rPr lang="he-IL" smtClean="0"/>
              <a:t>כ"ז אייר תשפ"א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E8CC67-F065-4D23-86D7-DB0D53356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3337F6-4B53-436D-A1B4-539C9A778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225B-FD38-4631-80BD-E4BE83601E6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26692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C7CF9-F14A-41F5-8F15-CD1DB2B51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2B28E1-F8B7-4D78-8682-580A0B9C6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C6E-9578-4287-ADD4-0E21C9F0F006}" type="datetime3">
              <a:rPr lang="he-IL" smtClean="0"/>
              <a:t>כ"ז אייר תשפ"א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6AE8B5-4EA4-4607-9D4F-468548384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9D57E6-DEF5-41D2-B7F5-4D2E32743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225B-FD38-4631-80BD-E4BE83601E6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07281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8314A6-4424-434A-96A3-8DE958AA6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0C0F-F722-41FC-A693-1C8F5C87BA1D}" type="datetime3">
              <a:rPr lang="he-IL" smtClean="0"/>
              <a:t>כ"ז אייר תשפ"א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75E429-6CB2-4A0A-8395-4FDD79F46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0DD8D9-11AB-49C9-9209-0D8F3702A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225B-FD38-4631-80BD-E4BE83601E6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2896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FC74D-8902-4D42-8480-195ED50D6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E56FE-BAD9-4A13-A8BB-28EAFF50C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2F0DED-A369-4DD0-A56C-AB4193FA52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7874F-1716-4E32-835D-809AFAE5F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8EEC2-A700-466C-8273-FD7A4BACBE92}" type="datetime3">
              <a:rPr lang="he-IL" smtClean="0"/>
              <a:t>כ"ז אייר תשפ"א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79124C-8D98-401E-9E2A-77E2FC7B5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9B9C93-4DD0-4DE0-9BB7-A4A8B8BF3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225B-FD38-4631-80BD-E4BE83601E6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84300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DF8AB-00B1-4539-A8AA-31F4B3451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DEAB69-65BE-4891-B572-FF15848D58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1C535-7C1E-4482-80F3-6CC52669D9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9BBE34-4FF5-4414-A7E0-21382C633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0B5E-97F9-4364-9728-9A6ED9C84A12}" type="datetime3">
              <a:rPr lang="he-IL" smtClean="0"/>
              <a:t>כ"ז אייר תשפ"א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B26F86-37EC-4043-845D-18D970858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790713-5551-4378-88AE-C1DDE2ED6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225B-FD38-4631-80BD-E4BE83601E6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52257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590AEC-B49A-478D-B350-D929059AE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ABB52-67FF-4225-BD68-447200894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B7C2C-3059-43FC-B8AE-FD8D3C2841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02237-B3C2-444D-A17A-50031EBB1992}" type="datetime3">
              <a:rPr lang="he-IL" smtClean="0"/>
              <a:t>כ"ז אייר תשפ"א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54BE8-3BEE-46FE-A575-E7C673503C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3340F-4744-4E3F-AD52-D88CDD6074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4225B-FD38-4631-80BD-E4BE83601E6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9713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f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FF561-0F7D-4C57-ADAD-F8FCC52B2E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פיתוח גרפן תלת-ממדי מנקודות פחמן בלייזר עבור אלקטרודות לקבלי-על</a:t>
            </a:r>
            <a:endParaRPr lang="en-I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33509A-CFF7-46F7-8B17-07747E0EC8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672153"/>
          </a:xfrm>
        </p:spPr>
        <p:txBody>
          <a:bodyPr>
            <a:normAutofit/>
          </a:bodyPr>
          <a:lstStyle/>
          <a:p>
            <a:pPr rtl="1"/>
            <a:r>
              <a:rPr lang="he-IL" cap="all" dirty="0"/>
              <a:t>פרויקט מחקר בכימיה 2020ג-2021א</a:t>
            </a:r>
            <a:endParaRPr lang="en-IL" dirty="0"/>
          </a:p>
          <a:p>
            <a:pPr rtl="1"/>
            <a:r>
              <a:rPr lang="he-IL" cap="all" dirty="0"/>
              <a:t>שם הסטודנט: הראל </a:t>
            </a:r>
            <a:r>
              <a:rPr lang="he-IL" cap="all" dirty="0" err="1"/>
              <a:t>שולמן</a:t>
            </a:r>
            <a:r>
              <a:rPr lang="he-IL" cap="all" dirty="0"/>
              <a:t/>
            </a:r>
            <a:br>
              <a:rPr lang="he-IL" cap="all" dirty="0"/>
            </a:br>
            <a:r>
              <a:rPr lang="he-IL" cap="all" dirty="0"/>
              <a:t>שם המדריך: ד"ר אריה בורנשטיין, אוניברסיטת אריאל</a:t>
            </a:r>
            <a:br>
              <a:rPr lang="he-IL" cap="all" dirty="0"/>
            </a:br>
            <a:r>
              <a:rPr lang="he-IL" cap="all" dirty="0"/>
              <a:t>שם המדריך המלווה: פרופ' איגור </a:t>
            </a:r>
            <a:r>
              <a:rPr lang="he-IL" cap="all" dirty="0" err="1"/>
              <a:t>רכינוב</a:t>
            </a:r>
            <a:r>
              <a:rPr lang="he-IL" cap="all" dirty="0"/>
              <a:t>, האוניברסיטה הפתוחה</a:t>
            </a:r>
            <a:endParaRPr lang="en-IL" dirty="0"/>
          </a:p>
          <a:p>
            <a:endParaRPr lang="he-IL" dirty="0"/>
          </a:p>
          <a:p>
            <a:r>
              <a:rPr lang="he-IL" cap="all" dirty="0"/>
              <a:t>אוניברסיטת אריאל</a:t>
            </a:r>
            <a:r>
              <a:rPr lang="en-US" cap="all" dirty="0"/>
              <a:t> </a:t>
            </a:r>
            <a:r>
              <a:rPr lang="en-US" dirty="0"/>
              <a:t>| </a:t>
            </a:r>
            <a:r>
              <a:rPr lang="he-IL" dirty="0"/>
              <a:t>האוניברסיטה הפתוחה</a:t>
            </a:r>
            <a:endParaRPr lang="en-IL" dirty="0"/>
          </a:p>
          <a:p>
            <a:endParaRPr lang="en-I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170198-CDE4-4035-ACA6-15C20B8935E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" y="195898"/>
            <a:ext cx="1977390" cy="926465"/>
          </a:xfrm>
          <a:prstGeom prst="rect">
            <a:avLst/>
          </a:prstGeom>
          <a:noFill/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FF491E-1993-42A9-8BE9-CA8D2ECC2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58D6-3C70-4B0D-8697-B66EB476ED21}" type="datetime3">
              <a:rPr lang="he-IL" smtClean="0"/>
              <a:t>כ"ז אייר תשפ"א</a:t>
            </a:fld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3FDC99-A803-43EE-BF1A-A8093D759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225B-FD38-4631-80BD-E4BE83601E6B}" type="slidenum">
              <a:rPr lang="en-IL" smtClean="0"/>
              <a:t>1</a:t>
            </a:fld>
            <a:endParaRPr lang="en-IL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AABEE42-7B3B-48DD-9332-E9CFD8589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25" y="259008"/>
            <a:ext cx="14382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37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D7BB136-C613-467D-8C1E-23CEEE2FE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A73EB-F821-4816-8F9B-90D704905DD1}" type="datetime3">
              <a:rPr lang="he-IL" smtClean="0"/>
              <a:t>כ"ז אייר תשפ"א</a:t>
            </a:fld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F1657D-6E7F-4304-826B-9A1EE16A5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225B-FD38-4631-80BD-E4BE83601E6B}" type="slidenum">
              <a:rPr lang="en-IL" smtClean="0"/>
              <a:t>10</a:t>
            </a:fld>
            <a:endParaRPr lang="en-IL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5B3DC83-41C4-4E14-96EB-7CE247E8F992}"/>
              </a:ext>
            </a:extLst>
          </p:cNvPr>
          <p:cNvSpPr txBox="1">
            <a:spLocks/>
          </p:cNvSpPr>
          <p:nvPr/>
        </p:nvSpPr>
        <p:spPr>
          <a:xfrm>
            <a:off x="838200" y="3369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dirty="0"/>
              <a:t>השוואה בין אלקטרודה מחוזרת לאלקטרודה לא מחוזרת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290E52F-296F-41AA-A8ED-16549D8190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4367502"/>
              </p:ext>
            </p:extLst>
          </p:nvPr>
        </p:nvGraphicFramePr>
        <p:xfrm>
          <a:off x="5311545" y="1673020"/>
          <a:ext cx="6153624" cy="3546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D32A99E-BA54-4C5A-A403-9061BD573AB1}"/>
              </a:ext>
            </a:extLst>
          </p:cNvPr>
          <p:cNvSpPr/>
          <p:nvPr/>
        </p:nvSpPr>
        <p:spPr>
          <a:xfrm>
            <a:off x="942535" y="2287927"/>
            <a:ext cx="3787654" cy="1141073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he-IL" dirty="0"/>
              <a:t>פיק </a:t>
            </a:r>
            <a:r>
              <a:rPr lang="en-US" dirty="0"/>
              <a:t>G</a:t>
            </a:r>
            <a:r>
              <a:rPr lang="he-IL" dirty="0"/>
              <a:t>, רומז למבנה בעל לריכוז גבוהה יותר של פחמני </a:t>
            </a:r>
            <a:r>
              <a:rPr lang="en-US" dirty="0"/>
              <a:t>sp</a:t>
            </a:r>
            <a:r>
              <a:rPr lang="en-US" baseline="30000" dirty="0"/>
              <a:t>2</a:t>
            </a:r>
            <a:r>
              <a:rPr lang="he-IL" dirty="0"/>
              <a:t>, וכך גם בעל תאימות גבוהה יותר לזו של גרפן.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D3A5146-ED12-4308-A5EA-DD49EF089D6A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4730189" y="2858464"/>
            <a:ext cx="2444334" cy="57053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011FE7B-B763-438A-B4DE-9F914BCBBBED}"/>
              </a:ext>
            </a:extLst>
          </p:cNvPr>
          <p:cNvSpPr/>
          <p:nvPr/>
        </p:nvSpPr>
        <p:spPr>
          <a:xfrm>
            <a:off x="942535" y="3702260"/>
            <a:ext cx="3787654" cy="1141073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he-IL" dirty="0"/>
              <a:t>פיק </a:t>
            </a:r>
            <a:r>
              <a:rPr lang="en-US" dirty="0"/>
              <a:t>D</a:t>
            </a:r>
            <a:r>
              <a:rPr lang="he-IL" dirty="0"/>
              <a:t>, נותן אינדיקציה לפגמים במבנה הגרפן, ורומז לפחמני </a:t>
            </a:r>
            <a:r>
              <a:rPr lang="en-US" dirty="0"/>
              <a:t>sp</a:t>
            </a:r>
            <a:r>
              <a:rPr lang="en-US" baseline="30000" dirty="0"/>
              <a:t>3</a:t>
            </a:r>
            <a:r>
              <a:rPr lang="he-IL" dirty="0"/>
              <a:t> המשפיעים לרעה על מבנה הגרפן המתקבל.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CA239A2-A442-4C9B-A1B1-B6FD2C561204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4730189" y="4054374"/>
            <a:ext cx="1951965" cy="21842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4BF85DF2-A41D-4AF8-B344-25945C547D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5249" y="5233447"/>
                <a:ext cx="10789920" cy="1593536"/>
              </a:xfrm>
            </p:spPr>
            <p:txBody>
              <a:bodyPr>
                <a:normAutofit fontScale="85000" lnSpcReduction="10000"/>
              </a:bodyPr>
              <a:lstStyle/>
              <a:p>
                <a:pPr algn="r" rtl="1"/>
                <a:r>
                  <a:rPr lang="he-IL" dirty="0"/>
                  <a:t>הפרמטר המעיד על איכות הגרפן הוא היחס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I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he-IL" dirty="0"/>
                  <a:t> בחומר הנבדק כאשר ערך גבוה שלו מגיד על יחס נמוך יותר של פחמני </a:t>
                </a:r>
                <a:r>
                  <a:rPr lang="en-US" dirty="0"/>
                  <a:t>sp</a:t>
                </a:r>
                <a:r>
                  <a:rPr lang="en-US" baseline="30000" dirty="0"/>
                  <a:t>2</a:t>
                </a:r>
                <a:r>
                  <a:rPr lang="he-IL" dirty="0"/>
                  <a:t> וכך גם על מבנה שפחות תואם את מבנה הגרפן.</a:t>
                </a:r>
              </a:p>
              <a:p>
                <a:pPr algn="r" rtl="1"/>
                <a:r>
                  <a:rPr lang="he-IL" dirty="0"/>
                  <a:t>ערך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I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he-IL" dirty="0"/>
                  <a:t> לפני החיזור הוא 1.06 ולאחר החיזור הוא 0.62. מה שמעיד על שיפור ניכר במבנה החומר המתקבל.</a:t>
                </a: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4BF85DF2-A41D-4AF8-B344-25945C547D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5249" y="5233447"/>
                <a:ext cx="10789920" cy="1593536"/>
              </a:xfrm>
              <a:blipFill>
                <a:blip r:embed="rId3"/>
                <a:stretch>
                  <a:fillRect t="-7280" r="-79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9757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E8076-B119-45DF-AA5E-7C6AC7490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השוואה בין אלקטרודה מחוזרת לאלקטרודה לא מחוזרת</a:t>
            </a:r>
            <a:endParaRPr lang="en-I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9E567-2E6F-435A-8CFB-377C53F4D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1E6A-FF7F-4762-8BB7-E0F7D58138AC}" type="datetime3">
              <a:rPr lang="he-IL" smtClean="0"/>
              <a:t>כ"ז אייר תשפ"א</a:t>
            </a:fld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B5DF5A-0016-4C21-BE1B-723267C61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225B-FD38-4631-80BD-E4BE83601E6B}" type="slidenum">
              <a:rPr lang="en-IL" smtClean="0"/>
              <a:t>11</a:t>
            </a:fld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6523E536-6A4C-4BFB-9E43-59C548924D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84631" y="1455371"/>
                <a:ext cx="5369169" cy="5136296"/>
              </a:xfrm>
            </p:spPr>
            <p:txBody>
              <a:bodyPr>
                <a:normAutofit lnSpcReduction="10000"/>
              </a:bodyPr>
              <a:lstStyle/>
              <a:p>
                <a:pPr algn="r" rtl="1"/>
                <a:r>
                  <a:rPr lang="he-IL" dirty="0"/>
                  <a:t>לפחמן המסודר במבנה דמוי גרפיט ישנו אות ייחודי בתחום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he-IL" dirty="0"/>
                  <a:t> הרומז למישור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e-IL" dirty="0"/>
                  <a:t> בגביש.</a:t>
                </a:r>
              </a:p>
              <a:p>
                <a:pPr algn="r" rtl="1"/>
                <a:r>
                  <a:rPr lang="he-IL" dirty="0"/>
                  <a:t>ככל שהאות יותר חזק משתמע שקיימים יותר פחמנים שנמצאים בסידור גרפיטי, וככל שהאות יותר רחב כך הסידור של הגביש הוא יותר אמורפי בין קבוצות שונות של גרפיט.</a:t>
                </a:r>
              </a:p>
              <a:p>
                <a:pPr algn="r" rtl="1"/>
                <a:r>
                  <a:rPr lang="he-IL" dirty="0"/>
                  <a:t>יש הבדל בין הפיק של ה-</a:t>
                </a:r>
                <a:r>
                  <a:rPr lang="en-US" dirty="0"/>
                  <a:t>CND</a:t>
                </a:r>
                <a:r>
                  <a:rPr lang="he-IL" dirty="0"/>
                  <a:t> לפני החיזור ולאחריו בכך שבסיס הפיק הופך להיות יותר ולכן החיזור בלייזר השפיע לטובה על סידור מבנה הגרפן.</a:t>
                </a: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6523E536-6A4C-4BFB-9E43-59C548924D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84631" y="1455371"/>
                <a:ext cx="5369169" cy="5136296"/>
              </a:xfrm>
              <a:blipFill>
                <a:blip r:embed="rId2"/>
                <a:stretch>
                  <a:fillRect l="-2384" t="-2969" r="-215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D4C4A433-F8E0-49BD-AB0B-895D6391C0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1769995"/>
              </p:ext>
            </p:extLst>
          </p:nvPr>
        </p:nvGraphicFramePr>
        <p:xfrm>
          <a:off x="838200" y="1455372"/>
          <a:ext cx="5257800" cy="4771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4076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6B40A-0714-4F46-8918-3ED52AC78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ממצאים כלליים מ-</a:t>
            </a:r>
            <a:r>
              <a:rPr lang="en-US" dirty="0"/>
              <a:t>CV</a:t>
            </a:r>
            <a:endParaRPr lang="en-I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9DE7E-88AE-426F-AA1E-CFB841A59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1E6A-FF7F-4762-8BB7-E0F7D58138AC}" type="datetime3">
              <a:rPr lang="he-IL" smtClean="0"/>
              <a:t>כ"ז אייר תשפ"א</a:t>
            </a:fld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3567F8-DF5C-45F8-B8D3-44B375C07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225B-FD38-4631-80BD-E4BE83601E6B}" type="slidenum">
              <a:rPr lang="en-IL" smtClean="0"/>
              <a:t>12</a:t>
            </a:fld>
            <a:endParaRPr lang="en-IL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5726C0F-AB37-4581-9A4C-44950F8080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0766897"/>
              </p:ext>
            </p:extLst>
          </p:nvPr>
        </p:nvGraphicFramePr>
        <p:xfrm>
          <a:off x="2974332" y="1388596"/>
          <a:ext cx="3967103" cy="2075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8174891-857E-4F6A-B236-71A372CCC0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6030595"/>
              </p:ext>
            </p:extLst>
          </p:nvPr>
        </p:nvGraphicFramePr>
        <p:xfrm>
          <a:off x="77107" y="939365"/>
          <a:ext cx="7008585" cy="3437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74194614-CB6E-4AF5-82BC-3D74126C3E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5279094"/>
              </p:ext>
            </p:extLst>
          </p:nvPr>
        </p:nvGraphicFramePr>
        <p:xfrm>
          <a:off x="1913207" y="4602421"/>
          <a:ext cx="5028228" cy="230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0629C316-D870-43BB-8DAA-594D26116A93}"/>
              </a:ext>
            </a:extLst>
          </p:cNvPr>
          <p:cNvSpPr/>
          <p:nvPr/>
        </p:nvSpPr>
        <p:spPr>
          <a:xfrm>
            <a:off x="7085692" y="1443672"/>
            <a:ext cx="4340236" cy="5002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prstClr val="black"/>
                </a:solidFill>
              </a:rPr>
              <a:t>בשיטה זו, מדידת זרם באלקטרודה כתלות בשינוי המתח. שינוי המתח נעשה בסריקות שונות במקצבים שונים.</a:t>
            </a:r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prstClr val="black"/>
                </a:solidFill>
              </a:rPr>
              <a:t>3 אלקטרודות:</a:t>
            </a:r>
            <a:r>
              <a:rPr lang="en-US" sz="2800" dirty="0">
                <a:solidFill>
                  <a:prstClr val="black"/>
                </a:solidFill>
              </a:rPr>
              <a:t>E</a:t>
            </a:r>
            <a:r>
              <a:rPr lang="en-US" sz="2800" baseline="-25000" dirty="0">
                <a:solidFill>
                  <a:prstClr val="black"/>
                </a:solidFill>
              </a:rPr>
              <a:t>r</a:t>
            </a:r>
            <a:r>
              <a:rPr lang="en-US" sz="2800" dirty="0">
                <a:solidFill>
                  <a:prstClr val="black"/>
                </a:solidFill>
              </a:rPr>
              <a:t>=Ag/AgCl, </a:t>
            </a:r>
            <a:r>
              <a:rPr lang="en-US" sz="2800" dirty="0" err="1">
                <a:solidFill>
                  <a:prstClr val="black"/>
                </a:solidFill>
              </a:rPr>
              <a:t>E</a:t>
            </a:r>
            <a:r>
              <a:rPr lang="en-US" sz="2800" baseline="-25000" dirty="0" err="1">
                <a:solidFill>
                  <a:prstClr val="black"/>
                </a:solidFill>
              </a:rPr>
              <a:t>c</a:t>
            </a:r>
            <a:r>
              <a:rPr lang="en-US" sz="2800" dirty="0">
                <a:solidFill>
                  <a:prstClr val="black"/>
                </a:solidFill>
              </a:rPr>
              <a:t>=Pt </a:t>
            </a:r>
            <a:r>
              <a:rPr lang="he-IL" sz="2800" dirty="0">
                <a:solidFill>
                  <a:prstClr val="black"/>
                </a:solidFill>
              </a:rPr>
              <a:t>. תמיסת </a:t>
            </a:r>
            <a:r>
              <a:rPr lang="en-US" sz="2800" dirty="0">
                <a:solidFill>
                  <a:prstClr val="black"/>
                </a:solidFill>
              </a:rPr>
              <a:t>Na</a:t>
            </a:r>
            <a:r>
              <a:rPr lang="en-US" sz="2800" baseline="-25000" dirty="0">
                <a:solidFill>
                  <a:prstClr val="black"/>
                </a:solidFill>
              </a:rPr>
              <a:t>2</a:t>
            </a:r>
            <a:r>
              <a:rPr lang="en-US" sz="2800" dirty="0">
                <a:solidFill>
                  <a:prstClr val="black"/>
                </a:solidFill>
              </a:rPr>
              <a:t>SO</a:t>
            </a:r>
            <a:r>
              <a:rPr lang="en-US" sz="2800" baseline="-25000" dirty="0">
                <a:solidFill>
                  <a:prstClr val="black"/>
                </a:solidFill>
              </a:rPr>
              <a:t>4</a:t>
            </a:r>
            <a:r>
              <a:rPr lang="he-IL" sz="2800" dirty="0">
                <a:solidFill>
                  <a:prstClr val="black"/>
                </a:solidFill>
              </a:rPr>
              <a:t>.</a:t>
            </a:r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prstClr val="black"/>
                </a:solidFill>
              </a:rPr>
              <a:t>ניתן לראות כי ככל שמהירות הסריקה עולה כך גם הקיבול באלקטרודה פר גרם יורד לוגריתמית.</a:t>
            </a:r>
            <a:r>
              <a:rPr lang="en-US" sz="2800" dirty="0">
                <a:solidFill>
                  <a:prstClr val="black"/>
                </a:solidFill>
              </a:rPr>
              <a:t/>
            </a:r>
            <a:br>
              <a:rPr lang="en-US" sz="2800" dirty="0">
                <a:solidFill>
                  <a:prstClr val="black"/>
                </a:solidFill>
              </a:rPr>
            </a:br>
            <a:r>
              <a:rPr lang="he-IL" sz="2800" dirty="0">
                <a:solidFill>
                  <a:prstClr val="black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CF50CDF-E750-489E-9F26-101EAF6DD430}"/>
                  </a:ext>
                </a:extLst>
              </p:cNvPr>
              <p:cNvSpPr/>
              <p:nvPr/>
            </p:nvSpPr>
            <p:spPr>
              <a:xfrm>
                <a:off x="244042" y="4296953"/>
                <a:ext cx="2356379" cy="610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𝑠𝑐𝑎𝑛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𝑟𝑎𝑡𝑒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𝑚𝑎𝑠𝑠</m:t>
                          </m:r>
                        </m:den>
                      </m:f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CF50CDF-E750-489E-9F26-101EAF6DD4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42" y="4296953"/>
                <a:ext cx="2356379" cy="6109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0152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E8076-B119-45DF-AA5E-7C6AC7490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השוואה בין אלקטרודות בהוספת ננו-צינוריות פחמן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9E567-2E6F-435A-8CFB-377C53F4D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1E6A-FF7F-4762-8BB7-E0F7D58138AC}" type="datetime3">
              <a:rPr lang="he-IL" smtClean="0"/>
              <a:t>כ"ז אייר תשפ"א</a:t>
            </a:fld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B5DF5A-0016-4C21-BE1B-723267C61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225B-FD38-4631-80BD-E4BE83601E6B}" type="slidenum">
              <a:rPr lang="en-IL" smtClean="0"/>
              <a:t>13</a:t>
            </a:fld>
            <a:endParaRPr lang="en-IL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523E536-6A4C-4BFB-9E43-59C548924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6014" y="2228141"/>
            <a:ext cx="5369169" cy="3792831"/>
          </a:xfrm>
        </p:spPr>
        <p:txBody>
          <a:bodyPr>
            <a:normAutofit/>
          </a:bodyPr>
          <a:lstStyle/>
          <a:p>
            <a:pPr algn="r" rtl="1"/>
            <a:r>
              <a:rPr lang="en-US" dirty="0"/>
              <a:t> </a:t>
            </a:r>
            <a:r>
              <a:rPr lang="he-IL" dirty="0"/>
              <a:t>השוואה בין מהירות סריקה מעלה כי יש לאלקטרודה ללא </a:t>
            </a:r>
            <a:r>
              <a:rPr lang="en-US" dirty="0"/>
              <a:t>CNT</a:t>
            </a:r>
            <a:r>
              <a:rPr lang="he-IL" dirty="0"/>
              <a:t> יכולת קיבול יותר גבוהה מאשר עם </a:t>
            </a:r>
            <a:r>
              <a:rPr lang="en-US" dirty="0"/>
              <a:t>CNT</a:t>
            </a:r>
            <a:r>
              <a:rPr lang="he-IL" dirty="0"/>
              <a:t>.</a:t>
            </a:r>
          </a:p>
          <a:p>
            <a:pPr algn="r" rtl="1"/>
            <a:endParaRPr lang="he-IL" dirty="0"/>
          </a:p>
          <a:p>
            <a:pPr algn="r" rtl="1"/>
            <a:r>
              <a:rPr lang="he-IL" dirty="0"/>
              <a:t>12.73</a:t>
            </a:r>
            <a:r>
              <a:rPr lang="en-US" dirty="0"/>
              <a:t>F/g </a:t>
            </a:r>
            <a:r>
              <a:rPr lang="he-IL" dirty="0"/>
              <a:t> לעומת 4.64 </a:t>
            </a:r>
            <a:r>
              <a:rPr lang="en-US" dirty="0"/>
              <a:t>F/g</a:t>
            </a:r>
            <a:r>
              <a:rPr lang="he-IL" dirty="0"/>
              <a:t> במהירות סריקה </a:t>
            </a:r>
            <a:r>
              <a:rPr lang="en-US" dirty="0"/>
              <a:t>20mV/s</a:t>
            </a:r>
            <a:r>
              <a:rPr lang="he-IL" dirty="0"/>
              <a:t>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C79EAFA-FAD5-4D0B-8A02-5D5138169C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0031382"/>
              </p:ext>
            </p:extLst>
          </p:nvPr>
        </p:nvGraphicFramePr>
        <p:xfrm>
          <a:off x="838199" y="1690688"/>
          <a:ext cx="5087815" cy="4330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1664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E8076-B119-45DF-AA5E-7C6AC7490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השוואה בין אלקטרודות בהוספת ננו-צינוריות פחמן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9E567-2E6F-435A-8CFB-377C53F4D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1E6A-FF7F-4762-8BB7-E0F7D58138AC}" type="datetime3">
              <a:rPr lang="he-IL" smtClean="0"/>
              <a:t>כ"ז אייר תשפ"א</a:t>
            </a:fld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B5DF5A-0016-4C21-BE1B-723267C61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225B-FD38-4631-80BD-E4BE83601E6B}" type="slidenum">
              <a:rPr lang="en-IL" smtClean="0"/>
              <a:t>14</a:t>
            </a:fld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6523E536-6A4C-4BFB-9E43-59C548924D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84631" y="1455371"/>
                <a:ext cx="5369169" cy="5136296"/>
              </a:xfrm>
            </p:spPr>
            <p:txBody>
              <a:bodyPr>
                <a:normAutofit lnSpcReduction="10000"/>
              </a:bodyPr>
              <a:lstStyle/>
              <a:p>
                <a:pPr algn="r" rtl="1"/>
                <a:r>
                  <a:rPr lang="he-IL" dirty="0"/>
                  <a:t>נעשה שימוש בשיטת </a:t>
                </a:r>
                <a:r>
                  <a:rPr lang="en-US" dirty="0"/>
                  <a:t>EIS</a:t>
                </a:r>
                <a:r>
                  <a:rPr lang="he-IL" dirty="0"/>
                  <a:t> למציאת גרף הפאזה של העכבה ואת העכבה כתלות בתדירות הזרם, ואת גרף </a:t>
                </a:r>
                <a:r>
                  <a:rPr lang="he-IL" dirty="0" err="1"/>
                  <a:t>נייקוויסט</a:t>
                </a:r>
                <a:r>
                  <a:rPr lang="he-IL" dirty="0"/>
                  <a:t>.</a:t>
                </a:r>
              </a:p>
              <a:p>
                <a:pPr algn="r" rtl="1"/>
                <a:endParaRPr lang="he-IL" dirty="0"/>
              </a:p>
              <a:p>
                <a:pPr algn="r" rtl="1"/>
                <a:r>
                  <a:rPr lang="he-IL" dirty="0"/>
                  <a:t>החומר מתנהג כקבל רק כאשר הפאזה של העכבה נמוכה מ-</a:t>
                </a:r>
                <a14:m>
                  <m:oMath xmlns:m="http://schemas.openxmlformats.org/officeDocument/2006/math">
                    <m:r>
                      <a:rPr lang="he-IL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he-IL" b="0" i="1" smtClean="0">
                        <a:latin typeface="Cambria Math" panose="02040503050406030204" pitchFamily="18" charset="0"/>
                      </a:rPr>
                      <m:t>45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he-IL" dirty="0"/>
                  <a:t>.</a:t>
                </a:r>
              </a:p>
              <a:p>
                <a:pPr algn="r" rtl="1"/>
                <a:endParaRPr lang="he-IL" dirty="0"/>
              </a:p>
              <a:p>
                <a:pPr algn="r" rtl="1"/>
                <a:r>
                  <a:rPr lang="he-IL" dirty="0"/>
                  <a:t>האלקטרודה ללא </a:t>
                </a:r>
                <a:r>
                  <a:rPr lang="en-US" dirty="0"/>
                  <a:t>CNT</a:t>
                </a:r>
                <a:r>
                  <a:rPr lang="he-IL" dirty="0"/>
                  <a:t> נמצא מראה קיבוליות בתדירויות יותר גבוהות (עד </a:t>
                </a:r>
                <a:r>
                  <a:rPr lang="en-US" dirty="0"/>
                  <a:t>80 Hz</a:t>
                </a:r>
                <a:r>
                  <a:rPr lang="he-IL" dirty="0"/>
                  <a:t> לעומת </a:t>
                </a:r>
                <a:r>
                  <a:rPr lang="en-US" dirty="0"/>
                  <a:t>27 Hz</a:t>
                </a:r>
                <a:r>
                  <a:rPr lang="he-IL" dirty="0"/>
                  <a:t> באלקטרודה הכוללת </a:t>
                </a:r>
                <a:r>
                  <a:rPr lang="en-US" dirty="0"/>
                  <a:t>CNT</a:t>
                </a:r>
                <a:r>
                  <a:rPr lang="he-IL" dirty="0"/>
                  <a:t>).</a:t>
                </a: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6523E536-6A4C-4BFB-9E43-59C548924D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84631" y="1455371"/>
                <a:ext cx="5369169" cy="5136296"/>
              </a:xfrm>
              <a:blipFill>
                <a:blip r:embed="rId2"/>
                <a:stretch>
                  <a:fillRect l="-3292" t="-3088" r="-215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8433FC1-1642-4F30-A1DD-EA52F85E4E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0641912"/>
              </p:ext>
            </p:extLst>
          </p:nvPr>
        </p:nvGraphicFramePr>
        <p:xfrm>
          <a:off x="838200" y="1842868"/>
          <a:ext cx="4732606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9984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E8076-B119-45DF-AA5E-7C6AC7490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989"/>
            <a:ext cx="10515600" cy="1325563"/>
          </a:xfrm>
        </p:spPr>
        <p:txBody>
          <a:bodyPr/>
          <a:lstStyle/>
          <a:p>
            <a:pPr algn="r" rtl="1"/>
            <a:r>
              <a:rPr lang="he-IL" dirty="0"/>
              <a:t>חישוב מהירות פריקה וטעינה של האלקטרודה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9E567-2E6F-435A-8CFB-377C53F4D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1E6A-FF7F-4762-8BB7-E0F7D58138AC}" type="datetime3">
              <a:rPr lang="he-IL" smtClean="0"/>
              <a:t>כ"ז אייר תשפ"א</a:t>
            </a:fld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B5DF5A-0016-4C21-BE1B-723267C61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225B-FD38-4631-80BD-E4BE83601E6B}" type="slidenum">
              <a:rPr lang="en-IL" smtClean="0"/>
              <a:t>15</a:t>
            </a:fld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6523E536-6A4C-4BFB-9E43-59C548924D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03477" y="1356579"/>
                <a:ext cx="4350323" cy="5136296"/>
              </a:xfrm>
            </p:spPr>
            <p:txBody>
              <a:bodyPr>
                <a:normAutofit lnSpcReduction="10000"/>
              </a:bodyPr>
              <a:lstStyle/>
              <a:p>
                <a:pPr algn="r" rtl="1"/>
                <a:r>
                  <a:rPr lang="he-IL" dirty="0"/>
                  <a:t>נתמקד בערך המתקבל מאלקטרודת </a:t>
                </a:r>
                <a:r>
                  <a:rPr lang="en-US" dirty="0" err="1"/>
                  <a:t>rCND</a:t>
                </a:r>
                <a:r>
                  <a:rPr lang="he-IL" dirty="0"/>
                  <a:t> בלבד.</a:t>
                </a:r>
              </a:p>
              <a:p>
                <a:pPr algn="r" rtl="1"/>
                <a:endParaRPr lang="he-IL" dirty="0"/>
              </a:p>
              <a:p>
                <a:pPr algn="r" rtl="1"/>
                <a:r>
                  <a:rPr lang="he-IL" dirty="0"/>
                  <a:t>מתרחשת ירידה בעכבה עם עליית התדירות.</a:t>
                </a:r>
              </a:p>
              <a:p>
                <a:pPr algn="r" rtl="1"/>
                <a:endParaRPr lang="he-IL" dirty="0"/>
              </a:p>
              <a:p>
                <a:pPr algn="r" rtl="1"/>
                <a:r>
                  <a:rPr lang="he-IL" dirty="0"/>
                  <a:t>החלק </a:t>
                </a:r>
                <a:r>
                  <a:rPr lang="he-IL" dirty="0" err="1"/>
                  <a:t>הקיבולי</a:t>
                </a:r>
                <a:r>
                  <a:rPr lang="he-IL" dirty="0"/>
                  <a:t> של העכבה יותר גבוה מאשר הערך </a:t>
                </a:r>
                <a:r>
                  <a:rPr lang="he-IL" dirty="0" err="1"/>
                  <a:t>ההתנגדותי</a:t>
                </a:r>
                <a:r>
                  <a:rPr lang="he-IL" dirty="0"/>
                  <a:t> בערכים שנבדקו.</a:t>
                </a:r>
              </a:p>
              <a:p>
                <a:pPr marL="0" indent="0" algn="r" rtl="1">
                  <a:buNone/>
                </a:pPr>
                <a:endParaRPr lang="he-IL" dirty="0"/>
              </a:p>
              <a:p>
                <a:pPr algn="r" rtl="1"/>
                <a:r>
                  <a:rPr lang="he-IL" dirty="0"/>
                  <a:t>נמצא כי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𝑅𝐶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r>
                  <a:rPr lang="he-IL" dirty="0"/>
                  <a:t> בתדירות </a:t>
                </a:r>
                <a:r>
                  <a:rPr lang="en-US" dirty="0"/>
                  <a:t>78.5 Hz</a:t>
                </a:r>
                <a:r>
                  <a:rPr lang="he-IL" dirty="0"/>
                  <a:t>.</a:t>
                </a: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6523E536-6A4C-4BFB-9E43-59C548924D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03477" y="1356579"/>
                <a:ext cx="4350323" cy="5136296"/>
              </a:xfrm>
              <a:blipFill>
                <a:blip r:embed="rId2"/>
                <a:stretch>
                  <a:fillRect l="-700" t="-2969" r="-266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1E13412D-B84D-49AE-B598-C8EFB49F1D8E}"/>
              </a:ext>
            </a:extLst>
          </p:cNvPr>
          <p:cNvGrpSpPr/>
          <p:nvPr/>
        </p:nvGrpSpPr>
        <p:grpSpPr>
          <a:xfrm>
            <a:off x="0" y="2577645"/>
            <a:ext cx="7003477" cy="3648897"/>
            <a:chOff x="1915886" y="1753732"/>
            <a:chExt cx="6241142" cy="2339297"/>
          </a:xfrm>
        </p:grpSpPr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36F9A7CE-DBFD-41F1-AEB2-964C40E59A4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64419470"/>
                </p:ext>
              </p:extLst>
            </p:nvPr>
          </p:nvGraphicFramePr>
          <p:xfrm>
            <a:off x="5036457" y="1753732"/>
            <a:ext cx="3120571" cy="233929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0" name="Chart 9">
              <a:extLst>
                <a:ext uri="{FF2B5EF4-FFF2-40B4-BE49-F238E27FC236}">
                  <a16:creationId xmlns:a16="http://schemas.microsoft.com/office/drawing/2014/main" id="{C50923E9-1754-491C-8249-9BB7C1FD91E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07154017"/>
                </p:ext>
              </p:extLst>
            </p:nvPr>
          </p:nvGraphicFramePr>
          <p:xfrm>
            <a:off x="1915886" y="1753732"/>
            <a:ext cx="3120571" cy="233929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1D7A092-7435-4EA7-8917-594BEE4C3352}"/>
                  </a:ext>
                </a:extLst>
              </p:cNvPr>
              <p:cNvSpPr/>
              <p:nvPr/>
            </p:nvSpPr>
            <p:spPr>
              <a:xfrm>
                <a:off x="3784844" y="5880806"/>
                <a:ext cx="2487604" cy="7234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L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𝑅𝐶</m:t>
                          </m:r>
                        </m:sub>
                      </m:sSub>
                      <m:r>
                        <a:rPr lang="en-IL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L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𝑅𝑒</m:t>
                          </m:r>
                          <m:d>
                            <m:dPr>
                              <m:ctrlPr>
                                <a:rPr lang="en-IL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L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d>
                        </m:num>
                        <m:den>
                          <m:r>
                            <a:rPr lang="en-IL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L" i="1">
                                  <a:latin typeface="Cambria Math" panose="02040503050406030204" pitchFamily="18" charset="0"/>
                                </a:rPr>
                                <m:t>𝐼𝑚</m:t>
                              </m:r>
                              <m:d>
                                <m:dPr>
                                  <m:ctrlPr>
                                    <a:rPr lang="en-IL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L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1D7A092-7435-4EA7-8917-594BEE4C33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844" y="5880806"/>
                <a:ext cx="2487604" cy="7234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6279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09DC8-E6E9-4315-94B4-967E26D8A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1E6A-FF7F-4762-8BB7-E0F7D58138AC}" type="datetime3">
              <a:rPr lang="he-IL" smtClean="0"/>
              <a:t>כ"ז אייר תשפ"א</a:t>
            </a:fld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4CFA7-B749-41EF-9A05-53D5A7B6C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225B-FD38-4631-80BD-E4BE83601E6B}" type="slidenum">
              <a:rPr lang="en-IL" smtClean="0"/>
              <a:t>16</a:t>
            </a:fld>
            <a:endParaRPr lang="en-IL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8DB220-8E43-4DB3-9DD6-F74AE348A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8853"/>
            <a:ext cx="10515600" cy="1325563"/>
          </a:xfrm>
        </p:spPr>
        <p:txBody>
          <a:bodyPr/>
          <a:lstStyle/>
          <a:p>
            <a:pPr algn="r" rtl="1"/>
            <a:r>
              <a:rPr lang="he-IL" dirty="0"/>
              <a:t>סיכום ומסקנות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00749A7-247A-4B6C-8591-4F6E1BD78A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36432" y="1825625"/>
                <a:ext cx="10017368" cy="4351338"/>
              </a:xfrm>
            </p:spPr>
            <p:txBody>
              <a:bodyPr>
                <a:normAutofit/>
              </a:bodyPr>
              <a:lstStyle/>
              <a:p>
                <a:pPr algn="r" rtl="1"/>
                <a:r>
                  <a:rPr lang="he-IL" dirty="0"/>
                  <a:t>עסקנו במבנה המיוחד של הגרפן ובתכונות שלו.</a:t>
                </a:r>
              </a:p>
              <a:p>
                <a:pPr algn="r" rtl="1"/>
                <a:r>
                  <a:rPr lang="he-IL" dirty="0"/>
                  <a:t>ראינו כיצד מ-</a:t>
                </a:r>
                <a:r>
                  <a:rPr lang="en-US" dirty="0"/>
                  <a:t>CND</a:t>
                </a:r>
                <a:r>
                  <a:rPr lang="he-IL" dirty="0"/>
                  <a:t> </a:t>
                </a:r>
                <a:r>
                  <a:rPr lang="he-IL" dirty="0" err="1"/>
                  <a:t>המסונזתים</a:t>
                </a:r>
                <a:r>
                  <a:rPr lang="he-IL" dirty="0"/>
                  <a:t> </a:t>
                </a:r>
                <a:r>
                  <a:rPr lang="he-IL" dirty="0" err="1"/>
                  <a:t>באוראה</a:t>
                </a:r>
                <a:r>
                  <a:rPr lang="he-IL" dirty="0"/>
                  <a:t> ובחומצה </a:t>
                </a:r>
                <a:r>
                  <a:rPr lang="he-IL" dirty="0" err="1"/>
                  <a:t>ציטרית</a:t>
                </a:r>
                <a:r>
                  <a:rPr lang="he-IL" dirty="0"/>
                  <a:t> ניתן להכין אלקטרודות גרפן </a:t>
                </a:r>
                <a:r>
                  <a:rPr lang="en-US" dirty="0"/>
                  <a:t>3D</a:t>
                </a:r>
                <a:r>
                  <a:rPr lang="he-IL" dirty="0"/>
                  <a:t> ע"י לייזר.</a:t>
                </a:r>
              </a:p>
              <a:p>
                <a:pPr algn="r" rtl="1"/>
                <a:r>
                  <a:rPr lang="he-IL" dirty="0"/>
                  <a:t>מבדיקות ספקטרוסקופיות עולה כי לאחר החיזור ה-</a:t>
                </a:r>
                <a:r>
                  <a:rPr lang="en-US" dirty="0"/>
                  <a:t>CND</a:t>
                </a:r>
                <a:r>
                  <a:rPr lang="he-IL" dirty="0"/>
                  <a:t> בעלי מבנה יותר דמוי גרפן לאחר החיזור בלייזר.</a:t>
                </a:r>
              </a:p>
              <a:p>
                <a:pPr algn="r" rtl="1"/>
                <a:r>
                  <a:rPr lang="he-IL" dirty="0"/>
                  <a:t>מבדיקות חשמליות עולה כי גם הקיבול יורד בהוספת </a:t>
                </a:r>
                <a:r>
                  <a:rPr lang="en-US" dirty="0"/>
                  <a:t>CNT</a:t>
                </a:r>
                <a:r>
                  <a:rPr lang="he-IL" dirty="0"/>
                  <a:t> לאלקטרודה לפני החיזור. וכן כי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L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L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IL" i="1">
                            <a:latin typeface="Cambria Math" panose="02040503050406030204" pitchFamily="18" charset="0"/>
                          </a:rPr>
                          <m:t>𝑅𝐶</m:t>
                        </m:r>
                      </m:sub>
                    </m:sSub>
                  </m:oMath>
                </a14:m>
                <a:r>
                  <a:rPr lang="he-IL" dirty="0"/>
                  <a:t> עולה בהוספת </a:t>
                </a:r>
                <a:r>
                  <a:rPr lang="en-US" dirty="0"/>
                  <a:t>CNT</a:t>
                </a:r>
                <a:r>
                  <a:rPr lang="he-IL" dirty="0"/>
                  <a:t> לאלקטרודה טרם החיזור.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00749A7-247A-4B6C-8591-4F6E1BD78A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36432" y="1825625"/>
                <a:ext cx="10017368" cy="4351338"/>
              </a:xfrm>
              <a:blipFill>
                <a:blip r:embed="rId2"/>
                <a:stretch>
                  <a:fillRect t="-2381" r="-109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2925E1F-BE01-4189-BB7B-DCD3002AA5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406470"/>
              </p:ext>
            </p:extLst>
          </p:nvPr>
        </p:nvGraphicFramePr>
        <p:xfrm>
          <a:off x="2448950" y="5029836"/>
          <a:ext cx="4472356" cy="1691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6C2454AF-01A3-460C-873D-798E314FF1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14" t="2939"/>
          <a:stretch/>
        </p:blipFill>
        <p:spPr>
          <a:xfrm>
            <a:off x="838200" y="308853"/>
            <a:ext cx="2666944" cy="1857231"/>
          </a:xfrm>
          <a:prstGeom prst="rect">
            <a:avLst/>
          </a:prstGeom>
        </p:spPr>
      </p:pic>
      <p:pic>
        <p:nvPicPr>
          <p:cNvPr id="13" name="Picture 12" descr="A picture containing indoor, kitchen appliance, control panel&#10;&#10;Description automatically generated">
            <a:extLst>
              <a:ext uri="{FF2B5EF4-FFF2-40B4-BE49-F238E27FC236}">
                <a16:creationId xmlns:a16="http://schemas.microsoft.com/office/drawing/2014/main" id="{741E6CF7-DB1A-4508-8DD5-6F8775BE87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36" b="7315"/>
          <a:stretch/>
        </p:blipFill>
        <p:spPr>
          <a:xfrm>
            <a:off x="5161851" y="213248"/>
            <a:ext cx="1511747" cy="15167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DF57456-0C3C-4DCC-8F94-5F65679688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641" y="5029836"/>
            <a:ext cx="1449896" cy="1519311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45437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7CCBE-8495-44BF-A684-2B9CA6C18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ביבליוגרפיה</a:t>
            </a:r>
            <a:endParaRPr lang="en-I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70925-B10F-49E6-9DD0-C74D84988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1E6A-FF7F-4762-8BB7-E0F7D58138AC}" type="datetime3">
              <a:rPr lang="he-IL" smtClean="0"/>
              <a:t>כ"ז אייר תשפ"א</a:t>
            </a:fld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734D54-D289-435C-A842-D25FE015C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225B-FD38-4631-80BD-E4BE83601E6B}" type="slidenum">
              <a:rPr lang="en-IL" smtClean="0"/>
              <a:t>17</a:t>
            </a:fld>
            <a:endParaRPr lang="en-IL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35AF32-2EA2-4554-BF67-2AA713A7B913}"/>
              </a:ext>
            </a:extLst>
          </p:cNvPr>
          <p:cNvSpPr/>
          <p:nvPr/>
        </p:nvSpPr>
        <p:spPr>
          <a:xfrm>
            <a:off x="384628" y="1279023"/>
            <a:ext cx="1142274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	</a:t>
            </a:r>
            <a:r>
              <a:rPr lang="en-US" dirty="0"/>
              <a:t>G. Yang, L. Li, W. B. Lee and M. C. Ng, "Structure of graphene and its disorders: a review," Science and Technology of Advanced Materials, vol. 19, no. 1, pp. 613-648, 2018. </a:t>
            </a:r>
          </a:p>
          <a:p>
            <a:r>
              <a:rPr lang="en-US" dirty="0"/>
              <a:t>	K. </a:t>
            </a:r>
            <a:r>
              <a:rPr lang="en-US" dirty="0" err="1"/>
              <a:t>Javed</a:t>
            </a:r>
            <a:r>
              <a:rPr lang="en-US" dirty="0"/>
              <a:t>, M. </a:t>
            </a:r>
            <a:r>
              <a:rPr lang="en-US" dirty="0" err="1"/>
              <a:t>Oolo</a:t>
            </a:r>
            <a:r>
              <a:rPr lang="en-US" dirty="0"/>
              <a:t>, N. </a:t>
            </a:r>
            <a:r>
              <a:rPr lang="en-US" dirty="0" err="1"/>
              <a:t>Savest</a:t>
            </a:r>
            <a:r>
              <a:rPr lang="en-US" dirty="0"/>
              <a:t> and A. </a:t>
            </a:r>
            <a:r>
              <a:rPr lang="en-US" dirty="0" err="1"/>
              <a:t>Krumme</a:t>
            </a:r>
            <a:r>
              <a:rPr lang="en-US" dirty="0"/>
              <a:t>, "A Review on Graphene-Based </a:t>
            </a:r>
            <a:r>
              <a:rPr lang="en-US" dirty="0" err="1"/>
              <a:t>Electrospun</a:t>
            </a:r>
            <a:r>
              <a:rPr lang="en-US" dirty="0"/>
              <a:t> Conductive Nanofibers, Supercapacitors, Anodes, and Cathodes for Lithium-Ion Batteries," Critical Reviews in Solid State and Materials Sciences, vol. 44, no. 5, pp. 427-443, 2019. </a:t>
            </a:r>
          </a:p>
          <a:p>
            <a:r>
              <a:rPr lang="en-US" dirty="0"/>
              <a:t>	Y. Zhu, S. Murali, M. D. Stoller, K. J. Ganesh, W. Cai, P. J. Ferreira, A. Pirkle, R. M. Wallace, K. A. </a:t>
            </a:r>
            <a:r>
              <a:rPr lang="en-US" dirty="0" err="1"/>
              <a:t>Cychosz</a:t>
            </a:r>
            <a:r>
              <a:rPr lang="en-US" dirty="0"/>
              <a:t>, M. </a:t>
            </a:r>
            <a:r>
              <a:rPr lang="en-US" dirty="0" err="1"/>
              <a:t>Thommes</a:t>
            </a:r>
            <a:r>
              <a:rPr lang="en-US" dirty="0"/>
              <a:t>, D. </a:t>
            </a:r>
            <a:r>
              <a:rPr lang="en-US" dirty="0" err="1"/>
              <a:t>Su</a:t>
            </a:r>
            <a:r>
              <a:rPr lang="en-US" dirty="0"/>
              <a:t>, E. A. </a:t>
            </a:r>
            <a:r>
              <a:rPr lang="en-US" dirty="0" err="1"/>
              <a:t>Stach</a:t>
            </a:r>
            <a:r>
              <a:rPr lang="en-US" dirty="0"/>
              <a:t> and R. S. Ruoff, "Carbon-Based Supercapacitors Produced by Activation of Graphene," Science, vol. 332, no. 6037, pp. 1537-1541, 2020. </a:t>
            </a:r>
          </a:p>
          <a:p>
            <a:r>
              <a:rPr lang="en-US" dirty="0"/>
              <a:t> 	V. Strauss, M. Anderson, C. L. Turner and R. B. </a:t>
            </a:r>
            <a:r>
              <a:rPr lang="en-US" dirty="0" err="1"/>
              <a:t>Kaner</a:t>
            </a:r>
            <a:r>
              <a:rPr lang="en-US" dirty="0"/>
              <a:t>, "Fast response electrochemical capacitor electrodes created by laser-reduction of carbon nanodots," Materials Today Energy, vol. 11, pp. 114-119, 2019. </a:t>
            </a:r>
          </a:p>
          <a:p>
            <a:r>
              <a:rPr lang="en-US" dirty="0"/>
              <a:t> 	A. </a:t>
            </a:r>
            <a:r>
              <a:rPr lang="en-US" dirty="0" err="1"/>
              <a:t>Borenstein</a:t>
            </a:r>
            <a:r>
              <a:rPr lang="en-US" dirty="0"/>
              <a:t>, V. Strauss, M. D. Kowal, M. Anderson and R. B. </a:t>
            </a:r>
            <a:r>
              <a:rPr lang="en-US" dirty="0" err="1"/>
              <a:t>Kaner</a:t>
            </a:r>
            <a:r>
              <a:rPr lang="en-US" dirty="0"/>
              <a:t>, "Laser-Assisted Lattice Recovery of Graphene by Carbon," Small, vol. 15, no. 52, p. 9, 2019. </a:t>
            </a:r>
          </a:p>
          <a:p>
            <a:r>
              <a:rPr lang="en-US" dirty="0"/>
              <a:t> 	V. Strauss, K. Marsh, M. D. Kowal, M. El-</a:t>
            </a:r>
            <a:r>
              <a:rPr lang="en-US" dirty="0" err="1"/>
              <a:t>Kady</a:t>
            </a:r>
            <a:r>
              <a:rPr lang="en-US" dirty="0"/>
              <a:t> and R. B. </a:t>
            </a:r>
            <a:r>
              <a:rPr lang="en-US" dirty="0" err="1"/>
              <a:t>Kaner</a:t>
            </a:r>
            <a:r>
              <a:rPr lang="en-US" dirty="0"/>
              <a:t>, "A Simple Route to Porous Graphene from Carbon Nanodots for Supercapacitor Applications," Advanced Materials, vol. 30, no. 8, pp. 1-10, 2018. </a:t>
            </a:r>
          </a:p>
          <a:p>
            <a:r>
              <a:rPr lang="en-US" dirty="0"/>
              <a:t> 	J. S. Alden, A. W. </a:t>
            </a:r>
            <a:r>
              <a:rPr lang="en-US" dirty="0" err="1"/>
              <a:t>Tsen</a:t>
            </a:r>
            <a:r>
              <a:rPr lang="en-US" dirty="0"/>
              <a:t>, P. Y. Huang, R. </a:t>
            </a:r>
            <a:r>
              <a:rPr lang="en-US" dirty="0" err="1"/>
              <a:t>Hovden</a:t>
            </a:r>
            <a:r>
              <a:rPr lang="en-US" dirty="0"/>
              <a:t>, L. Brown, J. Park, D. A. Muller and P. L. </a:t>
            </a:r>
            <a:r>
              <a:rPr lang="en-US" dirty="0" err="1"/>
              <a:t>McEuen</a:t>
            </a:r>
            <a:r>
              <a:rPr lang="en-US" dirty="0"/>
              <a:t>, "Strain solitons and topological defects in bilayer graphene," Proceedings of the National Academy of Sciences of the United States of America, vol. 110, no. 28, pp. 11256-11260, 2013. </a:t>
            </a:r>
          </a:p>
        </p:txBody>
      </p:sp>
    </p:spTree>
    <p:extLst>
      <p:ext uri="{BB962C8B-B14F-4D97-AF65-F5344CB8AC3E}">
        <p14:creationId xmlns:p14="http://schemas.microsoft.com/office/powerpoint/2010/main" val="1610684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F5ABC-16B4-4EBD-9BA9-8ED8F5B53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תוכן עניינים: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EA814-EE63-4481-B1A3-22CD7AF56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 rtl="1"/>
            <a:r>
              <a:rPr lang="he-IL" dirty="0"/>
              <a:t>הקדמה</a:t>
            </a:r>
          </a:p>
          <a:p>
            <a:pPr lvl="1" algn="r" rtl="1"/>
            <a:r>
              <a:rPr lang="he-IL" dirty="0"/>
              <a:t>פחמן וגרפן</a:t>
            </a:r>
          </a:p>
          <a:p>
            <a:pPr lvl="1" algn="r" rtl="1"/>
            <a:r>
              <a:rPr lang="he-IL" dirty="0"/>
              <a:t>אלקטרודות בקבלי על</a:t>
            </a:r>
          </a:p>
          <a:p>
            <a:pPr lvl="1" algn="r" rtl="1"/>
            <a:r>
              <a:rPr lang="he-IL" dirty="0"/>
              <a:t>שימוש בלייזר לחיזור חומרים פחמניים</a:t>
            </a:r>
          </a:p>
          <a:p>
            <a:pPr algn="r" rtl="1"/>
            <a:r>
              <a:rPr lang="he-IL" dirty="0"/>
              <a:t>סינתזת גרפן תלת ממדי ע"י חיזור נקודות פחמן בלייזר</a:t>
            </a:r>
          </a:p>
          <a:p>
            <a:pPr lvl="1" algn="r" rtl="1"/>
            <a:r>
              <a:rPr lang="he-IL" dirty="0"/>
              <a:t>הכנת חומר המוצא לאלקטרודות</a:t>
            </a:r>
          </a:p>
          <a:p>
            <a:pPr lvl="1" algn="r" rtl="1"/>
            <a:r>
              <a:rPr lang="he-IL" dirty="0"/>
              <a:t>הכנת האלקטרודות והחיזור בלייזר</a:t>
            </a:r>
          </a:p>
          <a:p>
            <a:pPr algn="r" rtl="1"/>
            <a:r>
              <a:rPr lang="he-IL" dirty="0"/>
              <a:t>אנליזה ובדיקות</a:t>
            </a:r>
          </a:p>
          <a:p>
            <a:pPr lvl="1" algn="r" rtl="1"/>
            <a:r>
              <a:rPr lang="he-IL" dirty="0"/>
              <a:t>השוואה בין אלקטרודה מחוזרת לאלקטרודה לא מחוזרת.</a:t>
            </a:r>
          </a:p>
          <a:p>
            <a:pPr lvl="1" algn="r" rtl="1"/>
            <a:r>
              <a:rPr lang="he-IL" dirty="0"/>
              <a:t>השוואה בין אלקטרודות בהוספת ננו-צינוריות פחמן.</a:t>
            </a:r>
          </a:p>
          <a:p>
            <a:pPr lvl="1" algn="r" rtl="1"/>
            <a:r>
              <a:rPr lang="he-IL" dirty="0"/>
              <a:t>חישוב מהירות פריקה וטעינה של האלקטרודה</a:t>
            </a:r>
          </a:p>
          <a:p>
            <a:pPr algn="r" rtl="1"/>
            <a:r>
              <a:rPr lang="he-IL" dirty="0"/>
              <a:t>סיכום ומסקנות</a:t>
            </a:r>
          </a:p>
          <a:p>
            <a:pPr lvl="1" algn="r" rtl="1"/>
            <a:endParaRPr lang="he-I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0FB69-CBBE-4405-8C2A-09860BACA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1E6A-FF7F-4762-8BB7-E0F7D58138AC}" type="datetime3">
              <a:rPr lang="he-IL" smtClean="0"/>
              <a:t>כ"ז אייר תשפ"א</a:t>
            </a:fld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57F7C4-CF3F-45EC-B3AB-D675F9902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225B-FD38-4631-80BD-E4BE83601E6B}" type="slidenum">
              <a:rPr lang="en-IL" smtClean="0"/>
              <a:t>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87715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6A013-43F2-4F35-8434-879226E67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פחמן וגרפן</a:t>
            </a:r>
            <a:endParaRPr lang="en-I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D3EAA-CCEC-4D4D-931D-FE9A65C37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1E6A-FF7F-4762-8BB7-E0F7D58138AC}" type="datetime3">
              <a:rPr lang="he-IL" smtClean="0"/>
              <a:t>כ"ז אייר תשפ"א</a:t>
            </a:fld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7D26FC-3B23-4C20-A3F5-9EB9EE1D9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225B-FD38-4631-80BD-E4BE83601E6B}" type="slidenum">
              <a:rPr lang="en-IL" smtClean="0"/>
              <a:t>3</a:t>
            </a:fld>
            <a:endParaRPr lang="en-I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39B825-7481-4F65-AA8A-443E965284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70151" y="517974"/>
            <a:ext cx="5222497" cy="277388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448D42A-E282-4904-BB0C-0D8C63DD3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1162" y="1825625"/>
            <a:ext cx="4302637" cy="4351338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he-IL" dirty="0"/>
              <a:t>יסוד 12 בטבלה המחזורית</a:t>
            </a:r>
          </a:p>
          <a:p>
            <a:pPr algn="r" rtl="1"/>
            <a:r>
              <a:rPr lang="he-IL" dirty="0"/>
              <a:t>יכול ליצור מספר רב של הכלאות: </a:t>
            </a:r>
            <a:r>
              <a:rPr lang="en-US" dirty="0"/>
              <a:t>sp</a:t>
            </a:r>
            <a:r>
              <a:rPr lang="en-US" baseline="30000" dirty="0"/>
              <a:t>1</a:t>
            </a:r>
            <a:r>
              <a:rPr lang="he-IL" dirty="0"/>
              <a:t>,</a:t>
            </a:r>
            <a:r>
              <a:rPr lang="en-US" dirty="0"/>
              <a:t> sp</a:t>
            </a:r>
            <a:r>
              <a:rPr lang="en-US" baseline="30000" dirty="0"/>
              <a:t>2</a:t>
            </a:r>
            <a:r>
              <a:rPr lang="he-IL" dirty="0"/>
              <a:t> ו-</a:t>
            </a:r>
            <a:r>
              <a:rPr lang="en-US" dirty="0"/>
              <a:t>sp</a:t>
            </a:r>
            <a:r>
              <a:rPr lang="en-US" baseline="30000" dirty="0"/>
              <a:t>3</a:t>
            </a:r>
            <a:r>
              <a:rPr lang="he-IL" dirty="0"/>
              <a:t>. וכתוצאה מכך יש לו הרבה </a:t>
            </a:r>
            <a:r>
              <a:rPr lang="he-IL" dirty="0" err="1"/>
              <a:t>אלוטרופים</a:t>
            </a:r>
            <a:r>
              <a:rPr lang="he-IL" dirty="0"/>
              <a:t>.</a:t>
            </a:r>
          </a:p>
          <a:p>
            <a:pPr algn="r" rtl="1"/>
            <a:r>
              <a:rPr lang="he-IL" dirty="0"/>
              <a:t>גרפן – מבנה דו ממדי (</a:t>
            </a:r>
            <a:r>
              <a:rPr lang="en-US" dirty="0"/>
              <a:t>2D</a:t>
            </a:r>
            <a:r>
              <a:rPr lang="he-IL" dirty="0"/>
              <a:t>) של פחמן הבנוי כ"חלת דבש" מפחמנים בהכלאה </a:t>
            </a:r>
            <a:r>
              <a:rPr lang="en-US" dirty="0"/>
              <a:t>sp</a:t>
            </a:r>
            <a:r>
              <a:rPr lang="en-US" baseline="30000" dirty="0"/>
              <a:t>2</a:t>
            </a:r>
            <a:r>
              <a:rPr lang="he-IL" dirty="0"/>
              <a:t> המאפשרים מעבר אלקטרונים מהיר</a:t>
            </a:r>
          </a:p>
          <a:p>
            <a:pPr algn="r" rtl="1"/>
            <a:r>
              <a:rPr lang="he-IL" dirty="0"/>
              <a:t>לגרפן נמצאו תכונות פיזיקליות יוצאות דופן.</a:t>
            </a:r>
          </a:p>
          <a:p>
            <a:pPr algn="r" rtl="1"/>
            <a:endParaRPr lang="he-I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E7EFB4-8CCB-4DD7-8011-AE8CE0B5F4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4" t="2939"/>
          <a:stretch/>
        </p:blipFill>
        <p:spPr>
          <a:xfrm>
            <a:off x="2336294" y="3474425"/>
            <a:ext cx="4400537" cy="306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77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017C0-0A5D-4E79-8793-33075A705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אלקטרודות בקבלי-על</a:t>
            </a:r>
            <a:endParaRPr lang="en-I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78A93-17F9-4141-A867-50643699C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1E6A-FF7F-4762-8BB7-E0F7D58138AC}" type="datetime3">
              <a:rPr lang="he-IL" smtClean="0"/>
              <a:t>כ"ז אייר תשפ"א</a:t>
            </a:fld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21A86A-1E3B-457C-A448-901A17B89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225B-FD38-4631-80BD-E4BE83601E6B}" type="slidenum">
              <a:rPr lang="en-IL" smtClean="0"/>
              <a:t>4</a:t>
            </a:fld>
            <a:endParaRPr lang="en-IL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82E7BDD-1C43-487D-B38F-ACA17A20E4A2}"/>
              </a:ext>
            </a:extLst>
          </p:cNvPr>
          <p:cNvSpPr/>
          <p:nvPr/>
        </p:nvSpPr>
        <p:spPr>
          <a:xfrm>
            <a:off x="8610600" y="1594144"/>
            <a:ext cx="2208628" cy="7852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קבלי על</a:t>
            </a:r>
            <a:endParaRPr lang="en-IL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DFC94FE-7D08-4B1C-BB10-E5DA18797863}"/>
              </a:ext>
            </a:extLst>
          </p:cNvPr>
          <p:cNvSpPr/>
          <p:nvPr/>
        </p:nvSpPr>
        <p:spPr>
          <a:xfrm>
            <a:off x="8610600" y="2975977"/>
            <a:ext cx="2208628" cy="13095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EDLC</a:t>
            </a:r>
            <a:br>
              <a:rPr lang="en-US" dirty="0"/>
            </a:br>
            <a:r>
              <a:rPr lang="en-US" dirty="0"/>
              <a:t>(Electrochemical Double Layer Capacitors)</a:t>
            </a:r>
            <a:endParaRPr lang="en-IL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F0B004D-63AE-482A-8D57-999861E7679E}"/>
              </a:ext>
            </a:extLst>
          </p:cNvPr>
          <p:cNvSpPr/>
          <p:nvPr/>
        </p:nvSpPr>
        <p:spPr>
          <a:xfrm>
            <a:off x="8610600" y="4886936"/>
            <a:ext cx="2208628" cy="13095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יכולת אגירת אנרגיה בהצטברות חלקיקים טעונים על ממשק האלקטרודה</a:t>
            </a:r>
            <a:endParaRPr lang="en-IL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99709BC-E254-4271-9789-FA973574B4DF}"/>
              </a:ext>
            </a:extLst>
          </p:cNvPr>
          <p:cNvCxnSpPr>
            <a:stCxn id="6" idx="2"/>
            <a:endCxn id="7" idx="0"/>
          </p:cNvCxnSpPr>
          <p:nvPr/>
        </p:nvCxnSpPr>
        <p:spPr>
          <a:xfrm>
            <a:off x="9714914" y="2379370"/>
            <a:ext cx="0" cy="59660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3F5CC3-85ED-45A4-9885-06AA0DB31BE9}"/>
              </a:ext>
            </a:extLst>
          </p:cNvPr>
          <p:cNvCxnSpPr/>
          <p:nvPr/>
        </p:nvCxnSpPr>
        <p:spPr>
          <a:xfrm>
            <a:off x="9714914" y="4285543"/>
            <a:ext cx="0" cy="59660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A3419B-8BF6-4E91-A064-F7D893302101}"/>
                  </a:ext>
                </a:extLst>
              </p:cNvPr>
              <p:cNvSpPr txBox="1"/>
              <p:nvPr/>
            </p:nvSpPr>
            <p:spPr>
              <a:xfrm>
                <a:off x="1372772" y="1505242"/>
                <a:ext cx="6133515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he-IL" sz="2800" dirty="0"/>
                  <a:t>קריטריונים חשובים שמודדים באלקטרודות בקבלי על:</a:t>
                </a:r>
              </a:p>
              <a:p>
                <a:pPr algn="r" rtl="1"/>
                <a:endParaRPr lang="he-IL" sz="2800" dirty="0"/>
              </a:p>
              <a:p>
                <a:pPr marL="457200" indent="-457200" algn="r" rtl="1">
                  <a:buFont typeface="Arial" panose="020B0604020202020204" pitchFamily="34" charset="0"/>
                  <a:buChar char="•"/>
                </a:pPr>
                <a:r>
                  <a:rPr lang="he-IL" sz="2800" dirty="0"/>
                  <a:t>יכולת הקיבול של האלקטרודה</a:t>
                </a:r>
              </a:p>
              <a:p>
                <a:pPr marL="457200" indent="-457200" algn="r" rtl="1">
                  <a:buFont typeface="Arial" panose="020B0604020202020204" pitchFamily="34" charset="0"/>
                  <a:buChar char="•"/>
                </a:pPr>
                <a:endParaRPr lang="he-IL" sz="2800" dirty="0"/>
              </a:p>
              <a:p>
                <a:pPr marL="457200" indent="-457200" algn="r" rtl="1">
                  <a:buFont typeface="Arial" panose="020B0604020202020204" pitchFamily="34" charset="0"/>
                  <a:buChar char="•"/>
                </a:pPr>
                <a:r>
                  <a:rPr lang="he-IL" sz="2800" dirty="0"/>
                  <a:t>קבוע זמן </a:t>
                </a:r>
                <a:r>
                  <a:rPr lang="en-US" sz="2800" dirty="0"/>
                  <a:t>RC</a:t>
                </a:r>
                <a:r>
                  <a:rPr lang="he-IL" sz="28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L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𝑅𝐶</m:t>
                        </m:r>
                      </m:sub>
                    </m:sSub>
                  </m:oMath>
                </a14:m>
                <a:r>
                  <a:rPr lang="he-IL" sz="2800" dirty="0"/>
                  <a:t>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A3419B-8BF6-4E91-A064-F7D893302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772" y="1505242"/>
                <a:ext cx="6133515" cy="2677656"/>
              </a:xfrm>
              <a:prstGeom prst="rect">
                <a:avLst/>
              </a:prstGeom>
              <a:blipFill>
                <a:blip r:embed="rId2"/>
                <a:stretch>
                  <a:fillRect t="-2506" r="-2087" b="-569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639405D5-D6D1-4111-A270-B49100F74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619" y="4398614"/>
            <a:ext cx="6152668" cy="174202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AE89E73-A320-4A97-88AF-CE33A84AA413}"/>
              </a:ext>
            </a:extLst>
          </p:cNvPr>
          <p:cNvSpPr txBox="1"/>
          <p:nvPr/>
        </p:nvSpPr>
        <p:spPr>
          <a:xfrm>
            <a:off x="1353619" y="6196502"/>
            <a:ext cx="6133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/>
              <a:t>נלקח מתוך: </a:t>
            </a:r>
            <a:r>
              <a:rPr lang="en-US" dirty="0"/>
              <a:t>https://doi.org/10.1007/s11581-019-02874-0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73555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9082A-F9D3-428B-9ABA-DB879215B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1E6A-FF7F-4762-8BB7-E0F7D58138AC}" type="datetime3">
              <a:rPr lang="he-IL" smtClean="0"/>
              <a:t>כ"ז אייר תשפ"א</a:t>
            </a:fld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9C90C6-F9DC-43A1-8BDC-0AE25B205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225B-FD38-4631-80BD-E4BE83601E6B}" type="slidenum">
              <a:rPr lang="en-IL" smtClean="0"/>
              <a:t>5</a:t>
            </a:fld>
            <a:endParaRPr lang="en-I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673C87-1BE2-427A-AEE1-26D77F36F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756" y="618978"/>
            <a:ext cx="10844487" cy="49896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FD792F-7FA9-427E-81C8-341BD42B7960}"/>
              </a:ext>
            </a:extLst>
          </p:cNvPr>
          <p:cNvSpPr txBox="1"/>
          <p:nvPr/>
        </p:nvSpPr>
        <p:spPr>
          <a:xfrm>
            <a:off x="5384728" y="5629751"/>
            <a:ext cx="6133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/>
              <a:t>נלקח מתוך: </a:t>
            </a:r>
            <a:r>
              <a:rPr lang="en-US" dirty="0"/>
              <a:t>https://doi.org/10.1016/j.mtener.2018.10.018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94878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51889-ABAD-40E9-8C68-03714A872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שימוש בלייזר לחיזור חומרים פחמניים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98755-8924-4D63-B659-D87D4F1A7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dirty="0"/>
              <a:t>החיזור מסיר חומרים מחמצנים מפני השטח של החומר הפחמני.</a:t>
            </a:r>
          </a:p>
          <a:p>
            <a:pPr algn="r" rtl="1"/>
            <a:endParaRPr lang="he-IL" dirty="0"/>
          </a:p>
          <a:p>
            <a:pPr algn="r" rtl="1"/>
            <a:r>
              <a:rPr lang="he-IL" dirty="0"/>
              <a:t>בחיזור נוצרות שרשראות פחמניות בכיוונים שונים ליצירת גרפן תלת ממדי.</a:t>
            </a:r>
          </a:p>
          <a:p>
            <a:pPr algn="r" rtl="1"/>
            <a:endParaRPr lang="he-IL" dirty="0"/>
          </a:p>
          <a:p>
            <a:pPr algn="r" rtl="1"/>
            <a:r>
              <a:rPr lang="he-IL" dirty="0"/>
              <a:t>בחיזור נעשה איבוד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משמעותי ממסת הפחמן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2BD65-A03F-40B9-A5F8-CEA415410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1E6A-FF7F-4762-8BB7-E0F7D58138AC}" type="datetime3">
              <a:rPr lang="he-IL" smtClean="0"/>
              <a:t>כ"ז אייר תשפ"א</a:t>
            </a:fld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98EAEF-168C-4E6C-9F91-970B2787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225B-FD38-4631-80BD-E4BE83601E6B}" type="slidenum">
              <a:rPr lang="en-IL" smtClean="0"/>
              <a:t>6</a:t>
            </a:fld>
            <a:endParaRPr lang="en-I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EA3CF1-A409-4DD2-87C3-05B30A75CD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15507" y="3505480"/>
            <a:ext cx="7119576" cy="25329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3B84D7-8E8D-4FF9-BF8B-E172A1BA8698}"/>
              </a:ext>
            </a:extLst>
          </p:cNvPr>
          <p:cNvSpPr txBox="1"/>
          <p:nvPr/>
        </p:nvSpPr>
        <p:spPr>
          <a:xfrm>
            <a:off x="1353619" y="6196502"/>
            <a:ext cx="6133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/>
              <a:t>נלקח מתוך: </a:t>
            </a:r>
            <a:r>
              <a:rPr lang="en-US" dirty="0"/>
              <a:t>https://doi.org/10.1016/j.mtener.2018.10.018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4816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30638B-D2CB-4497-9939-D36140A988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44637"/>
                <a:ext cx="10515600" cy="3612158"/>
              </a:xfrm>
            </p:spPr>
            <p:txBody>
              <a:bodyPr/>
              <a:lstStyle/>
              <a:p>
                <a:pPr marL="0" indent="0" algn="r" rtl="1">
                  <a:buNone/>
                </a:pPr>
                <a:r>
                  <a:rPr lang="he-IL" b="1" dirty="0">
                    <a:solidFill>
                      <a:prstClr val="black"/>
                    </a:solidFill>
                  </a:rPr>
                  <a:t>סינתזת </a:t>
                </a:r>
                <a:r>
                  <a:rPr lang="en-US" b="1" dirty="0">
                    <a:solidFill>
                      <a:prstClr val="black"/>
                    </a:solidFill>
                  </a:rPr>
                  <a:t>CND</a:t>
                </a:r>
                <a:r>
                  <a:rPr lang="he-IL" b="1" dirty="0">
                    <a:solidFill>
                      <a:prstClr val="black"/>
                    </a:solidFill>
                  </a:rPr>
                  <a:t> (</a:t>
                </a:r>
                <a:r>
                  <a:rPr lang="en-US" b="1" dirty="0">
                    <a:solidFill>
                      <a:prstClr val="black"/>
                    </a:solidFill>
                  </a:rPr>
                  <a:t>Carbon Nanodots</a:t>
                </a:r>
                <a:r>
                  <a:rPr lang="he-IL" b="1" dirty="0">
                    <a:solidFill>
                      <a:prstClr val="black"/>
                    </a:solidFill>
                  </a:rPr>
                  <a:t>) </a:t>
                </a:r>
                <a:r>
                  <a:rPr lang="he-IL" b="1" dirty="0" err="1">
                    <a:solidFill>
                      <a:prstClr val="black"/>
                    </a:solidFill>
                  </a:rPr>
                  <a:t>מאוראה</a:t>
                </a:r>
                <a:r>
                  <a:rPr lang="he-IL" b="1" dirty="0">
                    <a:solidFill>
                      <a:prstClr val="black"/>
                    </a:solidFill>
                  </a:rPr>
                  <a:t> (</a:t>
                </a:r>
                <a:r>
                  <a:rPr lang="en-US" b="1" dirty="0">
                    <a:solidFill>
                      <a:prstClr val="black"/>
                    </a:solidFill>
                  </a:rPr>
                  <a:t>Urea</a:t>
                </a:r>
                <a:r>
                  <a:rPr lang="he-IL" b="1" dirty="0">
                    <a:solidFill>
                      <a:prstClr val="black"/>
                    </a:solidFill>
                  </a:rPr>
                  <a:t>) וחומצה </a:t>
                </a:r>
                <a:r>
                  <a:rPr lang="he-IL" b="1" dirty="0" err="1">
                    <a:solidFill>
                      <a:prstClr val="black"/>
                    </a:solidFill>
                  </a:rPr>
                  <a:t>ציטרית</a:t>
                </a:r>
                <a:r>
                  <a:rPr lang="he-IL" b="1" dirty="0">
                    <a:solidFill>
                      <a:prstClr val="black"/>
                    </a:solidFill>
                  </a:rPr>
                  <a:t> (</a:t>
                </a:r>
                <a:r>
                  <a:rPr lang="en-US" b="1" dirty="0">
                    <a:solidFill>
                      <a:prstClr val="black"/>
                    </a:solidFill>
                  </a:rPr>
                  <a:t>Citric Acid</a:t>
                </a:r>
                <a:r>
                  <a:rPr lang="he-IL" b="1" dirty="0">
                    <a:solidFill>
                      <a:prstClr val="black"/>
                    </a:solidFill>
                  </a:rPr>
                  <a:t>). </a:t>
                </a:r>
                <a:r>
                  <a:rPr lang="he-IL" dirty="0">
                    <a:solidFill>
                      <a:prstClr val="black"/>
                    </a:solidFill>
                  </a:rPr>
                  <a:t>למעשה התוצר המתקבל </a:t>
                </a:r>
                <a:r>
                  <a:rPr lang="he-IL" dirty="0" err="1">
                    <a:solidFill>
                      <a:prstClr val="black"/>
                    </a:solidFill>
                  </a:rPr>
                  <a:t>מאולח</a:t>
                </a:r>
                <a:r>
                  <a:rPr lang="he-IL" dirty="0">
                    <a:solidFill>
                      <a:prstClr val="black"/>
                    </a:solidFill>
                  </a:rPr>
                  <a:t> גם בחנקן:</a:t>
                </a:r>
                <a:endParaRPr lang="he-IL" dirty="0"/>
              </a:p>
              <a:p>
                <a:pPr algn="r" rtl="1"/>
                <a:r>
                  <a:rPr lang="he-IL" dirty="0"/>
                  <a:t>המסת אוראה וחומצה </a:t>
                </a:r>
                <a:r>
                  <a:rPr lang="he-IL" dirty="0" err="1"/>
                  <a:t>ציטרית</a:t>
                </a:r>
                <a:r>
                  <a:rPr lang="he-IL" dirty="0"/>
                  <a:t> ביחס מולרי של 1:3 (שהוא בערך יחס משקלי של 1:1) במים</a:t>
                </a:r>
              </a:p>
              <a:p>
                <a:pPr algn="r" rtl="1"/>
                <a:r>
                  <a:rPr lang="he-IL" dirty="0"/>
                  <a:t>תגובה במיקרוגל בטמפרטורה</a:t>
                </a:r>
                <a:r>
                  <a:rPr lang="he-IL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160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°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he-IL" dirty="0"/>
                  <a:t> ובלחץ</a:t>
                </a:r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245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𝑃𝑠𝑖</m:t>
                    </m:r>
                  </m:oMath>
                </a14:m>
                <a:r>
                  <a:rPr lang="he-IL" dirty="0"/>
                  <a:t> למשך 20 דקות</a:t>
                </a:r>
              </a:p>
              <a:p>
                <a:pPr algn="r" rtl="1"/>
                <a:r>
                  <a:rPr lang="he-IL" dirty="0"/>
                  <a:t>אפיון ה-</a:t>
                </a:r>
                <a:r>
                  <a:rPr lang="en-US" dirty="0"/>
                  <a:t>CND</a:t>
                </a:r>
                <a:r>
                  <a:rPr lang="he-IL" dirty="0"/>
                  <a:t> המתקבל ב-</a:t>
                </a:r>
                <a:r>
                  <a:rPr lang="en-US" dirty="0"/>
                  <a:t>STEM</a:t>
                </a:r>
                <a:r>
                  <a:rPr lang="he-IL" dirty="0"/>
                  <a:t>, </a:t>
                </a:r>
                <a:r>
                  <a:rPr lang="en-US" dirty="0"/>
                  <a:t>XRD</a:t>
                </a:r>
                <a:r>
                  <a:rPr lang="he-IL" dirty="0"/>
                  <a:t> ו-</a:t>
                </a:r>
                <a:r>
                  <a:rPr lang="en-US" dirty="0"/>
                  <a:t>RAMAN</a:t>
                </a:r>
                <a:endParaRPr lang="he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30638B-D2CB-4497-9939-D36140A988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44637"/>
                <a:ext cx="10515600" cy="3612158"/>
              </a:xfrm>
              <a:blipFill>
                <a:blip r:embed="rId2"/>
                <a:stretch>
                  <a:fillRect t="-3204" r="-115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9146300E-D44C-4D3B-BF9C-57938F8D4383}"/>
              </a:ext>
            </a:extLst>
          </p:cNvPr>
          <p:cNvGrpSpPr/>
          <p:nvPr/>
        </p:nvGrpSpPr>
        <p:grpSpPr>
          <a:xfrm>
            <a:off x="464820" y="3136555"/>
            <a:ext cx="3489960" cy="1874520"/>
            <a:chOff x="95415" y="0"/>
            <a:chExt cx="4176120" cy="239204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1EACBE8-DA54-420E-8C04-45D6D0F55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950" y="0"/>
              <a:ext cx="2140585" cy="2392045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EA8C2F1-B5C1-44B5-B54C-DF6EFC6108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740" t="3410" r="24529" b="1125"/>
            <a:stretch/>
          </p:blipFill>
          <p:spPr bwMode="auto">
            <a:xfrm>
              <a:off x="95415" y="1"/>
              <a:ext cx="2015490" cy="2392045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D7BB136-C613-467D-8C1E-23CEEE2FE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A73EB-F821-4816-8F9B-90D704905DD1}" type="datetime3">
              <a:rPr lang="he-IL" smtClean="0"/>
              <a:t>כ"ז אייר תשפ"א</a:t>
            </a:fld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F1657D-6E7F-4304-826B-9A1EE16A5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225B-FD38-4631-80BD-E4BE83601E6B}" type="slidenum">
              <a:rPr lang="en-IL" smtClean="0"/>
              <a:t>7</a:t>
            </a:fld>
            <a:endParaRPr lang="en-IL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5B3DC83-41C4-4E14-96EB-7CE247E8F99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/>
              <a:t>הכנת חומרי המוצא לאלקטרודות</a:t>
            </a:r>
            <a:endParaRPr lang="en-IL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FCA8FE4-3F99-45B4-9F21-4ADF41FB33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5187" y="5221288"/>
            <a:ext cx="6444464" cy="150018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12BFE2-BD51-4148-A4C2-8495F986F021}"/>
              </a:ext>
            </a:extLst>
          </p:cNvPr>
          <p:cNvSpPr txBox="1"/>
          <p:nvPr/>
        </p:nvSpPr>
        <p:spPr>
          <a:xfrm>
            <a:off x="0" y="5248870"/>
            <a:ext cx="25225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/>
              <a:t>נלקח מתוך: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https://doi.org/10.1080/14686996.2018.1494493</a:t>
            </a:r>
            <a:endParaRPr lang="he-IL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B594A1-6449-4629-BD39-9B3538AE7AF9}"/>
              </a:ext>
            </a:extLst>
          </p:cNvPr>
          <p:cNvSpPr txBox="1"/>
          <p:nvPr/>
        </p:nvSpPr>
        <p:spPr>
          <a:xfrm>
            <a:off x="9256813" y="5479444"/>
            <a:ext cx="2686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/>
              <a:t>נלקח מתוך: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DOI</a:t>
            </a:r>
            <a:r>
              <a:rPr lang="he-IL" dirty="0"/>
              <a:t>: </a:t>
            </a:r>
            <a:r>
              <a:rPr lang="en-US" dirty="0"/>
              <a:t>10.1039/d0sc01605e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73290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30638B-D2CB-4497-9939-D36140A988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20837"/>
                <a:ext cx="10515600" cy="5300638"/>
              </a:xfrm>
            </p:spPr>
            <p:txBody>
              <a:bodyPr>
                <a:normAutofit lnSpcReduction="10000"/>
              </a:bodyPr>
              <a:lstStyle/>
              <a:p>
                <a:pPr marL="0" indent="0" algn="r" rtl="1">
                  <a:buNone/>
                </a:pPr>
                <a:r>
                  <a:rPr lang="he-IL" b="1" dirty="0">
                    <a:solidFill>
                      <a:prstClr val="black"/>
                    </a:solidFill>
                  </a:rPr>
                  <a:t>סינתזת אלקטרודת </a:t>
                </a:r>
                <a:r>
                  <a:rPr lang="en-US" b="1" dirty="0">
                    <a:solidFill>
                      <a:prstClr val="black"/>
                    </a:solidFill>
                  </a:rPr>
                  <a:t>CND/CNT</a:t>
                </a:r>
                <a:endParaRPr lang="he-IL" dirty="0"/>
              </a:p>
              <a:p>
                <a:pPr algn="r" rtl="1"/>
                <a:r>
                  <a:rPr lang="he-IL" dirty="0"/>
                  <a:t>פיזור </a:t>
                </a:r>
                <a:r>
                  <a:rPr lang="en-US" dirty="0"/>
                  <a:t>CNT</a:t>
                </a:r>
                <a:r>
                  <a:rPr lang="he-IL" dirty="0"/>
                  <a:t> (</a:t>
                </a:r>
                <a:r>
                  <a:rPr lang="en-US" dirty="0"/>
                  <a:t>Carbon Nanotubes</a:t>
                </a:r>
                <a:r>
                  <a:rPr lang="he-IL" dirty="0"/>
                  <a:t>) ב-</a:t>
                </a:r>
                <a:r>
                  <a:rPr lang="en-US" dirty="0"/>
                  <a:t>NMP</a:t>
                </a:r>
                <a:r>
                  <a:rPr lang="he-IL" dirty="0"/>
                  <a:t> (</a:t>
                </a:r>
                <a:r>
                  <a:rPr lang="en-US" dirty="0"/>
                  <a:t>N-Methyl-2-Pyrrolidone</a:t>
                </a:r>
                <a:r>
                  <a:rPr lang="he-IL" dirty="0"/>
                  <a:t>) בריכוז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𝑚𝑔</m:t>
                    </m:r>
                    <m:r>
                      <a:rPr lang="en-US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𝑚𝑙</m:t>
                    </m:r>
                  </m:oMath>
                </a14:m>
                <a:r>
                  <a:rPr lang="he-IL" dirty="0"/>
                  <a:t>.</a:t>
                </a:r>
              </a:p>
              <a:p>
                <a:pPr algn="r" rtl="1"/>
                <a:r>
                  <a:rPr lang="he-IL" dirty="0"/>
                  <a:t>הוספת </a:t>
                </a:r>
                <a:r>
                  <a:rPr lang="en-US" dirty="0"/>
                  <a:t>CNT</a:t>
                </a:r>
                <a:r>
                  <a:rPr lang="he-IL" dirty="0"/>
                  <a:t> מהתמיסה ל-</a:t>
                </a:r>
                <a:r>
                  <a:rPr lang="en-US" dirty="0"/>
                  <a:t>CND</a:t>
                </a:r>
                <a:r>
                  <a:rPr lang="he-IL" dirty="0"/>
                  <a:t> שסונתז ביחס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he-IL" dirty="0"/>
                  <a:t>משקלי של 1:300.</a:t>
                </a:r>
              </a:p>
              <a:p>
                <a:pPr algn="r" rtl="1"/>
                <a:r>
                  <a:rPr lang="he-IL" dirty="0"/>
                  <a:t>הוספת איזופרופנול באותו נפח </a:t>
                </a:r>
                <a:r>
                  <a:rPr lang="en-US" dirty="0"/>
                  <a:t>NMP</a:t>
                </a:r>
                <a:r>
                  <a:rPr lang="he-IL" dirty="0"/>
                  <a:t>.</a:t>
                </a:r>
              </a:p>
              <a:p>
                <a:pPr algn="r" rtl="1"/>
                <a:r>
                  <a:rPr lang="he-IL" dirty="0"/>
                  <a:t>ייבוש על גבי משטח </a:t>
                </a:r>
                <a:r>
                  <a:rPr lang="en-US" dirty="0"/>
                  <a:t>Stainless Steel</a:t>
                </a:r>
                <a:r>
                  <a:rPr lang="he-IL" dirty="0"/>
                  <a:t> בטווח הטמפ'</a:t>
                </a:r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70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°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120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°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he-IL" dirty="0"/>
                  <a:t>, כתלות במצב הממס.</a:t>
                </a:r>
              </a:p>
              <a:p>
                <a:pPr algn="r" rtl="1"/>
                <a:r>
                  <a:rPr lang="he-IL" dirty="0"/>
                  <a:t>העברה בלייזר בעוצמה </a:t>
                </a:r>
                <a:r>
                  <a:rPr lang="en-US" dirty="0"/>
                  <a:t>1.5W</a:t>
                </a:r>
                <a:r>
                  <a:rPr lang="he-IL" dirty="0"/>
                  <a:t> לקבלת </a:t>
                </a:r>
                <a:r>
                  <a:rPr lang="en-US" dirty="0" err="1"/>
                  <a:t>rCND</a:t>
                </a:r>
                <a:r>
                  <a:rPr lang="en-US" dirty="0"/>
                  <a:t>/CNT</a:t>
                </a:r>
                <a:endParaRPr lang="he-IL" dirty="0"/>
              </a:p>
              <a:p>
                <a:pPr algn="r" rtl="1"/>
                <a:r>
                  <a:rPr lang="he-IL" dirty="0"/>
                  <a:t>אנליזות: </a:t>
                </a:r>
                <a:r>
                  <a:rPr lang="en-US" dirty="0"/>
                  <a:t>CV</a:t>
                </a:r>
                <a:r>
                  <a:rPr lang="he-IL" dirty="0"/>
                  <a:t>, </a:t>
                </a:r>
                <a:r>
                  <a:rPr lang="en-US" dirty="0"/>
                  <a:t>EIS</a:t>
                </a:r>
                <a:r>
                  <a:rPr lang="he-IL" dirty="0"/>
                  <a:t>.</a:t>
                </a:r>
              </a:p>
              <a:p>
                <a:pPr marL="0" indent="0" algn="r" rtl="1">
                  <a:buNone/>
                </a:pPr>
                <a:r>
                  <a:rPr lang="he-IL" dirty="0"/>
                  <a:t>בכל השלבים בפאזה הנוזלית נעשתה סוניקציה לתוצר המתקבל על מנת לשמור הומוגניות החלקיקים בתמיסה.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30638B-D2CB-4497-9939-D36140A988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20837"/>
                <a:ext cx="10515600" cy="5300638"/>
              </a:xfrm>
              <a:blipFill>
                <a:blip r:embed="rId2"/>
                <a:stretch>
                  <a:fillRect t="-2874" r="-115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D7BB136-C613-467D-8C1E-23CEEE2FE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A73EB-F821-4816-8F9B-90D704905DD1}" type="datetime3">
              <a:rPr lang="he-IL" smtClean="0"/>
              <a:t>כ"ז אייר תשפ"א</a:t>
            </a:fld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F1657D-6E7F-4304-826B-9A1EE16A5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225B-FD38-4631-80BD-E4BE83601E6B}" type="slidenum">
              <a:rPr lang="en-IL" smtClean="0"/>
              <a:t>8</a:t>
            </a:fld>
            <a:endParaRPr lang="en-IL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5B3DC83-41C4-4E14-96EB-7CE247E8F99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dirty="0"/>
              <a:t>הכנת האלקטרודות והחיזור בלייזר</a:t>
            </a:r>
            <a:endParaRPr lang="en-IL" dirty="0"/>
          </a:p>
        </p:txBody>
      </p:sp>
      <p:pic>
        <p:nvPicPr>
          <p:cNvPr id="4" name="Picture 3" descr="A picture containing indoor, kitchen appliance, control panel&#10;&#10;Description automatically generated">
            <a:extLst>
              <a:ext uri="{FF2B5EF4-FFF2-40B4-BE49-F238E27FC236}">
                <a16:creationId xmlns:a16="http://schemas.microsoft.com/office/drawing/2014/main" id="{CFDD983F-B833-483C-9B9A-855E9A36EA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36" b="7315"/>
          <a:stretch/>
        </p:blipFill>
        <p:spPr>
          <a:xfrm>
            <a:off x="1470365" y="2564997"/>
            <a:ext cx="2538925" cy="254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32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30638B-D2CB-4497-9939-D36140A988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34905"/>
                <a:ext cx="10515600" cy="5286570"/>
              </a:xfrm>
            </p:spPr>
            <p:txBody>
              <a:bodyPr>
                <a:normAutofit/>
              </a:bodyPr>
              <a:lstStyle/>
              <a:p>
                <a:pPr marL="0" indent="0" algn="r" rtl="1">
                  <a:buNone/>
                </a:pPr>
                <a:r>
                  <a:rPr lang="he-IL" b="1" dirty="0">
                    <a:solidFill>
                      <a:prstClr val="black"/>
                    </a:solidFill>
                  </a:rPr>
                  <a:t>סינתזת אלקטרודת </a:t>
                </a:r>
                <a:r>
                  <a:rPr lang="en-US" b="1" dirty="0">
                    <a:solidFill>
                      <a:prstClr val="black"/>
                    </a:solidFill>
                  </a:rPr>
                  <a:t>CND</a:t>
                </a:r>
                <a:endParaRPr lang="he-IL" dirty="0"/>
              </a:p>
              <a:p>
                <a:pPr algn="r" rtl="1"/>
                <a:r>
                  <a:rPr lang="he-IL" dirty="0"/>
                  <a:t>פיזור </a:t>
                </a:r>
                <a:r>
                  <a:rPr lang="en-US" dirty="0"/>
                  <a:t>CND</a:t>
                </a:r>
                <a:r>
                  <a:rPr lang="he-IL" dirty="0"/>
                  <a:t> במים.</a:t>
                </a:r>
              </a:p>
              <a:p>
                <a:pPr algn="r" rtl="1"/>
                <a:r>
                  <a:rPr lang="he-IL" dirty="0"/>
                  <a:t>הוספת איזופרופנול בנפח מים זהה מים.</a:t>
                </a:r>
              </a:p>
              <a:p>
                <a:pPr algn="r" rtl="1"/>
                <a:r>
                  <a:rPr lang="he-IL" dirty="0"/>
                  <a:t>ייבוש על גבי משטח </a:t>
                </a:r>
                <a:r>
                  <a:rPr lang="en-US" dirty="0"/>
                  <a:t>Stainless Steel</a:t>
                </a:r>
                <a:r>
                  <a:rPr lang="he-IL" dirty="0"/>
                  <a:t> בטמפ' </a:t>
                </a:r>
                <a14:m>
                  <m:oMath xmlns:m="http://schemas.openxmlformats.org/officeDocument/2006/math">
                    <m:r>
                      <a:rPr lang="he-IL" b="0" i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°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he-IL" dirty="0"/>
                  <a:t>.</a:t>
                </a:r>
                <a:endParaRPr lang="en-US" dirty="0"/>
              </a:p>
              <a:p>
                <a:pPr algn="r" rtl="1"/>
                <a:r>
                  <a:rPr lang="he-IL" dirty="0"/>
                  <a:t>העברה בלייזר בעוצמה </a:t>
                </a:r>
                <a:r>
                  <a:rPr lang="en-US" dirty="0"/>
                  <a:t>1.5W</a:t>
                </a:r>
                <a:r>
                  <a:rPr lang="he-IL" dirty="0"/>
                  <a:t> לקבלת </a:t>
                </a:r>
                <a:r>
                  <a:rPr lang="en-US" dirty="0" err="1"/>
                  <a:t>rCND</a:t>
                </a:r>
                <a:r>
                  <a:rPr lang="he-IL" dirty="0"/>
                  <a:t>.</a:t>
                </a:r>
              </a:p>
              <a:p>
                <a:pPr algn="r" rtl="1"/>
                <a:r>
                  <a:rPr lang="he-IL" dirty="0"/>
                  <a:t>אנליזות: </a:t>
                </a:r>
                <a:r>
                  <a:rPr lang="en-US" dirty="0"/>
                  <a:t>XRD</a:t>
                </a:r>
                <a:r>
                  <a:rPr lang="he-IL" dirty="0"/>
                  <a:t>, </a:t>
                </a:r>
                <a:r>
                  <a:rPr lang="en-US" dirty="0"/>
                  <a:t>RAMAN</a:t>
                </a:r>
                <a:r>
                  <a:rPr lang="he-IL" dirty="0"/>
                  <a:t>, </a:t>
                </a:r>
                <a:r>
                  <a:rPr lang="en-US" dirty="0"/>
                  <a:t>CV</a:t>
                </a:r>
                <a:r>
                  <a:rPr lang="he-IL" dirty="0"/>
                  <a:t> ו-</a:t>
                </a:r>
                <a:r>
                  <a:rPr lang="en-US" dirty="0"/>
                  <a:t>EIS</a:t>
                </a:r>
                <a:r>
                  <a:rPr lang="he-IL" dirty="0"/>
                  <a:t>.</a:t>
                </a:r>
              </a:p>
              <a:p>
                <a:pPr algn="r" rtl="1"/>
                <a:endParaRPr lang="he-IL" dirty="0"/>
              </a:p>
              <a:p>
                <a:pPr marL="0" indent="0" algn="r" rtl="1">
                  <a:buNone/>
                </a:pPr>
                <a:r>
                  <a:rPr lang="he-IL" dirty="0"/>
                  <a:t>בכל השלבים בפאזה הנוזלית נעשתה סוניקציה לתוצר המתקבל על מנת לשמור הומוגניות החלקיקים בתמיסה.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30638B-D2CB-4497-9939-D36140A988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34905"/>
                <a:ext cx="10515600" cy="5286570"/>
              </a:xfrm>
              <a:blipFill>
                <a:blip r:embed="rId2"/>
                <a:stretch>
                  <a:fillRect t="-2189" r="-115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D7BB136-C613-467D-8C1E-23CEEE2FE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A73EB-F821-4816-8F9B-90D704905DD1}" type="datetime3">
              <a:rPr lang="he-IL" smtClean="0"/>
              <a:t>כ"ז אייר תשפ"א</a:t>
            </a:fld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F1657D-6E7F-4304-826B-9A1EE16A5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225B-FD38-4631-80BD-E4BE83601E6B}" type="slidenum">
              <a:rPr lang="en-IL" smtClean="0"/>
              <a:t>9</a:t>
            </a:fld>
            <a:endParaRPr lang="en-IL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5B3DC83-41C4-4E14-96EB-7CE247E8F99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dirty="0"/>
              <a:t>הכנת האלקטרודות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4192253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D6F61E74F7254FFAACE179AD514BF94B00E5BAFAE9EC481B44A887128AEA8B460D" ma:contentTypeVersion="" ma:contentTypeDescription="צור פריט רשימה חדש." ma:contentTypeScope="" ma:versionID="3b61d496bdfd119985d8563668747021">
  <xsd:schema xmlns:xsd="http://www.w3.org/2001/XMLSchema" xmlns:xs="http://www.w3.org/2001/XMLSchema" xmlns:p="http://schemas.microsoft.com/office/2006/metadata/properties" xmlns:ns1="458654B0-58DA-43AF-B7B7-86C38ED4FD5E" targetNamespace="http://schemas.microsoft.com/office/2006/metadata/properties" ma:root="true" ma:fieldsID="695313bd741453274c42219807639905" ns1:_="">
    <xsd:import namespace="458654B0-58DA-43AF-B7B7-86C38ED4FD5E"/>
    <xsd:element name="properties">
      <xsd:complexType>
        <xsd:sequence>
          <xsd:element name="documentManagement">
            <xsd:complexType>
              <xsd:all>
                <xsd:element ref="ns1:Document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654B0-58DA-43AF-B7B7-86C38ED4FD5E" elementFormDefault="qualified">
    <xsd:import namespace="http://schemas.microsoft.com/office/2006/documentManagement/types"/>
    <xsd:import namespace="http://schemas.microsoft.com/office/infopath/2007/PartnerControls"/>
    <xsd:element name="DocumentUrl" ma:index="2" nillable="true" ma:displayName="Url" ma:internalName="DocumentUrl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6" ma:displayName="מחבר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4" ma:displayName="כותרת"/>
        <xsd:element ref="dc:subject" minOccurs="0" maxOccurs="1"/>
        <xsd:element ref="dc:description" minOccurs="0" maxOccurs="1" ma:index="8" ma:displayName="הערות"/>
        <xsd:element name="keywords" minOccurs="0" maxOccurs="1" type="xsd:string" ma:index="5" ma:displayName="מילות מפתח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Url xmlns="458654B0-58DA-43AF-B7B7-86C38ED4FD5E" xsi:nil="true"/>
  </documentManagement>
</p:properties>
</file>

<file path=customXml/itemProps1.xml><?xml version="1.0" encoding="utf-8"?>
<ds:datastoreItem xmlns:ds="http://schemas.openxmlformats.org/officeDocument/2006/customXml" ds:itemID="{DB0F52EC-B319-443E-A198-7F3613959B69}"/>
</file>

<file path=customXml/itemProps2.xml><?xml version="1.0" encoding="utf-8"?>
<ds:datastoreItem xmlns:ds="http://schemas.openxmlformats.org/officeDocument/2006/customXml" ds:itemID="{18A71BB1-9615-4ECD-9ADB-C925652B4778}"/>
</file>

<file path=docProps/app.xml><?xml version="1.0" encoding="utf-8"?>
<Properties xmlns="http://schemas.openxmlformats.org/officeDocument/2006/extended-properties" xmlns:vt="http://schemas.openxmlformats.org/officeDocument/2006/docPropsVTypes">
  <TotalTime>12904</TotalTime>
  <Words>1556</Words>
  <Application>Microsoft Office PowerPoint</Application>
  <PresentationFormat>מסך רחב</PresentationFormat>
  <Paragraphs>169</Paragraphs>
  <Slides>17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Times New Roman</vt:lpstr>
      <vt:lpstr>Office Theme</vt:lpstr>
      <vt:lpstr>פיתוח גרפן תלת-ממדי מנקודות פחמן בלייזר עבור אלקטרודות לקבלי-על</vt:lpstr>
      <vt:lpstr>תוכן עניינים:</vt:lpstr>
      <vt:lpstr>פחמן וגרפן</vt:lpstr>
      <vt:lpstr>אלקטרודות בקבלי-על</vt:lpstr>
      <vt:lpstr>מצגת של PowerPoint‏</vt:lpstr>
      <vt:lpstr>שימוש בלייזר לחיזור חומרים פחמניים</vt:lpstr>
      <vt:lpstr>מצגת של PowerPoint‏</vt:lpstr>
      <vt:lpstr>מצגת של PowerPoint‏</vt:lpstr>
      <vt:lpstr>מצגת של PowerPoint‏</vt:lpstr>
      <vt:lpstr>מצגת של PowerPoint‏</vt:lpstr>
      <vt:lpstr>השוואה בין אלקטרודה מחוזרת לאלקטרודה לא מחוזרת</vt:lpstr>
      <vt:lpstr>ממצאים כלליים מ-CV</vt:lpstr>
      <vt:lpstr>השוואה בין אלקטרודות בהוספת ננו-צינוריות פחמן</vt:lpstr>
      <vt:lpstr>השוואה בין אלקטרודות בהוספת ננו-צינוריות פחמן</vt:lpstr>
      <vt:lpstr>חישוב מהירות פריקה וטעינה של האלקטרודה</vt:lpstr>
      <vt:lpstr>סיכום ומסקנות</vt:lpstr>
      <vt:lpstr>ביבליוגרפיה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פיתוח פחמן תלת-ממדי עבור אלקטרודות לקבלי-על</dc:title>
  <dc:creator>SHHAREL9</dc:creator>
  <cp:keywords/>
  <dc:description/>
  <cp:lastModifiedBy>oripa</cp:lastModifiedBy>
  <cp:revision>149</cp:revision>
  <dcterms:created xsi:type="dcterms:W3CDTF">2021-03-31T13:58:33Z</dcterms:created>
  <dcterms:modified xsi:type="dcterms:W3CDTF">2021-05-09T09:38:45Z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2030463537</vt:i4>
  </property>
  <property fmtid="{D5CDD505-2E9C-101B-9397-08002B2CF9AE}" pid="3" name="_NewReviewCycle">
    <vt:lpwstr/>
  </property>
  <property fmtid="{D5CDD505-2E9C-101B-9397-08002B2CF9AE}" pid="4" name="_EmailSubject">
    <vt:lpwstr>הראל שולמן - סיום פרויקט מחקר בכימיה</vt:lpwstr>
  </property>
  <property fmtid="{D5CDD505-2E9C-101B-9397-08002B2CF9AE}" pid="5" name="_AuthorEmail">
    <vt:lpwstr>anatba@openu.ac.il</vt:lpwstr>
  </property>
  <property fmtid="{D5CDD505-2E9C-101B-9397-08002B2CF9AE}" pid="6" name="_AuthorEmailDisplayName">
    <vt:lpwstr>Anat Barnea</vt:lpwstr>
  </property>
  <property fmtid="{D5CDD505-2E9C-101B-9397-08002B2CF9AE}" pid="7" name="ContentTypeId">
    <vt:lpwstr>0x010100D6F61E74F7254FFAACE179AD514BF94B00E5BAFAE9EC481B44A887128AEA8B460D</vt:lpwstr>
  </property>
</Properties>
</file>